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4"/>
    <p:sldMasterId id="2147483902" r:id="rId5"/>
    <p:sldMasterId id="2147483890" r:id="rId6"/>
    <p:sldMasterId id="2147483878" r:id="rId7"/>
    <p:sldMasterId id="2147483866" r:id="rId8"/>
    <p:sldMasterId id="2147483854" r:id="rId9"/>
    <p:sldMasterId id="2147483842" r:id="rId10"/>
    <p:sldMasterId id="2147483830" r:id="rId11"/>
    <p:sldMasterId id="2147483818" r:id="rId12"/>
  </p:sldMasterIdLst>
  <p:notesMasterIdLst>
    <p:notesMasterId r:id="rId52"/>
  </p:notesMasterIdLst>
  <p:sldIdLst>
    <p:sldId id="610" r:id="rId13"/>
    <p:sldId id="614" r:id="rId14"/>
    <p:sldId id="577" r:id="rId15"/>
    <p:sldId id="599" r:id="rId16"/>
    <p:sldId id="269" r:id="rId17"/>
    <p:sldId id="613" r:id="rId18"/>
    <p:sldId id="495" r:id="rId19"/>
    <p:sldId id="566" r:id="rId20"/>
    <p:sldId id="567" r:id="rId21"/>
    <p:sldId id="580" r:id="rId22"/>
    <p:sldId id="579" r:id="rId23"/>
    <p:sldId id="604" r:id="rId24"/>
    <p:sldId id="581" r:id="rId25"/>
    <p:sldId id="576" r:id="rId26"/>
    <p:sldId id="575" r:id="rId27"/>
    <p:sldId id="606" r:id="rId28"/>
    <p:sldId id="603" r:id="rId29"/>
    <p:sldId id="290" r:id="rId30"/>
    <p:sldId id="612" r:id="rId31"/>
    <p:sldId id="621" r:id="rId32"/>
    <p:sldId id="585" r:id="rId33"/>
    <p:sldId id="608" r:id="rId34"/>
    <p:sldId id="591" r:id="rId35"/>
    <p:sldId id="598" r:id="rId36"/>
    <p:sldId id="593" r:id="rId37"/>
    <p:sldId id="602" r:id="rId38"/>
    <p:sldId id="594" r:id="rId39"/>
    <p:sldId id="595" r:id="rId40"/>
    <p:sldId id="607" r:id="rId41"/>
    <p:sldId id="596" r:id="rId42"/>
    <p:sldId id="586" r:id="rId43"/>
    <p:sldId id="587" r:id="rId44"/>
    <p:sldId id="590" r:id="rId45"/>
    <p:sldId id="597" r:id="rId46"/>
    <p:sldId id="588" r:id="rId47"/>
    <p:sldId id="589" r:id="rId48"/>
    <p:sldId id="615" r:id="rId49"/>
    <p:sldId id="609" r:id="rId50"/>
    <p:sldId id="611" r:id="rId51"/>
  </p:sldIdLst>
  <p:sldSz cx="12192000" cy="6858000"/>
  <p:notesSz cx="6858000" cy="40671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gne Sønderskov" initials="SS" lastIdx="6" clrIdx="0">
    <p:extLst>
      <p:ext uri="{19B8F6BF-5375-455C-9EA6-DF929625EA0E}">
        <p15:presenceInfo xmlns:p15="http://schemas.microsoft.com/office/powerpoint/2012/main" userId="Signe Sønderskov" providerId="None"/>
      </p:ext>
    </p:extLst>
  </p:cmAuthor>
  <p:cmAuthor id="2" name="Louise Ellegaard Fich" initials="LEF" lastIdx="17" clrIdx="1">
    <p:extLst>
      <p:ext uri="{19B8F6BF-5375-455C-9EA6-DF929625EA0E}">
        <p15:presenceInfo xmlns:p15="http://schemas.microsoft.com/office/powerpoint/2012/main" userId="Louise Ellegaard Fi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8C6D49-9AC0-4900-B1EF-1EA45DE964C2}" v="37" dt="2020-06-25T12:25:01.954"/>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230" autoAdjust="0"/>
  </p:normalViewPr>
  <p:slideViewPr>
    <p:cSldViewPr snapToGrid="0">
      <p:cViewPr varScale="1">
        <p:scale>
          <a:sx n="69" d="100"/>
          <a:sy n="69" d="100"/>
        </p:scale>
        <p:origin x="112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39.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gne Sønderskov" userId="61a6abdc-2c85-4a7b-9bff-0479dd8e439b" providerId="ADAL" clId="{A718EB25-1F9E-439A-8642-1DBAF4DC7EFB}"/>
    <pc:docChg chg="undo redo custSel mod addSld delSld modSld sldOrd">
      <pc:chgData name="Signe Sønderskov" userId="61a6abdc-2c85-4a7b-9bff-0479dd8e439b" providerId="ADAL" clId="{A718EB25-1F9E-439A-8642-1DBAF4DC7EFB}" dt="2020-01-16T11:45:54.654" v="14627" actId="478"/>
      <pc:docMkLst>
        <pc:docMk/>
      </pc:docMkLst>
      <pc:sldChg chg="del">
        <pc:chgData name="Signe Sønderskov" userId="61a6abdc-2c85-4a7b-9bff-0479dd8e439b" providerId="ADAL" clId="{A718EB25-1F9E-439A-8642-1DBAF4DC7EFB}" dt="2020-01-15T15:16:26.855" v="0" actId="47"/>
        <pc:sldMkLst>
          <pc:docMk/>
          <pc:sldMk cId="877871867" sldId="258"/>
        </pc:sldMkLst>
      </pc:sldChg>
      <pc:sldChg chg="modSp">
        <pc:chgData name="Signe Sønderskov" userId="61a6abdc-2c85-4a7b-9bff-0479dd8e439b" providerId="ADAL" clId="{A718EB25-1F9E-439A-8642-1DBAF4DC7EFB}" dt="2020-01-16T11:39:50.616" v="14306" actId="108"/>
        <pc:sldMkLst>
          <pc:docMk/>
          <pc:sldMk cId="3247930865" sldId="259"/>
        </pc:sldMkLst>
        <pc:graphicFrameChg chg="mod modGraphic">
          <ac:chgData name="Signe Sønderskov" userId="61a6abdc-2c85-4a7b-9bff-0479dd8e439b" providerId="ADAL" clId="{A718EB25-1F9E-439A-8642-1DBAF4DC7EFB}" dt="2020-01-16T11:39:50.616" v="14306" actId="108"/>
          <ac:graphicFrameMkLst>
            <pc:docMk/>
            <pc:sldMk cId="3247930865" sldId="259"/>
            <ac:graphicFrameMk id="4" creationId="{DA6FFDFA-B422-4AE7-9729-7F91A39AF94E}"/>
          </ac:graphicFrameMkLst>
        </pc:graphicFrameChg>
      </pc:sldChg>
      <pc:sldChg chg="del">
        <pc:chgData name="Signe Sønderskov" userId="61a6abdc-2c85-4a7b-9bff-0479dd8e439b" providerId="ADAL" clId="{A718EB25-1F9E-439A-8642-1DBAF4DC7EFB}" dt="2020-01-16T05:13:46.298" v="2365" actId="47"/>
        <pc:sldMkLst>
          <pc:docMk/>
          <pc:sldMk cId="3277925831" sldId="260"/>
        </pc:sldMkLst>
      </pc:sldChg>
      <pc:sldChg chg="del">
        <pc:chgData name="Signe Sønderskov" userId="61a6abdc-2c85-4a7b-9bff-0479dd8e439b" providerId="ADAL" clId="{A718EB25-1F9E-439A-8642-1DBAF4DC7EFB}" dt="2020-01-16T05:13:48.533" v="2366" actId="47"/>
        <pc:sldMkLst>
          <pc:docMk/>
          <pc:sldMk cId="3786549321" sldId="266"/>
        </pc:sldMkLst>
      </pc:sldChg>
      <pc:sldChg chg="modSp addCm modCm">
        <pc:chgData name="Signe Sønderskov" userId="61a6abdc-2c85-4a7b-9bff-0479dd8e439b" providerId="ADAL" clId="{A718EB25-1F9E-439A-8642-1DBAF4DC7EFB}" dt="2020-01-16T11:39:11.464" v="14303" actId="207"/>
        <pc:sldMkLst>
          <pc:docMk/>
          <pc:sldMk cId="3685300845" sldId="267"/>
        </pc:sldMkLst>
        <pc:graphicFrameChg chg="mod modGraphic">
          <ac:chgData name="Signe Sønderskov" userId="61a6abdc-2c85-4a7b-9bff-0479dd8e439b" providerId="ADAL" clId="{A718EB25-1F9E-439A-8642-1DBAF4DC7EFB}" dt="2020-01-16T11:39:11.464" v="14303" actId="207"/>
          <ac:graphicFrameMkLst>
            <pc:docMk/>
            <pc:sldMk cId="3685300845" sldId="267"/>
            <ac:graphicFrameMk id="4" creationId="{DA6FFDFA-B422-4AE7-9729-7F91A39AF94E}"/>
          </ac:graphicFrameMkLst>
        </pc:graphicFrameChg>
      </pc:sldChg>
      <pc:sldChg chg="del">
        <pc:chgData name="Signe Sønderskov" userId="61a6abdc-2c85-4a7b-9bff-0479dd8e439b" providerId="ADAL" clId="{A718EB25-1F9E-439A-8642-1DBAF4DC7EFB}" dt="2020-01-16T05:13:41.538" v="2364" actId="47"/>
        <pc:sldMkLst>
          <pc:docMk/>
          <pc:sldMk cId="475507059" sldId="268"/>
        </pc:sldMkLst>
      </pc:sldChg>
      <pc:sldChg chg="modSp">
        <pc:chgData name="Signe Sønderskov" userId="61a6abdc-2c85-4a7b-9bff-0479dd8e439b" providerId="ADAL" clId="{A718EB25-1F9E-439A-8642-1DBAF4DC7EFB}" dt="2020-01-15T15:16:40.398" v="21" actId="20577"/>
        <pc:sldMkLst>
          <pc:docMk/>
          <pc:sldMk cId="1500696982" sldId="269"/>
        </pc:sldMkLst>
        <pc:spChg chg="mod">
          <ac:chgData name="Signe Sønderskov" userId="61a6abdc-2c85-4a7b-9bff-0479dd8e439b" providerId="ADAL" clId="{A718EB25-1F9E-439A-8642-1DBAF4DC7EFB}" dt="2020-01-15T15:16:40.398" v="21" actId="20577"/>
          <ac:spMkLst>
            <pc:docMk/>
            <pc:sldMk cId="1500696982" sldId="269"/>
            <ac:spMk id="2" creationId="{055B1B53-66F3-4397-B8FD-45E57F5018F9}"/>
          </ac:spMkLst>
        </pc:spChg>
      </pc:sldChg>
      <pc:sldChg chg="addSp delSp modSp add ord">
        <pc:chgData name="Signe Sønderskov" userId="61a6abdc-2c85-4a7b-9bff-0479dd8e439b" providerId="ADAL" clId="{A718EB25-1F9E-439A-8642-1DBAF4DC7EFB}" dt="2020-01-16T11:45:54.654" v="14627" actId="478"/>
        <pc:sldMkLst>
          <pc:docMk/>
          <pc:sldMk cId="726692557" sldId="290"/>
        </pc:sldMkLst>
        <pc:spChg chg="mod">
          <ac:chgData name="Signe Sønderskov" userId="61a6abdc-2c85-4a7b-9bff-0479dd8e439b" providerId="ADAL" clId="{A718EB25-1F9E-439A-8642-1DBAF4DC7EFB}" dt="2020-01-16T07:42:58.158" v="3797" actId="108"/>
          <ac:spMkLst>
            <pc:docMk/>
            <pc:sldMk cId="726692557" sldId="290"/>
            <ac:spMk id="2" creationId="{445047F0-751E-41D0-8552-0D2AC5AE2792}"/>
          </ac:spMkLst>
        </pc:spChg>
        <pc:spChg chg="mod">
          <ac:chgData name="Signe Sønderskov" userId="61a6abdc-2c85-4a7b-9bff-0479dd8e439b" providerId="ADAL" clId="{A718EB25-1F9E-439A-8642-1DBAF4DC7EFB}" dt="2020-01-16T11:45:34.399" v="14626" actId="790"/>
          <ac:spMkLst>
            <pc:docMk/>
            <pc:sldMk cId="726692557" sldId="290"/>
            <ac:spMk id="3" creationId="{AB0A3119-180D-4E9A-930C-8C2552BE7999}"/>
          </ac:spMkLst>
        </pc:spChg>
        <pc:spChg chg="add del mod">
          <ac:chgData name="Signe Sønderskov" userId="61a6abdc-2c85-4a7b-9bff-0479dd8e439b" providerId="ADAL" clId="{A718EB25-1F9E-439A-8642-1DBAF4DC7EFB}" dt="2020-01-16T08:40:22.064" v="5017" actId="478"/>
          <ac:spMkLst>
            <pc:docMk/>
            <pc:sldMk cId="726692557" sldId="290"/>
            <ac:spMk id="4" creationId="{FE437F42-F83B-4282-B0FC-00CAF70DF0E7}"/>
          </ac:spMkLst>
        </pc:spChg>
        <pc:spChg chg="add del mod">
          <ac:chgData name="Signe Sønderskov" userId="61a6abdc-2c85-4a7b-9bff-0479dd8e439b" providerId="ADAL" clId="{A718EB25-1F9E-439A-8642-1DBAF4DC7EFB}" dt="2020-01-16T08:40:27.909" v="5019" actId="478"/>
          <ac:spMkLst>
            <pc:docMk/>
            <pc:sldMk cId="726692557" sldId="290"/>
            <ac:spMk id="6" creationId="{FADBCDD4-6504-43B5-9FA8-7687D7D704FF}"/>
          </ac:spMkLst>
        </pc:spChg>
        <pc:picChg chg="del mod">
          <ac:chgData name="Signe Sønderskov" userId="61a6abdc-2c85-4a7b-9bff-0479dd8e439b" providerId="ADAL" clId="{A718EB25-1F9E-439A-8642-1DBAF4DC7EFB}" dt="2020-01-16T11:45:54.654" v="14627" actId="478"/>
          <ac:picMkLst>
            <pc:docMk/>
            <pc:sldMk cId="726692557" sldId="290"/>
            <ac:picMk id="5" creationId="{A4D7EFE0-18B5-4651-8540-3052E19F2D6D}"/>
          </ac:picMkLst>
        </pc:picChg>
      </pc:sldChg>
      <pc:sldChg chg="modSp add">
        <pc:chgData name="Signe Sønderskov" userId="61a6abdc-2c85-4a7b-9bff-0479dd8e439b" providerId="ADAL" clId="{A718EB25-1F9E-439A-8642-1DBAF4DC7EFB}" dt="2020-01-16T09:02:28.994" v="6848" actId="1035"/>
        <pc:sldMkLst>
          <pc:docMk/>
          <pc:sldMk cId="1178517726" sldId="392"/>
        </pc:sldMkLst>
        <pc:spChg chg="mod">
          <ac:chgData name="Signe Sønderskov" userId="61a6abdc-2c85-4a7b-9bff-0479dd8e439b" providerId="ADAL" clId="{A718EB25-1F9E-439A-8642-1DBAF4DC7EFB}" dt="2020-01-16T08:55:34.063" v="6209" actId="404"/>
          <ac:spMkLst>
            <pc:docMk/>
            <pc:sldMk cId="1178517726" sldId="392"/>
            <ac:spMk id="2" creationId="{E84504FB-1A5F-4843-BE24-835A22B94B3D}"/>
          </ac:spMkLst>
        </pc:spChg>
        <pc:spChg chg="mod">
          <ac:chgData name="Signe Sønderskov" userId="61a6abdc-2c85-4a7b-9bff-0479dd8e439b" providerId="ADAL" clId="{A718EB25-1F9E-439A-8642-1DBAF4DC7EFB}" dt="2020-01-16T09:02:28.994" v="6848" actId="1035"/>
          <ac:spMkLst>
            <pc:docMk/>
            <pc:sldMk cId="1178517726" sldId="392"/>
            <ac:spMk id="5" creationId="{78219F34-A378-4E26-9E46-DEBD7196593C}"/>
          </ac:spMkLst>
        </pc:spChg>
        <pc:spChg chg="mod">
          <ac:chgData name="Signe Sønderskov" userId="61a6abdc-2c85-4a7b-9bff-0479dd8e439b" providerId="ADAL" clId="{A718EB25-1F9E-439A-8642-1DBAF4DC7EFB}" dt="2020-01-16T09:02:28.994" v="6848" actId="1035"/>
          <ac:spMkLst>
            <pc:docMk/>
            <pc:sldMk cId="1178517726" sldId="392"/>
            <ac:spMk id="6" creationId="{F278EBA2-F93B-4716-8773-1858EC0C508B}"/>
          </ac:spMkLst>
        </pc:spChg>
        <pc:spChg chg="mod">
          <ac:chgData name="Signe Sønderskov" userId="61a6abdc-2c85-4a7b-9bff-0479dd8e439b" providerId="ADAL" clId="{A718EB25-1F9E-439A-8642-1DBAF4DC7EFB}" dt="2020-01-16T09:02:28.994" v="6848" actId="1035"/>
          <ac:spMkLst>
            <pc:docMk/>
            <pc:sldMk cId="1178517726" sldId="392"/>
            <ac:spMk id="7" creationId="{88B34CF3-67E2-4FCE-8C24-AF6E492AAB91}"/>
          </ac:spMkLst>
        </pc:spChg>
        <pc:spChg chg="mod">
          <ac:chgData name="Signe Sønderskov" userId="61a6abdc-2c85-4a7b-9bff-0479dd8e439b" providerId="ADAL" clId="{A718EB25-1F9E-439A-8642-1DBAF4DC7EFB}" dt="2020-01-16T09:02:28.994" v="6848" actId="1035"/>
          <ac:spMkLst>
            <pc:docMk/>
            <pc:sldMk cId="1178517726" sldId="392"/>
            <ac:spMk id="8" creationId="{F735DDA0-949F-46A9-9A17-E1CD4FD45A43}"/>
          </ac:spMkLst>
        </pc:spChg>
        <pc:spChg chg="mod">
          <ac:chgData name="Signe Sønderskov" userId="61a6abdc-2c85-4a7b-9bff-0479dd8e439b" providerId="ADAL" clId="{A718EB25-1F9E-439A-8642-1DBAF4DC7EFB}" dt="2020-01-16T09:02:28.994" v="6848" actId="1035"/>
          <ac:spMkLst>
            <pc:docMk/>
            <pc:sldMk cId="1178517726" sldId="392"/>
            <ac:spMk id="31" creationId="{29B16692-E2C4-4BF0-AE9F-513C77119985}"/>
          </ac:spMkLst>
        </pc:spChg>
        <pc:spChg chg="mod">
          <ac:chgData name="Signe Sønderskov" userId="61a6abdc-2c85-4a7b-9bff-0479dd8e439b" providerId="ADAL" clId="{A718EB25-1F9E-439A-8642-1DBAF4DC7EFB}" dt="2020-01-16T09:02:28.994" v="6848" actId="1035"/>
          <ac:spMkLst>
            <pc:docMk/>
            <pc:sldMk cId="1178517726" sldId="392"/>
            <ac:spMk id="32" creationId="{29B2D03E-895A-43C9-BE15-7F89DA90164C}"/>
          </ac:spMkLst>
        </pc:spChg>
        <pc:spChg chg="mod">
          <ac:chgData name="Signe Sønderskov" userId="61a6abdc-2c85-4a7b-9bff-0479dd8e439b" providerId="ADAL" clId="{A718EB25-1F9E-439A-8642-1DBAF4DC7EFB}" dt="2020-01-16T09:02:28.994" v="6848" actId="1035"/>
          <ac:spMkLst>
            <pc:docMk/>
            <pc:sldMk cId="1178517726" sldId="392"/>
            <ac:spMk id="33" creationId="{7182F683-F481-4E0F-9E87-3AB426BE9331}"/>
          </ac:spMkLst>
        </pc:spChg>
        <pc:spChg chg="mod">
          <ac:chgData name="Signe Sønderskov" userId="61a6abdc-2c85-4a7b-9bff-0479dd8e439b" providerId="ADAL" clId="{A718EB25-1F9E-439A-8642-1DBAF4DC7EFB}" dt="2020-01-16T09:02:28.994" v="6848" actId="1035"/>
          <ac:spMkLst>
            <pc:docMk/>
            <pc:sldMk cId="1178517726" sldId="392"/>
            <ac:spMk id="34" creationId="{53D49906-395C-446A-A1E0-F29C90CFBCA0}"/>
          </ac:spMkLst>
        </pc:spChg>
        <pc:spChg chg="mod">
          <ac:chgData name="Signe Sønderskov" userId="61a6abdc-2c85-4a7b-9bff-0479dd8e439b" providerId="ADAL" clId="{A718EB25-1F9E-439A-8642-1DBAF4DC7EFB}" dt="2020-01-16T09:02:28.994" v="6848" actId="1035"/>
          <ac:spMkLst>
            <pc:docMk/>
            <pc:sldMk cId="1178517726" sldId="392"/>
            <ac:spMk id="35" creationId="{E40BA71C-841F-47D6-AB85-8C5E90FED855}"/>
          </ac:spMkLst>
        </pc:spChg>
        <pc:spChg chg="mod">
          <ac:chgData name="Signe Sønderskov" userId="61a6abdc-2c85-4a7b-9bff-0479dd8e439b" providerId="ADAL" clId="{A718EB25-1F9E-439A-8642-1DBAF4DC7EFB}" dt="2020-01-16T09:02:28.994" v="6848" actId="1035"/>
          <ac:spMkLst>
            <pc:docMk/>
            <pc:sldMk cId="1178517726" sldId="392"/>
            <ac:spMk id="36" creationId="{ABD2C9A9-C19C-420D-A617-DE3CA28531E8}"/>
          </ac:spMkLst>
        </pc:spChg>
        <pc:spChg chg="mod">
          <ac:chgData name="Signe Sønderskov" userId="61a6abdc-2c85-4a7b-9bff-0479dd8e439b" providerId="ADAL" clId="{A718EB25-1F9E-439A-8642-1DBAF4DC7EFB}" dt="2020-01-16T09:02:28.994" v="6848" actId="1035"/>
          <ac:spMkLst>
            <pc:docMk/>
            <pc:sldMk cId="1178517726" sldId="392"/>
            <ac:spMk id="37" creationId="{C50B43FD-9C6E-4538-8F47-8CC5CD8532CB}"/>
          </ac:spMkLst>
        </pc:spChg>
        <pc:spChg chg="mod">
          <ac:chgData name="Signe Sønderskov" userId="61a6abdc-2c85-4a7b-9bff-0479dd8e439b" providerId="ADAL" clId="{A718EB25-1F9E-439A-8642-1DBAF4DC7EFB}" dt="2020-01-16T09:02:28.994" v="6848" actId="1035"/>
          <ac:spMkLst>
            <pc:docMk/>
            <pc:sldMk cId="1178517726" sldId="392"/>
            <ac:spMk id="47" creationId="{4A5DA442-1C46-4E92-AF30-A27053614EFC}"/>
          </ac:spMkLst>
        </pc:spChg>
        <pc:spChg chg="mod">
          <ac:chgData name="Signe Sønderskov" userId="61a6abdc-2c85-4a7b-9bff-0479dd8e439b" providerId="ADAL" clId="{A718EB25-1F9E-439A-8642-1DBAF4DC7EFB}" dt="2020-01-16T09:02:28.994" v="6848" actId="1035"/>
          <ac:spMkLst>
            <pc:docMk/>
            <pc:sldMk cId="1178517726" sldId="392"/>
            <ac:spMk id="48" creationId="{99466FFF-FE01-446F-8C94-72785717F88B}"/>
          </ac:spMkLst>
        </pc:spChg>
        <pc:spChg chg="mod">
          <ac:chgData name="Signe Sønderskov" userId="61a6abdc-2c85-4a7b-9bff-0479dd8e439b" providerId="ADAL" clId="{A718EB25-1F9E-439A-8642-1DBAF4DC7EFB}" dt="2020-01-16T09:02:28.994" v="6848" actId="1035"/>
          <ac:spMkLst>
            <pc:docMk/>
            <pc:sldMk cId="1178517726" sldId="392"/>
            <ac:spMk id="49" creationId="{416718A7-3625-4B5E-BE46-498260C83480}"/>
          </ac:spMkLst>
        </pc:spChg>
        <pc:spChg chg="mod">
          <ac:chgData name="Signe Sønderskov" userId="61a6abdc-2c85-4a7b-9bff-0479dd8e439b" providerId="ADAL" clId="{A718EB25-1F9E-439A-8642-1DBAF4DC7EFB}" dt="2020-01-16T09:02:28.994" v="6848" actId="1035"/>
          <ac:spMkLst>
            <pc:docMk/>
            <pc:sldMk cId="1178517726" sldId="392"/>
            <ac:spMk id="66" creationId="{3F5FEFC9-4FAC-4AA5-861A-D716E07B5A5F}"/>
          </ac:spMkLst>
        </pc:spChg>
        <pc:spChg chg="mod">
          <ac:chgData name="Signe Sønderskov" userId="61a6abdc-2c85-4a7b-9bff-0479dd8e439b" providerId="ADAL" clId="{A718EB25-1F9E-439A-8642-1DBAF4DC7EFB}" dt="2020-01-16T09:02:28.994" v="6848" actId="1035"/>
          <ac:spMkLst>
            <pc:docMk/>
            <pc:sldMk cId="1178517726" sldId="392"/>
            <ac:spMk id="67" creationId="{AE6B1D7E-E45C-4144-B0B6-724DE95C5842}"/>
          </ac:spMkLst>
        </pc:spChg>
        <pc:spChg chg="mod">
          <ac:chgData name="Signe Sønderskov" userId="61a6abdc-2c85-4a7b-9bff-0479dd8e439b" providerId="ADAL" clId="{A718EB25-1F9E-439A-8642-1DBAF4DC7EFB}" dt="2020-01-16T09:02:28.994" v="6848" actId="1035"/>
          <ac:spMkLst>
            <pc:docMk/>
            <pc:sldMk cId="1178517726" sldId="392"/>
            <ac:spMk id="68" creationId="{1760D08C-4A1A-47A2-AC5B-10F31B41911B}"/>
          </ac:spMkLst>
        </pc:spChg>
        <pc:spChg chg="mod">
          <ac:chgData name="Signe Sønderskov" userId="61a6abdc-2c85-4a7b-9bff-0479dd8e439b" providerId="ADAL" clId="{A718EB25-1F9E-439A-8642-1DBAF4DC7EFB}" dt="2020-01-16T09:02:28.994" v="6848" actId="1035"/>
          <ac:spMkLst>
            <pc:docMk/>
            <pc:sldMk cId="1178517726" sldId="392"/>
            <ac:spMk id="69" creationId="{08F1C627-2668-4004-894B-D818EEDADB89}"/>
          </ac:spMkLst>
        </pc:spChg>
        <pc:spChg chg="mod">
          <ac:chgData name="Signe Sønderskov" userId="61a6abdc-2c85-4a7b-9bff-0479dd8e439b" providerId="ADAL" clId="{A718EB25-1F9E-439A-8642-1DBAF4DC7EFB}" dt="2020-01-16T09:02:28.994" v="6848" actId="1035"/>
          <ac:spMkLst>
            <pc:docMk/>
            <pc:sldMk cId="1178517726" sldId="392"/>
            <ac:spMk id="79" creationId="{A8477424-0409-4913-B14A-E97218F3BD91}"/>
          </ac:spMkLst>
        </pc:spChg>
        <pc:spChg chg="mod">
          <ac:chgData name="Signe Sønderskov" userId="61a6abdc-2c85-4a7b-9bff-0479dd8e439b" providerId="ADAL" clId="{A718EB25-1F9E-439A-8642-1DBAF4DC7EFB}" dt="2020-01-16T09:02:28.994" v="6848" actId="1035"/>
          <ac:spMkLst>
            <pc:docMk/>
            <pc:sldMk cId="1178517726" sldId="392"/>
            <ac:spMk id="80" creationId="{CE514037-05D3-40D2-B2D6-E70184CE56B6}"/>
          </ac:spMkLst>
        </pc:spChg>
        <pc:spChg chg="mod">
          <ac:chgData name="Signe Sønderskov" userId="61a6abdc-2c85-4a7b-9bff-0479dd8e439b" providerId="ADAL" clId="{A718EB25-1F9E-439A-8642-1DBAF4DC7EFB}" dt="2020-01-16T09:02:28.994" v="6848" actId="1035"/>
          <ac:spMkLst>
            <pc:docMk/>
            <pc:sldMk cId="1178517726" sldId="392"/>
            <ac:spMk id="81" creationId="{2938048B-7C70-4156-893A-7444FFF8E248}"/>
          </ac:spMkLst>
        </pc:spChg>
        <pc:spChg chg="mod">
          <ac:chgData name="Signe Sønderskov" userId="61a6abdc-2c85-4a7b-9bff-0479dd8e439b" providerId="ADAL" clId="{A718EB25-1F9E-439A-8642-1DBAF4DC7EFB}" dt="2020-01-16T09:02:28.994" v="6848" actId="1035"/>
          <ac:spMkLst>
            <pc:docMk/>
            <pc:sldMk cId="1178517726" sldId="392"/>
            <ac:spMk id="94" creationId="{186717ED-26F8-4BC0-8A99-31D18F645EB3}"/>
          </ac:spMkLst>
        </pc:spChg>
        <pc:spChg chg="mod">
          <ac:chgData name="Signe Sønderskov" userId="61a6abdc-2c85-4a7b-9bff-0479dd8e439b" providerId="ADAL" clId="{A718EB25-1F9E-439A-8642-1DBAF4DC7EFB}" dt="2020-01-16T09:02:28.994" v="6848" actId="1035"/>
          <ac:spMkLst>
            <pc:docMk/>
            <pc:sldMk cId="1178517726" sldId="392"/>
            <ac:spMk id="98" creationId="{2B2DFF25-165F-4D03-96B9-EBBA7ABFB7F7}"/>
          </ac:spMkLst>
        </pc:spChg>
        <pc:spChg chg="mod">
          <ac:chgData name="Signe Sønderskov" userId="61a6abdc-2c85-4a7b-9bff-0479dd8e439b" providerId="ADAL" clId="{A718EB25-1F9E-439A-8642-1DBAF4DC7EFB}" dt="2020-01-16T09:02:28.994" v="6848" actId="1035"/>
          <ac:spMkLst>
            <pc:docMk/>
            <pc:sldMk cId="1178517726" sldId="392"/>
            <ac:spMk id="107" creationId="{B80230B0-5932-4A92-89C6-38D2EA576F03}"/>
          </ac:spMkLst>
        </pc:spChg>
        <pc:spChg chg="mod">
          <ac:chgData name="Signe Sønderskov" userId="61a6abdc-2c85-4a7b-9bff-0479dd8e439b" providerId="ADAL" clId="{A718EB25-1F9E-439A-8642-1DBAF4DC7EFB}" dt="2020-01-16T09:02:28.994" v="6848" actId="1035"/>
          <ac:spMkLst>
            <pc:docMk/>
            <pc:sldMk cId="1178517726" sldId="392"/>
            <ac:spMk id="108" creationId="{49BCFDB8-60EF-4CEC-B580-67490A857A56}"/>
          </ac:spMkLst>
        </pc:spChg>
        <pc:spChg chg="mod">
          <ac:chgData name="Signe Sønderskov" userId="61a6abdc-2c85-4a7b-9bff-0479dd8e439b" providerId="ADAL" clId="{A718EB25-1F9E-439A-8642-1DBAF4DC7EFB}" dt="2020-01-16T09:01:39.720" v="6793" actId="1076"/>
          <ac:spMkLst>
            <pc:docMk/>
            <pc:sldMk cId="1178517726" sldId="392"/>
            <ac:spMk id="109" creationId="{16BCA2F2-F56A-4303-BF2B-9391F397FFC0}"/>
          </ac:spMkLst>
        </pc:spChg>
        <pc:spChg chg="mod">
          <ac:chgData name="Signe Sønderskov" userId="61a6abdc-2c85-4a7b-9bff-0479dd8e439b" providerId="ADAL" clId="{A718EB25-1F9E-439A-8642-1DBAF4DC7EFB}" dt="2020-01-16T09:02:28.994" v="6848" actId="1035"/>
          <ac:spMkLst>
            <pc:docMk/>
            <pc:sldMk cId="1178517726" sldId="392"/>
            <ac:spMk id="110" creationId="{CF3AD86A-104C-4E45-A13A-F78132BB6CA8}"/>
          </ac:spMkLst>
        </pc:spChg>
        <pc:cxnChg chg="mod">
          <ac:chgData name="Signe Sønderskov" userId="61a6abdc-2c85-4a7b-9bff-0479dd8e439b" providerId="ADAL" clId="{A718EB25-1F9E-439A-8642-1DBAF4DC7EFB}" dt="2020-01-16T09:02:28.994" v="6848" actId="1035"/>
          <ac:cxnSpMkLst>
            <pc:docMk/>
            <pc:sldMk cId="1178517726" sldId="392"/>
            <ac:cxnSpMk id="10" creationId="{D7D343FE-95BC-4555-B51B-AF72C732264D}"/>
          </ac:cxnSpMkLst>
        </pc:cxnChg>
        <pc:cxnChg chg="mod">
          <ac:chgData name="Signe Sønderskov" userId="61a6abdc-2c85-4a7b-9bff-0479dd8e439b" providerId="ADAL" clId="{A718EB25-1F9E-439A-8642-1DBAF4DC7EFB}" dt="2020-01-16T09:02:28.994" v="6848" actId="1035"/>
          <ac:cxnSpMkLst>
            <pc:docMk/>
            <pc:sldMk cId="1178517726" sldId="392"/>
            <ac:cxnSpMk id="12" creationId="{627E713D-B3D3-4C70-914F-B6CD3FFA9F38}"/>
          </ac:cxnSpMkLst>
        </pc:cxnChg>
        <pc:cxnChg chg="mod">
          <ac:chgData name="Signe Sønderskov" userId="61a6abdc-2c85-4a7b-9bff-0479dd8e439b" providerId="ADAL" clId="{A718EB25-1F9E-439A-8642-1DBAF4DC7EFB}" dt="2020-01-16T09:02:28.994" v="6848" actId="1035"/>
          <ac:cxnSpMkLst>
            <pc:docMk/>
            <pc:sldMk cId="1178517726" sldId="392"/>
            <ac:cxnSpMk id="13" creationId="{6E6BE1A9-C32C-4496-B21E-2AF8DB700BED}"/>
          </ac:cxnSpMkLst>
        </pc:cxnChg>
        <pc:cxnChg chg="mod">
          <ac:chgData name="Signe Sønderskov" userId="61a6abdc-2c85-4a7b-9bff-0479dd8e439b" providerId="ADAL" clId="{A718EB25-1F9E-439A-8642-1DBAF4DC7EFB}" dt="2020-01-16T09:02:28.994" v="6848" actId="1035"/>
          <ac:cxnSpMkLst>
            <pc:docMk/>
            <pc:sldMk cId="1178517726" sldId="392"/>
            <ac:cxnSpMk id="15" creationId="{F737AFBC-B18F-48C8-A463-40DEAD9AEF53}"/>
          </ac:cxnSpMkLst>
        </pc:cxnChg>
        <pc:cxnChg chg="mod">
          <ac:chgData name="Signe Sønderskov" userId="61a6abdc-2c85-4a7b-9bff-0479dd8e439b" providerId="ADAL" clId="{A718EB25-1F9E-439A-8642-1DBAF4DC7EFB}" dt="2020-01-16T09:02:28.994" v="6848" actId="1035"/>
          <ac:cxnSpMkLst>
            <pc:docMk/>
            <pc:sldMk cId="1178517726" sldId="392"/>
            <ac:cxnSpMk id="16" creationId="{B2685EF3-7478-44AA-AE87-E72A929BFE96}"/>
          </ac:cxnSpMkLst>
        </pc:cxnChg>
        <pc:cxnChg chg="mod">
          <ac:chgData name="Signe Sønderskov" userId="61a6abdc-2c85-4a7b-9bff-0479dd8e439b" providerId="ADAL" clId="{A718EB25-1F9E-439A-8642-1DBAF4DC7EFB}" dt="2020-01-16T09:02:28.994" v="6848" actId="1035"/>
          <ac:cxnSpMkLst>
            <pc:docMk/>
            <pc:sldMk cId="1178517726" sldId="392"/>
            <ac:cxnSpMk id="23" creationId="{FBE8EA7C-E03F-4397-8FAE-5B3F401DC7F5}"/>
          </ac:cxnSpMkLst>
        </pc:cxnChg>
        <pc:cxnChg chg="mod">
          <ac:chgData name="Signe Sønderskov" userId="61a6abdc-2c85-4a7b-9bff-0479dd8e439b" providerId="ADAL" clId="{A718EB25-1F9E-439A-8642-1DBAF4DC7EFB}" dt="2020-01-16T09:02:28.994" v="6848" actId="1035"/>
          <ac:cxnSpMkLst>
            <pc:docMk/>
            <pc:sldMk cId="1178517726" sldId="392"/>
            <ac:cxnSpMk id="24" creationId="{501A5E9E-2389-4492-9C71-6EF4C28C3D07}"/>
          </ac:cxnSpMkLst>
        </pc:cxnChg>
        <pc:cxnChg chg="mod">
          <ac:chgData name="Signe Sønderskov" userId="61a6abdc-2c85-4a7b-9bff-0479dd8e439b" providerId="ADAL" clId="{A718EB25-1F9E-439A-8642-1DBAF4DC7EFB}" dt="2020-01-16T09:02:28.994" v="6848" actId="1035"/>
          <ac:cxnSpMkLst>
            <pc:docMk/>
            <pc:sldMk cId="1178517726" sldId="392"/>
            <ac:cxnSpMk id="25" creationId="{07CE3EC0-8544-42A4-8DB7-39201E845540}"/>
          </ac:cxnSpMkLst>
        </pc:cxnChg>
        <pc:cxnChg chg="mod">
          <ac:chgData name="Signe Sønderskov" userId="61a6abdc-2c85-4a7b-9bff-0479dd8e439b" providerId="ADAL" clId="{A718EB25-1F9E-439A-8642-1DBAF4DC7EFB}" dt="2020-01-16T09:02:28.994" v="6848" actId="1035"/>
          <ac:cxnSpMkLst>
            <pc:docMk/>
            <pc:sldMk cId="1178517726" sldId="392"/>
            <ac:cxnSpMk id="30" creationId="{54341C49-7612-438E-A797-93B201A55045}"/>
          </ac:cxnSpMkLst>
        </pc:cxnChg>
        <pc:cxnChg chg="mod">
          <ac:chgData name="Signe Sønderskov" userId="61a6abdc-2c85-4a7b-9bff-0479dd8e439b" providerId="ADAL" clId="{A718EB25-1F9E-439A-8642-1DBAF4DC7EFB}" dt="2020-01-16T09:02:28.994" v="6848" actId="1035"/>
          <ac:cxnSpMkLst>
            <pc:docMk/>
            <pc:sldMk cId="1178517726" sldId="392"/>
            <ac:cxnSpMk id="38" creationId="{B25AC1BA-CEE8-415F-B91A-5BE09430A3FC}"/>
          </ac:cxnSpMkLst>
        </pc:cxnChg>
        <pc:cxnChg chg="mod">
          <ac:chgData name="Signe Sønderskov" userId="61a6abdc-2c85-4a7b-9bff-0479dd8e439b" providerId="ADAL" clId="{A718EB25-1F9E-439A-8642-1DBAF4DC7EFB}" dt="2020-01-16T09:02:28.994" v="6848" actId="1035"/>
          <ac:cxnSpMkLst>
            <pc:docMk/>
            <pc:sldMk cId="1178517726" sldId="392"/>
            <ac:cxnSpMk id="39" creationId="{AC5FDE0B-1B47-49D0-B5E8-442EDB9838D4}"/>
          </ac:cxnSpMkLst>
        </pc:cxnChg>
        <pc:cxnChg chg="mod">
          <ac:chgData name="Signe Sønderskov" userId="61a6abdc-2c85-4a7b-9bff-0479dd8e439b" providerId="ADAL" clId="{A718EB25-1F9E-439A-8642-1DBAF4DC7EFB}" dt="2020-01-16T09:02:28.994" v="6848" actId="1035"/>
          <ac:cxnSpMkLst>
            <pc:docMk/>
            <pc:sldMk cId="1178517726" sldId="392"/>
            <ac:cxnSpMk id="40" creationId="{A4D6DB7B-C3CF-40C4-860B-9DAD462B8F7F}"/>
          </ac:cxnSpMkLst>
        </pc:cxnChg>
        <pc:cxnChg chg="mod">
          <ac:chgData name="Signe Sønderskov" userId="61a6abdc-2c85-4a7b-9bff-0479dd8e439b" providerId="ADAL" clId="{A718EB25-1F9E-439A-8642-1DBAF4DC7EFB}" dt="2020-01-16T09:02:28.994" v="6848" actId="1035"/>
          <ac:cxnSpMkLst>
            <pc:docMk/>
            <pc:sldMk cId="1178517726" sldId="392"/>
            <ac:cxnSpMk id="41" creationId="{91B76824-EA86-4C35-AE99-E10C334A97A8}"/>
          </ac:cxnSpMkLst>
        </pc:cxnChg>
        <pc:cxnChg chg="mod">
          <ac:chgData name="Signe Sønderskov" userId="61a6abdc-2c85-4a7b-9bff-0479dd8e439b" providerId="ADAL" clId="{A718EB25-1F9E-439A-8642-1DBAF4DC7EFB}" dt="2020-01-16T09:02:28.994" v="6848" actId="1035"/>
          <ac:cxnSpMkLst>
            <pc:docMk/>
            <pc:sldMk cId="1178517726" sldId="392"/>
            <ac:cxnSpMk id="42" creationId="{B4F1D68F-9144-4159-8552-FB9614A4B76A}"/>
          </ac:cxnSpMkLst>
        </pc:cxnChg>
        <pc:cxnChg chg="mod">
          <ac:chgData name="Signe Sønderskov" userId="61a6abdc-2c85-4a7b-9bff-0479dd8e439b" providerId="ADAL" clId="{A718EB25-1F9E-439A-8642-1DBAF4DC7EFB}" dt="2020-01-16T09:02:28.994" v="6848" actId="1035"/>
          <ac:cxnSpMkLst>
            <pc:docMk/>
            <pc:sldMk cId="1178517726" sldId="392"/>
            <ac:cxnSpMk id="43" creationId="{E5C4A9AF-55E6-4F5E-8821-72D517DB5FA3}"/>
          </ac:cxnSpMkLst>
        </pc:cxnChg>
        <pc:cxnChg chg="mod">
          <ac:chgData name="Signe Sønderskov" userId="61a6abdc-2c85-4a7b-9bff-0479dd8e439b" providerId="ADAL" clId="{A718EB25-1F9E-439A-8642-1DBAF4DC7EFB}" dt="2020-01-16T09:02:28.994" v="6848" actId="1035"/>
          <ac:cxnSpMkLst>
            <pc:docMk/>
            <pc:sldMk cId="1178517726" sldId="392"/>
            <ac:cxnSpMk id="44" creationId="{8F5903AA-7AC6-4419-AD35-16FEC31C6FEE}"/>
          </ac:cxnSpMkLst>
        </pc:cxnChg>
        <pc:cxnChg chg="mod">
          <ac:chgData name="Signe Sønderskov" userId="61a6abdc-2c85-4a7b-9bff-0479dd8e439b" providerId="ADAL" clId="{A718EB25-1F9E-439A-8642-1DBAF4DC7EFB}" dt="2020-01-16T09:02:28.994" v="6848" actId="1035"/>
          <ac:cxnSpMkLst>
            <pc:docMk/>
            <pc:sldMk cId="1178517726" sldId="392"/>
            <ac:cxnSpMk id="45" creationId="{E33F1BD4-9D26-4DAC-B971-F2B8F04BC170}"/>
          </ac:cxnSpMkLst>
        </pc:cxnChg>
        <pc:cxnChg chg="mod">
          <ac:chgData name="Signe Sønderskov" userId="61a6abdc-2c85-4a7b-9bff-0479dd8e439b" providerId="ADAL" clId="{A718EB25-1F9E-439A-8642-1DBAF4DC7EFB}" dt="2020-01-16T09:02:28.994" v="6848" actId="1035"/>
          <ac:cxnSpMkLst>
            <pc:docMk/>
            <pc:sldMk cId="1178517726" sldId="392"/>
            <ac:cxnSpMk id="46" creationId="{DBB1ABE6-EFF7-48ED-9639-D7AC960B98DD}"/>
          </ac:cxnSpMkLst>
        </pc:cxnChg>
        <pc:cxnChg chg="mod">
          <ac:chgData name="Signe Sønderskov" userId="61a6abdc-2c85-4a7b-9bff-0479dd8e439b" providerId="ADAL" clId="{A718EB25-1F9E-439A-8642-1DBAF4DC7EFB}" dt="2020-01-16T09:02:28.994" v="6848" actId="1035"/>
          <ac:cxnSpMkLst>
            <pc:docMk/>
            <pc:sldMk cId="1178517726" sldId="392"/>
            <ac:cxnSpMk id="70" creationId="{E762D2F5-EB76-4A8A-A3E1-9CA9C280FCC2}"/>
          </ac:cxnSpMkLst>
        </pc:cxnChg>
        <pc:cxnChg chg="mod">
          <ac:chgData name="Signe Sønderskov" userId="61a6abdc-2c85-4a7b-9bff-0479dd8e439b" providerId="ADAL" clId="{A718EB25-1F9E-439A-8642-1DBAF4DC7EFB}" dt="2020-01-16T09:02:28.994" v="6848" actId="1035"/>
          <ac:cxnSpMkLst>
            <pc:docMk/>
            <pc:sldMk cId="1178517726" sldId="392"/>
            <ac:cxnSpMk id="71" creationId="{0E1BC945-137A-46EB-B04D-B553A0F6E17B}"/>
          </ac:cxnSpMkLst>
        </pc:cxnChg>
        <pc:cxnChg chg="mod">
          <ac:chgData name="Signe Sønderskov" userId="61a6abdc-2c85-4a7b-9bff-0479dd8e439b" providerId="ADAL" clId="{A718EB25-1F9E-439A-8642-1DBAF4DC7EFB}" dt="2020-01-16T09:02:28.994" v="6848" actId="1035"/>
          <ac:cxnSpMkLst>
            <pc:docMk/>
            <pc:sldMk cId="1178517726" sldId="392"/>
            <ac:cxnSpMk id="72" creationId="{8F1F6E39-26F9-42C0-AEB7-23E1464D0930}"/>
          </ac:cxnSpMkLst>
        </pc:cxnChg>
        <pc:cxnChg chg="mod">
          <ac:chgData name="Signe Sønderskov" userId="61a6abdc-2c85-4a7b-9bff-0479dd8e439b" providerId="ADAL" clId="{A718EB25-1F9E-439A-8642-1DBAF4DC7EFB}" dt="2020-01-16T09:02:28.994" v="6848" actId="1035"/>
          <ac:cxnSpMkLst>
            <pc:docMk/>
            <pc:sldMk cId="1178517726" sldId="392"/>
            <ac:cxnSpMk id="73" creationId="{601AF695-178E-474E-8942-CF87675D0771}"/>
          </ac:cxnSpMkLst>
        </pc:cxnChg>
        <pc:cxnChg chg="mod">
          <ac:chgData name="Signe Sønderskov" userId="61a6abdc-2c85-4a7b-9bff-0479dd8e439b" providerId="ADAL" clId="{A718EB25-1F9E-439A-8642-1DBAF4DC7EFB}" dt="2020-01-16T09:02:28.994" v="6848" actId="1035"/>
          <ac:cxnSpMkLst>
            <pc:docMk/>
            <pc:sldMk cId="1178517726" sldId="392"/>
            <ac:cxnSpMk id="74" creationId="{A1DE9A3C-B6DE-4CE4-9B43-81826C012A80}"/>
          </ac:cxnSpMkLst>
        </pc:cxnChg>
        <pc:cxnChg chg="mod">
          <ac:chgData name="Signe Sønderskov" userId="61a6abdc-2c85-4a7b-9bff-0479dd8e439b" providerId="ADAL" clId="{A718EB25-1F9E-439A-8642-1DBAF4DC7EFB}" dt="2020-01-16T09:02:28.994" v="6848" actId="1035"/>
          <ac:cxnSpMkLst>
            <pc:docMk/>
            <pc:sldMk cId="1178517726" sldId="392"/>
            <ac:cxnSpMk id="75" creationId="{9CC95CEB-177B-4120-B2FC-14B0F39B8DF1}"/>
          </ac:cxnSpMkLst>
        </pc:cxnChg>
        <pc:cxnChg chg="mod">
          <ac:chgData name="Signe Sønderskov" userId="61a6abdc-2c85-4a7b-9bff-0479dd8e439b" providerId="ADAL" clId="{A718EB25-1F9E-439A-8642-1DBAF4DC7EFB}" dt="2020-01-16T09:02:28.994" v="6848" actId="1035"/>
          <ac:cxnSpMkLst>
            <pc:docMk/>
            <pc:sldMk cId="1178517726" sldId="392"/>
            <ac:cxnSpMk id="76" creationId="{5E7AD419-C19A-40E2-9E6A-63BF89C40F63}"/>
          </ac:cxnSpMkLst>
        </pc:cxnChg>
        <pc:cxnChg chg="mod">
          <ac:chgData name="Signe Sønderskov" userId="61a6abdc-2c85-4a7b-9bff-0479dd8e439b" providerId="ADAL" clId="{A718EB25-1F9E-439A-8642-1DBAF4DC7EFB}" dt="2020-01-16T09:02:28.994" v="6848" actId="1035"/>
          <ac:cxnSpMkLst>
            <pc:docMk/>
            <pc:sldMk cId="1178517726" sldId="392"/>
            <ac:cxnSpMk id="77" creationId="{D1D0DD78-343C-41E3-8C64-D6A2FC78EF50}"/>
          </ac:cxnSpMkLst>
        </pc:cxnChg>
        <pc:cxnChg chg="mod">
          <ac:chgData name="Signe Sønderskov" userId="61a6abdc-2c85-4a7b-9bff-0479dd8e439b" providerId="ADAL" clId="{A718EB25-1F9E-439A-8642-1DBAF4DC7EFB}" dt="2020-01-16T09:02:28.994" v="6848" actId="1035"/>
          <ac:cxnSpMkLst>
            <pc:docMk/>
            <pc:sldMk cId="1178517726" sldId="392"/>
            <ac:cxnSpMk id="78" creationId="{0A6D0F18-F55A-4E3D-A65B-DACAAF8D01AA}"/>
          </ac:cxnSpMkLst>
        </pc:cxnChg>
        <pc:cxnChg chg="mod">
          <ac:chgData name="Signe Sønderskov" userId="61a6abdc-2c85-4a7b-9bff-0479dd8e439b" providerId="ADAL" clId="{A718EB25-1F9E-439A-8642-1DBAF4DC7EFB}" dt="2020-01-16T09:02:28.994" v="6848" actId="1035"/>
          <ac:cxnSpMkLst>
            <pc:docMk/>
            <pc:sldMk cId="1178517726" sldId="392"/>
            <ac:cxnSpMk id="83" creationId="{CCAF308F-FB95-4049-A0E8-5AF0D3287ABA}"/>
          </ac:cxnSpMkLst>
        </pc:cxnChg>
        <pc:cxnChg chg="mod">
          <ac:chgData name="Signe Sønderskov" userId="61a6abdc-2c85-4a7b-9bff-0479dd8e439b" providerId="ADAL" clId="{A718EB25-1F9E-439A-8642-1DBAF4DC7EFB}" dt="2020-01-16T09:02:28.994" v="6848" actId="1035"/>
          <ac:cxnSpMkLst>
            <pc:docMk/>
            <pc:sldMk cId="1178517726" sldId="392"/>
            <ac:cxnSpMk id="86" creationId="{13546EB6-0777-4DF3-8583-8F6CFD75CB85}"/>
          </ac:cxnSpMkLst>
        </pc:cxnChg>
        <pc:cxnChg chg="mod">
          <ac:chgData name="Signe Sønderskov" userId="61a6abdc-2c85-4a7b-9bff-0479dd8e439b" providerId="ADAL" clId="{A718EB25-1F9E-439A-8642-1DBAF4DC7EFB}" dt="2020-01-16T09:02:28.994" v="6848" actId="1035"/>
          <ac:cxnSpMkLst>
            <pc:docMk/>
            <pc:sldMk cId="1178517726" sldId="392"/>
            <ac:cxnSpMk id="104" creationId="{891CB1DB-B892-4922-A23A-6CA634A12A0B}"/>
          </ac:cxnSpMkLst>
        </pc:cxnChg>
        <pc:cxnChg chg="mod">
          <ac:chgData name="Signe Sønderskov" userId="61a6abdc-2c85-4a7b-9bff-0479dd8e439b" providerId="ADAL" clId="{A718EB25-1F9E-439A-8642-1DBAF4DC7EFB}" dt="2020-01-16T09:02:28.994" v="6848" actId="1035"/>
          <ac:cxnSpMkLst>
            <pc:docMk/>
            <pc:sldMk cId="1178517726" sldId="392"/>
            <ac:cxnSpMk id="106" creationId="{C62377E0-7C6A-464D-AA02-CAA7EDC417E7}"/>
          </ac:cxnSpMkLst>
        </pc:cxnChg>
      </pc:sldChg>
      <pc:sldChg chg="modSp">
        <pc:chgData name="Signe Sønderskov" userId="61a6abdc-2c85-4a7b-9bff-0479dd8e439b" providerId="ADAL" clId="{A718EB25-1F9E-439A-8642-1DBAF4DC7EFB}" dt="2020-01-16T04:55:26.364" v="873" actId="6549"/>
        <pc:sldMkLst>
          <pc:docMk/>
          <pc:sldMk cId="188730821" sldId="495"/>
        </pc:sldMkLst>
        <pc:spChg chg="mod">
          <ac:chgData name="Signe Sønderskov" userId="61a6abdc-2c85-4a7b-9bff-0479dd8e439b" providerId="ADAL" clId="{A718EB25-1F9E-439A-8642-1DBAF4DC7EFB}" dt="2020-01-16T04:55:26.364" v="873" actId="6549"/>
          <ac:spMkLst>
            <pc:docMk/>
            <pc:sldMk cId="188730821" sldId="495"/>
            <ac:spMk id="2" creationId="{5F15F376-C66E-4690-BA90-A09FB7EFFB88}"/>
          </ac:spMkLst>
        </pc:spChg>
        <pc:spChg chg="mod">
          <ac:chgData name="Signe Sønderskov" userId="61a6abdc-2c85-4a7b-9bff-0479dd8e439b" providerId="ADAL" clId="{A718EB25-1F9E-439A-8642-1DBAF4DC7EFB}" dt="2020-01-16T04:55:07.031" v="864" actId="1037"/>
          <ac:spMkLst>
            <pc:docMk/>
            <pc:sldMk cId="188730821" sldId="495"/>
            <ac:spMk id="3" creationId="{81B55477-8481-4B5F-9B4F-22A4A41F605E}"/>
          </ac:spMkLst>
        </pc:spChg>
        <pc:spChg chg="mod">
          <ac:chgData name="Signe Sønderskov" userId="61a6abdc-2c85-4a7b-9bff-0479dd8e439b" providerId="ADAL" clId="{A718EB25-1F9E-439A-8642-1DBAF4DC7EFB}" dt="2020-01-16T04:54:11.611" v="797"/>
          <ac:spMkLst>
            <pc:docMk/>
            <pc:sldMk cId="188730821" sldId="495"/>
            <ac:spMk id="4" creationId="{922691EC-9260-4854-B1C0-C0F17918D845}"/>
          </ac:spMkLst>
        </pc:spChg>
        <pc:spChg chg="mod">
          <ac:chgData name="Signe Sønderskov" userId="61a6abdc-2c85-4a7b-9bff-0479dd8e439b" providerId="ADAL" clId="{A718EB25-1F9E-439A-8642-1DBAF4DC7EFB}" dt="2020-01-16T04:55:07.031" v="864" actId="1037"/>
          <ac:spMkLst>
            <pc:docMk/>
            <pc:sldMk cId="188730821" sldId="495"/>
            <ac:spMk id="6" creationId="{DD04D521-18E1-4338-A975-AE39EC932F51}"/>
          </ac:spMkLst>
        </pc:spChg>
        <pc:spChg chg="mod">
          <ac:chgData name="Signe Sønderskov" userId="61a6abdc-2c85-4a7b-9bff-0479dd8e439b" providerId="ADAL" clId="{A718EB25-1F9E-439A-8642-1DBAF4DC7EFB}" dt="2020-01-16T04:55:07.031" v="864" actId="1037"/>
          <ac:spMkLst>
            <pc:docMk/>
            <pc:sldMk cId="188730821" sldId="495"/>
            <ac:spMk id="7" creationId="{F3485A22-C506-4271-837C-84A537860939}"/>
          </ac:spMkLst>
        </pc:spChg>
        <pc:spChg chg="mod">
          <ac:chgData name="Signe Sønderskov" userId="61a6abdc-2c85-4a7b-9bff-0479dd8e439b" providerId="ADAL" clId="{A718EB25-1F9E-439A-8642-1DBAF4DC7EFB}" dt="2020-01-16T04:55:07.031" v="864" actId="1037"/>
          <ac:spMkLst>
            <pc:docMk/>
            <pc:sldMk cId="188730821" sldId="495"/>
            <ac:spMk id="8" creationId="{4492BBF5-D4CC-4D95-AC07-38BF3892464C}"/>
          </ac:spMkLst>
        </pc:spChg>
        <pc:spChg chg="mod">
          <ac:chgData name="Signe Sønderskov" userId="61a6abdc-2c85-4a7b-9bff-0479dd8e439b" providerId="ADAL" clId="{A718EB25-1F9E-439A-8642-1DBAF4DC7EFB}" dt="2020-01-16T04:55:07.031" v="864" actId="1037"/>
          <ac:spMkLst>
            <pc:docMk/>
            <pc:sldMk cId="188730821" sldId="495"/>
            <ac:spMk id="9" creationId="{6D8B4787-7F16-4036-8EAD-17DC86B72509}"/>
          </ac:spMkLst>
        </pc:spChg>
        <pc:spChg chg="mod">
          <ac:chgData name="Signe Sønderskov" userId="61a6abdc-2c85-4a7b-9bff-0479dd8e439b" providerId="ADAL" clId="{A718EB25-1F9E-439A-8642-1DBAF4DC7EFB}" dt="2020-01-16T04:55:07.031" v="864" actId="1037"/>
          <ac:spMkLst>
            <pc:docMk/>
            <pc:sldMk cId="188730821" sldId="495"/>
            <ac:spMk id="10" creationId="{5031ECAB-3827-4E3C-B438-68F67628104E}"/>
          </ac:spMkLst>
        </pc:spChg>
        <pc:spChg chg="mod">
          <ac:chgData name="Signe Sønderskov" userId="61a6abdc-2c85-4a7b-9bff-0479dd8e439b" providerId="ADAL" clId="{A718EB25-1F9E-439A-8642-1DBAF4DC7EFB}" dt="2020-01-16T04:55:07.031" v="864" actId="1037"/>
          <ac:spMkLst>
            <pc:docMk/>
            <pc:sldMk cId="188730821" sldId="495"/>
            <ac:spMk id="11" creationId="{52757B59-1C01-4B45-8AB0-9816D4CF3404}"/>
          </ac:spMkLst>
        </pc:spChg>
        <pc:spChg chg="mod">
          <ac:chgData name="Signe Sønderskov" userId="61a6abdc-2c85-4a7b-9bff-0479dd8e439b" providerId="ADAL" clId="{A718EB25-1F9E-439A-8642-1DBAF4DC7EFB}" dt="2020-01-16T04:55:07.031" v="864" actId="1037"/>
          <ac:spMkLst>
            <pc:docMk/>
            <pc:sldMk cId="188730821" sldId="495"/>
            <ac:spMk id="12" creationId="{F843DE02-970C-494A-B089-3C91BA5CE19D}"/>
          </ac:spMkLst>
        </pc:spChg>
        <pc:spChg chg="mod">
          <ac:chgData name="Signe Sønderskov" userId="61a6abdc-2c85-4a7b-9bff-0479dd8e439b" providerId="ADAL" clId="{A718EB25-1F9E-439A-8642-1DBAF4DC7EFB}" dt="2020-01-16T04:55:07.031" v="864" actId="1037"/>
          <ac:spMkLst>
            <pc:docMk/>
            <pc:sldMk cId="188730821" sldId="495"/>
            <ac:spMk id="13" creationId="{581FF699-6D0C-48EA-BA27-DB8DB8BB1E54}"/>
          </ac:spMkLst>
        </pc:spChg>
        <pc:spChg chg="mod">
          <ac:chgData name="Signe Sønderskov" userId="61a6abdc-2c85-4a7b-9bff-0479dd8e439b" providerId="ADAL" clId="{A718EB25-1F9E-439A-8642-1DBAF4DC7EFB}" dt="2020-01-16T04:55:07.031" v="864" actId="1037"/>
          <ac:spMkLst>
            <pc:docMk/>
            <pc:sldMk cId="188730821" sldId="495"/>
            <ac:spMk id="15" creationId="{3871B00F-B6E1-4301-A7DB-FEAD78F9557F}"/>
          </ac:spMkLst>
        </pc:spChg>
        <pc:spChg chg="mod">
          <ac:chgData name="Signe Sønderskov" userId="61a6abdc-2c85-4a7b-9bff-0479dd8e439b" providerId="ADAL" clId="{A718EB25-1F9E-439A-8642-1DBAF4DC7EFB}" dt="2020-01-16T04:55:07.031" v="864" actId="1037"/>
          <ac:spMkLst>
            <pc:docMk/>
            <pc:sldMk cId="188730821" sldId="495"/>
            <ac:spMk id="16" creationId="{A18960A4-B7DB-44DA-ADD4-8A8CAFFAF0D6}"/>
          </ac:spMkLst>
        </pc:spChg>
        <pc:picChg chg="mod">
          <ac:chgData name="Signe Sønderskov" userId="61a6abdc-2c85-4a7b-9bff-0479dd8e439b" providerId="ADAL" clId="{A718EB25-1F9E-439A-8642-1DBAF4DC7EFB}" dt="2020-01-16T04:55:07.031" v="864" actId="1037"/>
          <ac:picMkLst>
            <pc:docMk/>
            <pc:sldMk cId="188730821" sldId="495"/>
            <ac:picMk id="5" creationId="{056D8F01-BBEF-48B8-8355-52FBF2AB1C65}"/>
          </ac:picMkLst>
        </pc:picChg>
        <pc:cxnChg chg="mod">
          <ac:chgData name="Signe Sønderskov" userId="61a6abdc-2c85-4a7b-9bff-0479dd8e439b" providerId="ADAL" clId="{A718EB25-1F9E-439A-8642-1DBAF4DC7EFB}" dt="2020-01-16T04:55:07.031" v="864" actId="1037"/>
          <ac:cxnSpMkLst>
            <pc:docMk/>
            <pc:sldMk cId="188730821" sldId="495"/>
            <ac:cxnSpMk id="14" creationId="{40EAF041-8F77-44E9-8F87-8210ED0663A2}"/>
          </ac:cxnSpMkLst>
        </pc:cxnChg>
      </pc:sldChg>
      <pc:sldChg chg="modSp">
        <pc:chgData name="Signe Sønderskov" userId="61a6abdc-2c85-4a7b-9bff-0479dd8e439b" providerId="ADAL" clId="{A718EB25-1F9E-439A-8642-1DBAF4DC7EFB}" dt="2020-01-16T04:55:43.102" v="874" actId="6549"/>
        <pc:sldMkLst>
          <pc:docMk/>
          <pc:sldMk cId="2857580170" sldId="566"/>
        </pc:sldMkLst>
        <pc:spChg chg="mod">
          <ac:chgData name="Signe Sønderskov" userId="61a6abdc-2c85-4a7b-9bff-0479dd8e439b" providerId="ADAL" clId="{A718EB25-1F9E-439A-8642-1DBAF4DC7EFB}" dt="2020-01-16T04:55:43.102" v="874" actId="6549"/>
          <ac:spMkLst>
            <pc:docMk/>
            <pc:sldMk cId="2857580170" sldId="566"/>
            <ac:spMk id="3" creationId="{81B55477-8481-4B5F-9B4F-22A4A41F605E}"/>
          </ac:spMkLst>
        </pc:spChg>
      </pc:sldChg>
      <pc:sldChg chg="modSp ord">
        <pc:chgData name="Signe Sønderskov" userId="61a6abdc-2c85-4a7b-9bff-0479dd8e439b" providerId="ADAL" clId="{A718EB25-1F9E-439A-8642-1DBAF4DC7EFB}" dt="2020-01-16T07:36:05.473" v="3679" actId="20577"/>
        <pc:sldMkLst>
          <pc:docMk/>
          <pc:sldMk cId="889215842" sldId="568"/>
        </pc:sldMkLst>
        <pc:spChg chg="mod">
          <ac:chgData name="Signe Sønderskov" userId="61a6abdc-2c85-4a7b-9bff-0479dd8e439b" providerId="ADAL" clId="{A718EB25-1F9E-439A-8642-1DBAF4DC7EFB}" dt="2020-01-16T07:36:05.473" v="3679" actId="20577"/>
          <ac:spMkLst>
            <pc:docMk/>
            <pc:sldMk cId="889215842" sldId="568"/>
            <ac:spMk id="3" creationId="{72E42844-8601-4A3B-AC7E-76CFDCC22EC2}"/>
          </ac:spMkLst>
        </pc:spChg>
        <pc:spChg chg="mod">
          <ac:chgData name="Signe Sønderskov" userId="61a6abdc-2c85-4a7b-9bff-0479dd8e439b" providerId="ADAL" clId="{A718EB25-1F9E-439A-8642-1DBAF4DC7EFB}" dt="2020-01-16T04:57:16.475" v="976" actId="14100"/>
          <ac:spMkLst>
            <pc:docMk/>
            <pc:sldMk cId="889215842" sldId="568"/>
            <ac:spMk id="7" creationId="{F806CE04-ADDB-466C-9A34-4CA76DD25415}"/>
          </ac:spMkLst>
        </pc:spChg>
      </pc:sldChg>
      <pc:sldChg chg="delSp modSp add ord">
        <pc:chgData name="Signe Sønderskov" userId="61a6abdc-2c85-4a7b-9bff-0479dd8e439b" providerId="ADAL" clId="{A718EB25-1F9E-439A-8642-1DBAF4DC7EFB}" dt="2020-01-16T07:37:08.548" v="3687"/>
        <pc:sldMkLst>
          <pc:docMk/>
          <pc:sldMk cId="1371954279" sldId="571"/>
        </pc:sldMkLst>
        <pc:spChg chg="mod">
          <ac:chgData name="Signe Sønderskov" userId="61a6abdc-2c85-4a7b-9bff-0479dd8e439b" providerId="ADAL" clId="{A718EB25-1F9E-439A-8642-1DBAF4DC7EFB}" dt="2020-01-16T07:34:52.036" v="3633" actId="1076"/>
          <ac:spMkLst>
            <pc:docMk/>
            <pc:sldMk cId="1371954279" sldId="571"/>
            <ac:spMk id="2" creationId="{0EE3D730-1B4B-426C-AD89-C788EDF862B2}"/>
          </ac:spMkLst>
        </pc:spChg>
        <pc:spChg chg="del">
          <ac:chgData name="Signe Sønderskov" userId="61a6abdc-2c85-4a7b-9bff-0479dd8e439b" providerId="ADAL" clId="{A718EB25-1F9E-439A-8642-1DBAF4DC7EFB}" dt="2020-01-16T07:34:36.278" v="3630" actId="478"/>
          <ac:spMkLst>
            <pc:docMk/>
            <pc:sldMk cId="1371954279" sldId="571"/>
            <ac:spMk id="7" creationId="{F806CE04-ADDB-466C-9A34-4CA76DD25415}"/>
          </ac:spMkLst>
        </pc:spChg>
        <pc:picChg chg="mod">
          <ac:chgData name="Signe Sønderskov" userId="61a6abdc-2c85-4a7b-9bff-0479dd8e439b" providerId="ADAL" clId="{A718EB25-1F9E-439A-8642-1DBAF4DC7EFB}" dt="2020-01-16T07:34:59.289" v="3636" actId="1076"/>
          <ac:picMkLst>
            <pc:docMk/>
            <pc:sldMk cId="1371954279" sldId="571"/>
            <ac:picMk id="3" creationId="{61B08C9A-A97E-4712-9219-96C9E4CB6D7B}"/>
          </ac:picMkLst>
        </pc:picChg>
      </pc:sldChg>
      <pc:sldChg chg="del">
        <pc:chgData name="Signe Sønderskov" userId="61a6abdc-2c85-4a7b-9bff-0479dd8e439b" providerId="ADAL" clId="{A718EB25-1F9E-439A-8642-1DBAF4DC7EFB}" dt="2020-01-16T05:13:53.645" v="2367" actId="47"/>
        <pc:sldMkLst>
          <pc:docMk/>
          <pc:sldMk cId="2910987196" sldId="574"/>
        </pc:sldMkLst>
      </pc:sldChg>
      <pc:sldChg chg="addSp delSp modSp ord">
        <pc:chgData name="Signe Sønderskov" userId="61a6abdc-2c85-4a7b-9bff-0479dd8e439b" providerId="ADAL" clId="{A718EB25-1F9E-439A-8642-1DBAF4DC7EFB}" dt="2020-01-16T10:16:40.699" v="9271" actId="790"/>
        <pc:sldMkLst>
          <pc:docMk/>
          <pc:sldMk cId="1212508535" sldId="575"/>
        </pc:sldMkLst>
        <pc:spChg chg="mod">
          <ac:chgData name="Signe Sønderskov" userId="61a6abdc-2c85-4a7b-9bff-0479dd8e439b" providerId="ADAL" clId="{A718EB25-1F9E-439A-8642-1DBAF4DC7EFB}" dt="2020-01-16T08:41:25.961" v="5042" actId="20577"/>
          <ac:spMkLst>
            <pc:docMk/>
            <pc:sldMk cId="1212508535" sldId="575"/>
            <ac:spMk id="2" creationId="{6A814A48-1FB4-4316-AD8C-E3A52001284E}"/>
          </ac:spMkLst>
        </pc:spChg>
        <pc:spChg chg="mod">
          <ac:chgData name="Signe Sønderskov" userId="61a6abdc-2c85-4a7b-9bff-0479dd8e439b" providerId="ADAL" clId="{A718EB25-1F9E-439A-8642-1DBAF4DC7EFB}" dt="2020-01-16T10:16:40.699" v="9271" actId="790"/>
          <ac:spMkLst>
            <pc:docMk/>
            <pc:sldMk cId="1212508535" sldId="575"/>
            <ac:spMk id="3" creationId="{A2DA01A3-E61E-42E1-BA0E-F63F66AAF9C9}"/>
          </ac:spMkLst>
        </pc:spChg>
        <pc:spChg chg="del">
          <ac:chgData name="Signe Sønderskov" userId="61a6abdc-2c85-4a7b-9bff-0479dd8e439b" providerId="ADAL" clId="{A718EB25-1F9E-439A-8642-1DBAF4DC7EFB}" dt="2020-01-16T08:41:30.310" v="5043" actId="478"/>
          <ac:spMkLst>
            <pc:docMk/>
            <pc:sldMk cId="1212508535" sldId="575"/>
            <ac:spMk id="4" creationId="{E826BF62-4F11-49AE-B8DE-D6AE7C6B8C0A}"/>
          </ac:spMkLst>
        </pc:spChg>
        <pc:spChg chg="add del mod">
          <ac:chgData name="Signe Sønderskov" userId="61a6abdc-2c85-4a7b-9bff-0479dd8e439b" providerId="ADAL" clId="{A718EB25-1F9E-439A-8642-1DBAF4DC7EFB}" dt="2020-01-16T08:41:32.062" v="5044" actId="478"/>
          <ac:spMkLst>
            <pc:docMk/>
            <pc:sldMk cId="1212508535" sldId="575"/>
            <ac:spMk id="6" creationId="{7BD1D2F0-9E2C-40D7-8B2B-7851A0839FE9}"/>
          </ac:spMkLst>
        </pc:spChg>
      </pc:sldChg>
      <pc:sldChg chg="modSp">
        <pc:chgData name="Signe Sønderskov" userId="61a6abdc-2c85-4a7b-9bff-0479dd8e439b" providerId="ADAL" clId="{A718EB25-1F9E-439A-8642-1DBAF4DC7EFB}" dt="2020-01-16T05:13:06.238" v="2363"/>
        <pc:sldMkLst>
          <pc:docMk/>
          <pc:sldMk cId="631828196" sldId="576"/>
        </pc:sldMkLst>
        <pc:spChg chg="mod">
          <ac:chgData name="Signe Sønderskov" userId="61a6abdc-2c85-4a7b-9bff-0479dd8e439b" providerId="ADAL" clId="{A718EB25-1F9E-439A-8642-1DBAF4DC7EFB}" dt="2020-01-16T05:13:06.238" v="2363"/>
          <ac:spMkLst>
            <pc:docMk/>
            <pc:sldMk cId="631828196" sldId="576"/>
            <ac:spMk id="2" creationId="{080EAD2A-722E-485C-ADEE-5E646BE5EBF8}"/>
          </ac:spMkLst>
        </pc:spChg>
        <pc:grpChg chg="mod">
          <ac:chgData name="Signe Sønderskov" userId="61a6abdc-2c85-4a7b-9bff-0479dd8e439b" providerId="ADAL" clId="{A718EB25-1F9E-439A-8642-1DBAF4DC7EFB}" dt="2020-01-16T05:13:05.078" v="2360" actId="14100"/>
          <ac:grpSpMkLst>
            <pc:docMk/>
            <pc:sldMk cId="631828196" sldId="576"/>
            <ac:grpSpMk id="6" creationId="{BA1B579C-8E30-4D6C-A3CD-320B875853C2}"/>
          </ac:grpSpMkLst>
        </pc:grpChg>
      </pc:sldChg>
      <pc:sldChg chg="add del">
        <pc:chgData name="Signe Sønderskov" userId="61a6abdc-2c85-4a7b-9bff-0479dd8e439b" providerId="ADAL" clId="{A718EB25-1F9E-439A-8642-1DBAF4DC7EFB}" dt="2020-01-15T15:16:53.493" v="23"/>
        <pc:sldMkLst>
          <pc:docMk/>
          <pc:sldMk cId="633965102" sldId="577"/>
        </pc:sldMkLst>
      </pc:sldChg>
      <pc:sldChg chg="modSp add ord">
        <pc:chgData name="Signe Sønderskov" userId="61a6abdc-2c85-4a7b-9bff-0479dd8e439b" providerId="ADAL" clId="{A718EB25-1F9E-439A-8642-1DBAF4DC7EFB}" dt="2020-01-16T11:40:15.982" v="14368" actId="20577"/>
        <pc:sldMkLst>
          <pc:docMk/>
          <pc:sldMk cId="1514396802" sldId="577"/>
        </pc:sldMkLst>
        <pc:spChg chg="mod">
          <ac:chgData name="Signe Sønderskov" userId="61a6abdc-2c85-4a7b-9bff-0479dd8e439b" providerId="ADAL" clId="{A718EB25-1F9E-439A-8642-1DBAF4DC7EFB}" dt="2020-01-16T11:33:43.222" v="13928" actId="20577"/>
          <ac:spMkLst>
            <pc:docMk/>
            <pc:sldMk cId="1514396802" sldId="577"/>
            <ac:spMk id="2" creationId="{5F15F376-C66E-4690-BA90-A09FB7EFFB88}"/>
          </ac:spMkLst>
        </pc:spChg>
        <pc:spChg chg="mod">
          <ac:chgData name="Signe Sønderskov" userId="61a6abdc-2c85-4a7b-9bff-0479dd8e439b" providerId="ADAL" clId="{A718EB25-1F9E-439A-8642-1DBAF4DC7EFB}" dt="2020-01-16T11:40:15.982" v="14368" actId="20577"/>
          <ac:spMkLst>
            <pc:docMk/>
            <pc:sldMk cId="1514396802" sldId="577"/>
            <ac:spMk id="3" creationId="{81B55477-8481-4B5F-9B4F-22A4A41F605E}"/>
          </ac:spMkLst>
        </pc:spChg>
      </pc:sldChg>
      <pc:sldChg chg="add del">
        <pc:chgData name="Signe Sønderskov" userId="61a6abdc-2c85-4a7b-9bff-0479dd8e439b" providerId="ADAL" clId="{A718EB25-1F9E-439A-8642-1DBAF4DC7EFB}" dt="2020-01-15T15:24:34.538" v="776"/>
        <pc:sldMkLst>
          <pc:docMk/>
          <pc:sldMk cId="2012025694" sldId="578"/>
        </pc:sldMkLst>
      </pc:sldChg>
      <pc:sldChg chg="modSp add ord modTransition">
        <pc:chgData name="Signe Sønderskov" userId="61a6abdc-2c85-4a7b-9bff-0479dd8e439b" providerId="ADAL" clId="{A718EB25-1F9E-439A-8642-1DBAF4DC7EFB}" dt="2020-01-16T09:02:59.750" v="6850"/>
        <pc:sldMkLst>
          <pc:docMk/>
          <pc:sldMk cId="3386357854" sldId="578"/>
        </pc:sldMkLst>
        <pc:spChg chg="mod">
          <ac:chgData name="Signe Sønderskov" userId="61a6abdc-2c85-4a7b-9bff-0479dd8e439b" providerId="ADAL" clId="{A718EB25-1F9E-439A-8642-1DBAF4DC7EFB}" dt="2020-01-16T07:42:03.135" v="3738"/>
          <ac:spMkLst>
            <pc:docMk/>
            <pc:sldMk cId="3386357854" sldId="578"/>
            <ac:spMk id="3" creationId="{81B55477-8481-4B5F-9B4F-22A4A41F605E}"/>
          </ac:spMkLst>
        </pc:spChg>
      </pc:sldChg>
      <pc:sldChg chg="addSp delSp modSp add mod ord setBg">
        <pc:chgData name="Signe Sønderskov" userId="61a6abdc-2c85-4a7b-9bff-0479dd8e439b" providerId="ADAL" clId="{A718EB25-1F9E-439A-8642-1DBAF4DC7EFB}" dt="2020-01-16T11:01:40.327" v="11486" actId="113"/>
        <pc:sldMkLst>
          <pc:docMk/>
          <pc:sldMk cId="3614993381" sldId="579"/>
        </pc:sldMkLst>
        <pc:spChg chg="mod">
          <ac:chgData name="Signe Sønderskov" userId="61a6abdc-2c85-4a7b-9bff-0479dd8e439b" providerId="ADAL" clId="{A718EB25-1F9E-439A-8642-1DBAF4DC7EFB}" dt="2020-01-16T09:52:40.010" v="7795" actId="26606"/>
          <ac:spMkLst>
            <pc:docMk/>
            <pc:sldMk cId="3614993381" sldId="579"/>
            <ac:spMk id="2" creationId="{5F15F376-C66E-4690-BA90-A09FB7EFFB88}"/>
          </ac:spMkLst>
        </pc:spChg>
        <pc:spChg chg="mod">
          <ac:chgData name="Signe Sønderskov" userId="61a6abdc-2c85-4a7b-9bff-0479dd8e439b" providerId="ADAL" clId="{A718EB25-1F9E-439A-8642-1DBAF4DC7EFB}" dt="2020-01-16T11:01:40.327" v="11486" actId="113"/>
          <ac:spMkLst>
            <pc:docMk/>
            <pc:sldMk cId="3614993381" sldId="579"/>
            <ac:spMk id="3" creationId="{81B55477-8481-4B5F-9B4F-22A4A41F605E}"/>
          </ac:spMkLst>
        </pc:spChg>
        <pc:spChg chg="add mod">
          <ac:chgData name="Signe Sønderskov" userId="61a6abdc-2c85-4a7b-9bff-0479dd8e439b" providerId="ADAL" clId="{A718EB25-1F9E-439A-8642-1DBAF4DC7EFB}" dt="2020-01-16T09:52:40.010" v="7795" actId="26606"/>
          <ac:spMkLst>
            <pc:docMk/>
            <pc:sldMk cId="3614993381" sldId="579"/>
            <ac:spMk id="4" creationId="{930AE636-C88D-436C-A76D-96AA3446F199}"/>
          </ac:spMkLst>
        </pc:spChg>
        <pc:spChg chg="add del">
          <ac:chgData name="Signe Sønderskov" userId="61a6abdc-2c85-4a7b-9bff-0479dd8e439b" providerId="ADAL" clId="{A718EB25-1F9E-439A-8642-1DBAF4DC7EFB}" dt="2020-01-16T05:40:46.553" v="2453"/>
          <ac:spMkLst>
            <pc:docMk/>
            <pc:sldMk cId="3614993381" sldId="579"/>
            <ac:spMk id="5" creationId="{ED1A4BCC-B780-4B6A-91C1-367ED2A54122}"/>
          </ac:spMkLst>
        </pc:spChg>
        <pc:spChg chg="add del">
          <ac:chgData name="Signe Sønderskov" userId="61a6abdc-2c85-4a7b-9bff-0479dd8e439b" providerId="ADAL" clId="{A718EB25-1F9E-439A-8642-1DBAF4DC7EFB}" dt="2020-01-16T05:41:02.665" v="2455"/>
          <ac:spMkLst>
            <pc:docMk/>
            <pc:sldMk cId="3614993381" sldId="579"/>
            <ac:spMk id="6" creationId="{D19920AE-51BB-4F60-9E75-59927CF9BBB9}"/>
          </ac:spMkLst>
        </pc:spChg>
        <pc:picChg chg="add del">
          <ac:chgData name="Signe Sønderskov" userId="61a6abdc-2c85-4a7b-9bff-0479dd8e439b" providerId="ADAL" clId="{A718EB25-1F9E-439A-8642-1DBAF4DC7EFB}" dt="2020-01-16T09:52:37.033" v="7792" actId="26606"/>
          <ac:picMkLst>
            <pc:docMk/>
            <pc:sldMk cId="3614993381" sldId="579"/>
            <ac:picMk id="8" creationId="{FE16DAF3-3E7C-4F37-BD04-1ED55FCF49B0}"/>
          </ac:picMkLst>
        </pc:picChg>
        <pc:picChg chg="add del">
          <ac:chgData name="Signe Sønderskov" userId="61a6abdc-2c85-4a7b-9bff-0479dd8e439b" providerId="ADAL" clId="{A718EB25-1F9E-439A-8642-1DBAF4DC7EFB}" dt="2020-01-16T09:52:39.991" v="7794" actId="26606"/>
          <ac:picMkLst>
            <pc:docMk/>
            <pc:sldMk cId="3614993381" sldId="579"/>
            <ac:picMk id="10" creationId="{84E6392A-CD45-4E9F-89B7-27EEFAA94F60}"/>
          </ac:picMkLst>
        </pc:picChg>
        <pc:picChg chg="add mod">
          <ac:chgData name="Signe Sønderskov" userId="61a6abdc-2c85-4a7b-9bff-0479dd8e439b" providerId="ADAL" clId="{A718EB25-1F9E-439A-8642-1DBAF4DC7EFB}" dt="2020-01-16T09:52:51.896" v="7797" actId="1076"/>
          <ac:picMkLst>
            <pc:docMk/>
            <pc:sldMk cId="3614993381" sldId="579"/>
            <ac:picMk id="12" creationId="{FE16DAF3-3E7C-4F37-BD04-1ED55FCF49B0}"/>
          </ac:picMkLst>
        </pc:picChg>
      </pc:sldChg>
      <pc:sldChg chg="addSp delSp modSp add ord">
        <pc:chgData name="Signe Sønderskov" userId="61a6abdc-2c85-4a7b-9bff-0479dd8e439b" providerId="ADAL" clId="{A718EB25-1F9E-439A-8642-1DBAF4DC7EFB}" dt="2020-01-16T07:33:15.974" v="3570" actId="5793"/>
        <pc:sldMkLst>
          <pc:docMk/>
          <pc:sldMk cId="2870815438" sldId="580"/>
        </pc:sldMkLst>
        <pc:spChg chg="add">
          <ac:chgData name="Signe Sønderskov" userId="61a6abdc-2c85-4a7b-9bff-0479dd8e439b" providerId="ADAL" clId="{A718EB25-1F9E-439A-8642-1DBAF4DC7EFB}" dt="2020-01-16T05:41:08.905" v="2457"/>
          <ac:spMkLst>
            <pc:docMk/>
            <pc:sldMk cId="2870815438" sldId="580"/>
            <ac:spMk id="2" creationId="{A80B45CF-B01E-44A1-81DE-BD4AD9E2FB5A}"/>
          </ac:spMkLst>
        </pc:spChg>
        <pc:spChg chg="add">
          <ac:chgData name="Signe Sønderskov" userId="61a6abdc-2c85-4a7b-9bff-0479dd8e439b" providerId="ADAL" clId="{A718EB25-1F9E-439A-8642-1DBAF4DC7EFB}" dt="2020-01-16T05:41:27.807" v="2458"/>
          <ac:spMkLst>
            <pc:docMk/>
            <pc:sldMk cId="2870815438" sldId="580"/>
            <ac:spMk id="3" creationId="{6E67A092-057B-46F2-A510-0394564431FA}"/>
          </ac:spMkLst>
        </pc:spChg>
        <pc:spChg chg="add">
          <ac:chgData name="Signe Sønderskov" userId="61a6abdc-2c85-4a7b-9bff-0479dd8e439b" providerId="ADAL" clId="{A718EB25-1F9E-439A-8642-1DBAF4DC7EFB}" dt="2020-01-16T05:41:34.161" v="2459"/>
          <ac:spMkLst>
            <pc:docMk/>
            <pc:sldMk cId="2870815438" sldId="580"/>
            <ac:spMk id="4" creationId="{A5DD7EBC-FEED-4C12-82A4-855C3A5125A8}"/>
          </ac:spMkLst>
        </pc:spChg>
        <pc:spChg chg="add del mod">
          <ac:chgData name="Signe Sønderskov" userId="61a6abdc-2c85-4a7b-9bff-0479dd8e439b" providerId="ADAL" clId="{A718EB25-1F9E-439A-8642-1DBAF4DC7EFB}" dt="2020-01-16T05:44:12.247" v="2504"/>
          <ac:spMkLst>
            <pc:docMk/>
            <pc:sldMk cId="2870815438" sldId="580"/>
            <ac:spMk id="5" creationId="{0785B2F0-F9E2-4B75-96DC-2BDD6919FB2B}"/>
          </ac:spMkLst>
        </pc:spChg>
        <pc:spChg chg="add del mod">
          <ac:chgData name="Signe Sønderskov" userId="61a6abdc-2c85-4a7b-9bff-0479dd8e439b" providerId="ADAL" clId="{A718EB25-1F9E-439A-8642-1DBAF4DC7EFB}" dt="2020-01-16T05:44:12.247" v="2504"/>
          <ac:spMkLst>
            <pc:docMk/>
            <pc:sldMk cId="2870815438" sldId="580"/>
            <ac:spMk id="6" creationId="{B3B6EF4F-D954-427F-B0FC-72B39D6DDDD1}"/>
          </ac:spMkLst>
        </pc:spChg>
        <pc:spChg chg="add mod">
          <ac:chgData name="Signe Sønderskov" userId="61a6abdc-2c85-4a7b-9bff-0479dd8e439b" providerId="ADAL" clId="{A718EB25-1F9E-439A-8642-1DBAF4DC7EFB}" dt="2020-01-16T07:24:51.985" v="3339" actId="20577"/>
          <ac:spMkLst>
            <pc:docMk/>
            <pc:sldMk cId="2870815438" sldId="580"/>
            <ac:spMk id="7" creationId="{A372C21A-88F1-4CC0-AE0B-00A7257E6E14}"/>
          </ac:spMkLst>
        </pc:spChg>
        <pc:spChg chg="add mod">
          <ac:chgData name="Signe Sønderskov" userId="61a6abdc-2c85-4a7b-9bff-0479dd8e439b" providerId="ADAL" clId="{A718EB25-1F9E-439A-8642-1DBAF4DC7EFB}" dt="2020-01-16T07:33:15.974" v="3570" actId="5793"/>
          <ac:spMkLst>
            <pc:docMk/>
            <pc:sldMk cId="2870815438" sldId="580"/>
            <ac:spMk id="8" creationId="{F3C1B826-1630-4935-B3B0-FEBB1C01173C}"/>
          </ac:spMkLst>
        </pc:spChg>
        <pc:spChg chg="add del mod">
          <ac:chgData name="Signe Sønderskov" userId="61a6abdc-2c85-4a7b-9bff-0479dd8e439b" providerId="ADAL" clId="{A718EB25-1F9E-439A-8642-1DBAF4DC7EFB}" dt="2020-01-16T05:44:30.171" v="2514"/>
          <ac:spMkLst>
            <pc:docMk/>
            <pc:sldMk cId="2870815438" sldId="580"/>
            <ac:spMk id="9" creationId="{E7CF44CA-8937-4F12-8497-A10191918685}"/>
          </ac:spMkLst>
        </pc:spChg>
      </pc:sldChg>
      <pc:sldChg chg="addSp delSp modSp add mod ord setBg">
        <pc:chgData name="Signe Sønderskov" userId="61a6abdc-2c85-4a7b-9bff-0479dd8e439b" providerId="ADAL" clId="{A718EB25-1F9E-439A-8642-1DBAF4DC7EFB}" dt="2020-01-16T09:03:18.286" v="6852"/>
        <pc:sldMkLst>
          <pc:docMk/>
          <pc:sldMk cId="3641850588" sldId="581"/>
        </pc:sldMkLst>
        <pc:spChg chg="mod">
          <ac:chgData name="Signe Sønderskov" userId="61a6abdc-2c85-4a7b-9bff-0479dd8e439b" providerId="ADAL" clId="{A718EB25-1F9E-439A-8642-1DBAF4DC7EFB}" dt="2020-01-16T07:30:40.361" v="3561" actId="1076"/>
          <ac:spMkLst>
            <pc:docMk/>
            <pc:sldMk cId="3641850588" sldId="581"/>
            <ac:spMk id="2" creationId="{5F15F376-C66E-4690-BA90-A09FB7EFFB88}"/>
          </ac:spMkLst>
        </pc:spChg>
        <pc:spChg chg="mod">
          <ac:chgData name="Signe Sønderskov" userId="61a6abdc-2c85-4a7b-9bff-0479dd8e439b" providerId="ADAL" clId="{A718EB25-1F9E-439A-8642-1DBAF4DC7EFB}" dt="2020-01-16T07:25:50.840" v="3345" actId="26606"/>
          <ac:spMkLst>
            <pc:docMk/>
            <pc:sldMk cId="3641850588" sldId="581"/>
            <ac:spMk id="3" creationId="{81B55477-8481-4B5F-9B4F-22A4A41F605E}"/>
          </ac:spMkLst>
        </pc:spChg>
        <pc:spChg chg="mod">
          <ac:chgData name="Signe Sønderskov" userId="61a6abdc-2c85-4a7b-9bff-0479dd8e439b" providerId="ADAL" clId="{A718EB25-1F9E-439A-8642-1DBAF4DC7EFB}" dt="2020-01-16T07:25:50.840" v="3345" actId="26606"/>
          <ac:spMkLst>
            <pc:docMk/>
            <pc:sldMk cId="3641850588" sldId="581"/>
            <ac:spMk id="4" creationId="{930AE636-C88D-436C-A76D-96AA3446F199}"/>
          </ac:spMkLst>
        </pc:spChg>
        <pc:spChg chg="add">
          <ac:chgData name="Signe Sønderskov" userId="61a6abdc-2c85-4a7b-9bff-0479dd8e439b" providerId="ADAL" clId="{A718EB25-1F9E-439A-8642-1DBAF4DC7EFB}" dt="2020-01-16T07:33:39.300" v="3571"/>
          <ac:spMkLst>
            <pc:docMk/>
            <pc:sldMk cId="3641850588" sldId="581"/>
            <ac:spMk id="6" creationId="{11840726-9E60-4813-B7E3-AB6A8BE394A3}"/>
          </ac:spMkLst>
        </pc:spChg>
        <pc:spChg chg="add del">
          <ac:chgData name="Signe Sønderskov" userId="61a6abdc-2c85-4a7b-9bff-0479dd8e439b" providerId="ADAL" clId="{A718EB25-1F9E-439A-8642-1DBAF4DC7EFB}" dt="2020-01-16T07:25:50.840" v="3345" actId="26606"/>
          <ac:spMkLst>
            <pc:docMk/>
            <pc:sldMk cId="3641850588" sldId="581"/>
            <ac:spMk id="10" creationId="{F83BAE65-D215-4292-9498-D9610AC2C69F}"/>
          </ac:spMkLst>
        </pc:spChg>
        <pc:spChg chg="add del">
          <ac:chgData name="Signe Sønderskov" userId="61a6abdc-2c85-4a7b-9bff-0479dd8e439b" providerId="ADAL" clId="{A718EB25-1F9E-439A-8642-1DBAF4DC7EFB}" dt="2020-01-16T07:25:50.840" v="3345" actId="26606"/>
          <ac:spMkLst>
            <pc:docMk/>
            <pc:sldMk cId="3641850588" sldId="581"/>
            <ac:spMk id="14" creationId="{86C05757-249C-4F2B-B326-B940FDD9C439}"/>
          </ac:spMkLst>
        </pc:spChg>
        <pc:spChg chg="add del">
          <ac:chgData name="Signe Sønderskov" userId="61a6abdc-2c85-4a7b-9bff-0479dd8e439b" providerId="ADAL" clId="{A718EB25-1F9E-439A-8642-1DBAF4DC7EFB}" dt="2020-01-16T07:25:50.840" v="3345" actId="26606"/>
          <ac:spMkLst>
            <pc:docMk/>
            <pc:sldMk cId="3641850588" sldId="581"/>
            <ac:spMk id="16" creationId="{EE922679-5189-4C5C-9FBB-6839F89C665D}"/>
          </ac:spMkLst>
        </pc:spChg>
        <pc:graphicFrameChg chg="add mod modGraphic">
          <ac:chgData name="Signe Sønderskov" userId="61a6abdc-2c85-4a7b-9bff-0479dd8e439b" providerId="ADAL" clId="{A718EB25-1F9E-439A-8642-1DBAF4DC7EFB}" dt="2020-01-16T07:29:04.961" v="3458" actId="20577"/>
          <ac:graphicFrameMkLst>
            <pc:docMk/>
            <pc:sldMk cId="3641850588" sldId="581"/>
            <ac:graphicFrameMk id="5" creationId="{19246D12-E792-4276-A47B-40682F28BD40}"/>
          </ac:graphicFrameMkLst>
        </pc:graphicFrameChg>
        <pc:cxnChg chg="add del">
          <ac:chgData name="Signe Sønderskov" userId="61a6abdc-2c85-4a7b-9bff-0479dd8e439b" providerId="ADAL" clId="{A718EB25-1F9E-439A-8642-1DBAF4DC7EFB}" dt="2020-01-16T07:25:50.840" v="3345" actId="26606"/>
          <ac:cxnSpMkLst>
            <pc:docMk/>
            <pc:sldMk cId="3641850588" sldId="581"/>
            <ac:cxnSpMk id="12" creationId="{5C99ACED-3F9B-471D-97BC-E5D2D23198C0}"/>
          </ac:cxnSpMkLst>
        </pc:cxnChg>
      </pc:sldChg>
      <pc:sldChg chg="modSp add del">
        <pc:chgData name="Signe Sønderskov" userId="61a6abdc-2c85-4a7b-9bff-0479dd8e439b" providerId="ADAL" clId="{A718EB25-1F9E-439A-8642-1DBAF4DC7EFB}" dt="2020-01-16T08:34:42.670" v="4817" actId="47"/>
        <pc:sldMkLst>
          <pc:docMk/>
          <pc:sldMk cId="312009579" sldId="582"/>
        </pc:sldMkLst>
        <pc:spChg chg="mod">
          <ac:chgData name="Signe Sønderskov" userId="61a6abdc-2c85-4a7b-9bff-0479dd8e439b" providerId="ADAL" clId="{A718EB25-1F9E-439A-8642-1DBAF4DC7EFB}" dt="2020-01-16T08:33:28.261" v="4815" actId="108"/>
          <ac:spMkLst>
            <pc:docMk/>
            <pc:sldMk cId="312009579" sldId="582"/>
            <ac:spMk id="3" creationId="{81B55477-8481-4B5F-9B4F-22A4A41F605E}"/>
          </ac:spMkLst>
        </pc:spChg>
      </pc:sldChg>
      <pc:sldChg chg="modSp add">
        <pc:chgData name="Signe Sønderskov" userId="61a6abdc-2c85-4a7b-9bff-0479dd8e439b" providerId="ADAL" clId="{A718EB25-1F9E-439A-8642-1DBAF4DC7EFB}" dt="2020-01-16T09:06:45.357" v="7067" actId="20577"/>
        <pc:sldMkLst>
          <pc:docMk/>
          <pc:sldMk cId="3053330217" sldId="582"/>
        </pc:sldMkLst>
        <pc:spChg chg="mod">
          <ac:chgData name="Signe Sønderskov" userId="61a6abdc-2c85-4a7b-9bff-0479dd8e439b" providerId="ADAL" clId="{A718EB25-1F9E-439A-8642-1DBAF4DC7EFB}" dt="2020-01-16T09:06:45.357" v="7067" actId="20577"/>
          <ac:spMkLst>
            <pc:docMk/>
            <pc:sldMk cId="3053330217" sldId="582"/>
            <ac:spMk id="3" creationId="{A2DA01A3-E61E-42E1-BA0E-F63F66AAF9C9}"/>
          </ac:spMkLst>
        </pc:spChg>
      </pc:sldChg>
      <pc:sldChg chg="modSp add">
        <pc:chgData name="Signe Sønderskov" userId="61a6abdc-2c85-4a7b-9bff-0479dd8e439b" providerId="ADAL" clId="{A718EB25-1F9E-439A-8642-1DBAF4DC7EFB}" dt="2020-01-16T09:04:17.971" v="6869" actId="20577"/>
        <pc:sldMkLst>
          <pc:docMk/>
          <pc:sldMk cId="508926271" sldId="583"/>
        </pc:sldMkLst>
        <pc:spChg chg="mod">
          <ac:chgData name="Signe Sønderskov" userId="61a6abdc-2c85-4a7b-9bff-0479dd8e439b" providerId="ADAL" clId="{A718EB25-1F9E-439A-8642-1DBAF4DC7EFB}" dt="2020-01-16T09:04:17.971" v="6869" actId="20577"/>
          <ac:spMkLst>
            <pc:docMk/>
            <pc:sldMk cId="508926271" sldId="583"/>
            <ac:spMk id="2" creationId="{055B1B53-66F3-4397-B8FD-45E57F5018F9}"/>
          </ac:spMkLst>
        </pc:spChg>
      </pc:sldChg>
      <pc:sldChg chg="modSp add">
        <pc:chgData name="Signe Sønderskov" userId="61a6abdc-2c85-4a7b-9bff-0479dd8e439b" providerId="ADAL" clId="{A718EB25-1F9E-439A-8642-1DBAF4DC7EFB}" dt="2020-01-16T09:04:40.172" v="6894" actId="20577"/>
        <pc:sldMkLst>
          <pc:docMk/>
          <pc:sldMk cId="852133645" sldId="584"/>
        </pc:sldMkLst>
        <pc:spChg chg="mod">
          <ac:chgData name="Signe Sønderskov" userId="61a6abdc-2c85-4a7b-9bff-0479dd8e439b" providerId="ADAL" clId="{A718EB25-1F9E-439A-8642-1DBAF4DC7EFB}" dt="2020-01-16T09:04:40.172" v="6894" actId="20577"/>
          <ac:spMkLst>
            <pc:docMk/>
            <pc:sldMk cId="852133645" sldId="584"/>
            <ac:spMk id="2" creationId="{055B1B53-66F3-4397-B8FD-45E57F5018F9}"/>
          </ac:spMkLst>
        </pc:spChg>
      </pc:sldChg>
      <pc:sldChg chg="modSp add">
        <pc:chgData name="Signe Sønderskov" userId="61a6abdc-2c85-4a7b-9bff-0479dd8e439b" providerId="ADAL" clId="{A718EB25-1F9E-439A-8642-1DBAF4DC7EFB}" dt="2020-01-16T09:05:35.159" v="6927" actId="313"/>
        <pc:sldMkLst>
          <pc:docMk/>
          <pc:sldMk cId="1041288549" sldId="585"/>
        </pc:sldMkLst>
        <pc:spChg chg="mod">
          <ac:chgData name="Signe Sønderskov" userId="61a6abdc-2c85-4a7b-9bff-0479dd8e439b" providerId="ADAL" clId="{A718EB25-1F9E-439A-8642-1DBAF4DC7EFB}" dt="2020-01-16T09:05:35.159" v="6927" actId="313"/>
          <ac:spMkLst>
            <pc:docMk/>
            <pc:sldMk cId="1041288549" sldId="585"/>
            <ac:spMk id="2" creationId="{055B1B53-66F3-4397-B8FD-45E57F5018F9}"/>
          </ac:spMkLst>
        </pc:spChg>
      </pc:sldChg>
      <pc:sldChg chg="addSp delSp modSp add mod setBg setClrOvrMap">
        <pc:chgData name="Signe Sønderskov" userId="61a6abdc-2c85-4a7b-9bff-0479dd8e439b" providerId="ADAL" clId="{A718EB25-1F9E-439A-8642-1DBAF4DC7EFB}" dt="2020-01-16T11:37:19.254" v="14234" actId="20577"/>
        <pc:sldMkLst>
          <pc:docMk/>
          <pc:sldMk cId="3754645386" sldId="586"/>
        </pc:sldMkLst>
        <pc:spChg chg="del">
          <ac:chgData name="Signe Sønderskov" userId="61a6abdc-2c85-4a7b-9bff-0479dd8e439b" providerId="ADAL" clId="{A718EB25-1F9E-439A-8642-1DBAF4DC7EFB}" dt="2020-01-16T09:38:59.576" v="7069"/>
          <ac:spMkLst>
            <pc:docMk/>
            <pc:sldMk cId="3754645386" sldId="586"/>
            <ac:spMk id="2" creationId="{1A2D2D6D-DCF7-4C9F-A164-D4E2BD0C09B0}"/>
          </ac:spMkLst>
        </pc:spChg>
        <pc:spChg chg="del">
          <ac:chgData name="Signe Sønderskov" userId="61a6abdc-2c85-4a7b-9bff-0479dd8e439b" providerId="ADAL" clId="{A718EB25-1F9E-439A-8642-1DBAF4DC7EFB}" dt="2020-01-16T09:38:59.576" v="7069"/>
          <ac:spMkLst>
            <pc:docMk/>
            <pc:sldMk cId="3754645386" sldId="586"/>
            <ac:spMk id="3" creationId="{A1DF87D4-900F-4DA0-B5AB-7CE86CE07A86}"/>
          </ac:spMkLst>
        </pc:spChg>
        <pc:spChg chg="del">
          <ac:chgData name="Signe Sønderskov" userId="61a6abdc-2c85-4a7b-9bff-0479dd8e439b" providerId="ADAL" clId="{A718EB25-1F9E-439A-8642-1DBAF4DC7EFB}" dt="2020-01-16T09:38:59.576" v="7069"/>
          <ac:spMkLst>
            <pc:docMk/>
            <pc:sldMk cId="3754645386" sldId="586"/>
            <ac:spMk id="4" creationId="{7648AD61-DDE8-4D63-B878-46DA42DAE119}"/>
          </ac:spMkLst>
        </pc:spChg>
        <pc:spChg chg="add mod">
          <ac:chgData name="Signe Sønderskov" userId="61a6abdc-2c85-4a7b-9bff-0479dd8e439b" providerId="ADAL" clId="{A718EB25-1F9E-439A-8642-1DBAF4DC7EFB}" dt="2020-01-16T11:37:19.254" v="14234" actId="20577"/>
          <ac:spMkLst>
            <pc:docMk/>
            <pc:sldMk cId="3754645386" sldId="586"/>
            <ac:spMk id="5" creationId="{612E7BDB-CDA0-4C0E-A257-ECBCEE803054}"/>
          </ac:spMkLst>
        </pc:spChg>
        <pc:spChg chg="add del mod">
          <ac:chgData name="Signe Sønderskov" userId="61a6abdc-2c85-4a7b-9bff-0479dd8e439b" providerId="ADAL" clId="{A718EB25-1F9E-439A-8642-1DBAF4DC7EFB}" dt="2020-01-16T09:47:39.311" v="7771" actId="26606"/>
          <ac:spMkLst>
            <pc:docMk/>
            <pc:sldMk cId="3754645386" sldId="586"/>
            <ac:spMk id="6" creationId="{5EBED9CF-A40A-4639-928F-4465DB75BDFA}"/>
          </ac:spMkLst>
        </pc:spChg>
        <pc:spChg chg="add del">
          <ac:chgData name="Signe Sønderskov" userId="61a6abdc-2c85-4a7b-9bff-0479dd8e439b" providerId="ADAL" clId="{A718EB25-1F9E-439A-8642-1DBAF4DC7EFB}" dt="2020-01-16T09:46:29.116" v="7752" actId="26606"/>
          <ac:spMkLst>
            <pc:docMk/>
            <pc:sldMk cId="3754645386" sldId="586"/>
            <ac:spMk id="9" creationId="{9F5E263C-FB7E-4A3E-AD04-5140CD3D1D97}"/>
          </ac:spMkLst>
        </pc:spChg>
        <pc:spChg chg="add del">
          <ac:chgData name="Signe Sønderskov" userId="61a6abdc-2c85-4a7b-9bff-0479dd8e439b" providerId="ADAL" clId="{A718EB25-1F9E-439A-8642-1DBAF4DC7EFB}" dt="2020-01-16T09:46:29.116" v="7752" actId="26606"/>
          <ac:spMkLst>
            <pc:docMk/>
            <pc:sldMk cId="3754645386" sldId="586"/>
            <ac:spMk id="10" creationId="{9E65ED8C-90F7-4EB0-ACCB-64AEF411E8B9}"/>
          </ac:spMkLst>
        </pc:spChg>
        <pc:spChg chg="add del">
          <ac:chgData name="Signe Sønderskov" userId="61a6abdc-2c85-4a7b-9bff-0479dd8e439b" providerId="ADAL" clId="{A718EB25-1F9E-439A-8642-1DBAF4DC7EFB}" dt="2020-01-16T09:44:13.659" v="7730" actId="26606"/>
          <ac:spMkLst>
            <pc:docMk/>
            <pc:sldMk cId="3754645386" sldId="586"/>
            <ac:spMk id="11" creationId="{C8DD82D3-D002-45B0-B16A-82B3DA4EFDDB}"/>
          </ac:spMkLst>
        </pc:spChg>
        <pc:spChg chg="add del">
          <ac:chgData name="Signe Sønderskov" userId="61a6abdc-2c85-4a7b-9bff-0479dd8e439b" providerId="ADAL" clId="{A718EB25-1F9E-439A-8642-1DBAF4DC7EFB}" dt="2020-01-16T09:46:29.116" v="7752" actId="26606"/>
          <ac:spMkLst>
            <pc:docMk/>
            <pc:sldMk cId="3754645386" sldId="586"/>
            <ac:spMk id="12" creationId="{6604E3BF-88F7-4D19-BEC9-8486966EA467}"/>
          </ac:spMkLst>
        </pc:spChg>
        <pc:spChg chg="add del">
          <ac:chgData name="Signe Sønderskov" userId="61a6abdc-2c85-4a7b-9bff-0479dd8e439b" providerId="ADAL" clId="{A718EB25-1F9E-439A-8642-1DBAF4DC7EFB}" dt="2020-01-16T09:44:13.659" v="7730" actId="26606"/>
          <ac:spMkLst>
            <pc:docMk/>
            <pc:sldMk cId="3754645386" sldId="586"/>
            <ac:spMk id="15" creationId="{4C15B19B-E7BB-4060-B12F-3CDA8EF16A52}"/>
          </ac:spMkLst>
        </pc:spChg>
        <pc:spChg chg="add del">
          <ac:chgData name="Signe Sønderskov" userId="61a6abdc-2c85-4a7b-9bff-0479dd8e439b" providerId="ADAL" clId="{A718EB25-1F9E-439A-8642-1DBAF4DC7EFB}" dt="2020-01-16T09:46:35.384" v="7754" actId="26606"/>
          <ac:spMkLst>
            <pc:docMk/>
            <pc:sldMk cId="3754645386" sldId="586"/>
            <ac:spMk id="16" creationId="{9F5E263C-FB7E-4A3E-AD04-5140CD3D1D97}"/>
          </ac:spMkLst>
        </pc:spChg>
        <pc:spChg chg="add del">
          <ac:chgData name="Signe Sønderskov" userId="61a6abdc-2c85-4a7b-9bff-0479dd8e439b" providerId="ADAL" clId="{A718EB25-1F9E-439A-8642-1DBAF4DC7EFB}" dt="2020-01-16T09:44:25.595" v="7732" actId="26606"/>
          <ac:spMkLst>
            <pc:docMk/>
            <pc:sldMk cId="3754645386" sldId="586"/>
            <ac:spMk id="17" creationId="{6604E3BF-88F7-4D19-BEC9-8486966EA467}"/>
          </ac:spMkLst>
        </pc:spChg>
        <pc:spChg chg="add del">
          <ac:chgData name="Signe Sønderskov" userId="61a6abdc-2c85-4a7b-9bff-0479dd8e439b" providerId="ADAL" clId="{A718EB25-1F9E-439A-8642-1DBAF4DC7EFB}" dt="2020-01-16T09:44:25.595" v="7732" actId="26606"/>
          <ac:spMkLst>
            <pc:docMk/>
            <pc:sldMk cId="3754645386" sldId="586"/>
            <ac:spMk id="18" creationId="{9F5E263C-FB7E-4A3E-AD04-5140CD3D1D97}"/>
          </ac:spMkLst>
        </pc:spChg>
        <pc:spChg chg="add del">
          <ac:chgData name="Signe Sønderskov" userId="61a6abdc-2c85-4a7b-9bff-0479dd8e439b" providerId="ADAL" clId="{A718EB25-1F9E-439A-8642-1DBAF4DC7EFB}" dt="2020-01-16T09:44:25.595" v="7732" actId="26606"/>
          <ac:spMkLst>
            <pc:docMk/>
            <pc:sldMk cId="3754645386" sldId="586"/>
            <ac:spMk id="19" creationId="{9E65ED8C-90F7-4EB0-ACCB-64AEF411E8B9}"/>
          </ac:spMkLst>
        </pc:spChg>
        <pc:spChg chg="add del">
          <ac:chgData name="Signe Sønderskov" userId="61a6abdc-2c85-4a7b-9bff-0479dd8e439b" providerId="ADAL" clId="{A718EB25-1F9E-439A-8642-1DBAF4DC7EFB}" dt="2020-01-16T09:46:35.384" v="7754" actId="26606"/>
          <ac:spMkLst>
            <pc:docMk/>
            <pc:sldMk cId="3754645386" sldId="586"/>
            <ac:spMk id="20" creationId="{9E65ED8C-90F7-4EB0-ACCB-64AEF411E8B9}"/>
          </ac:spMkLst>
        </pc:spChg>
        <pc:spChg chg="add del">
          <ac:chgData name="Signe Sønderskov" userId="61a6abdc-2c85-4a7b-9bff-0479dd8e439b" providerId="ADAL" clId="{A718EB25-1F9E-439A-8642-1DBAF4DC7EFB}" dt="2020-01-16T09:45:57.436" v="7744" actId="26606"/>
          <ac:spMkLst>
            <pc:docMk/>
            <pc:sldMk cId="3754645386" sldId="586"/>
            <ac:spMk id="21" creationId="{9F5E263C-FB7E-4A3E-AD04-5140CD3D1D97}"/>
          </ac:spMkLst>
        </pc:spChg>
        <pc:spChg chg="add del">
          <ac:chgData name="Signe Sønderskov" userId="61a6abdc-2c85-4a7b-9bff-0479dd8e439b" providerId="ADAL" clId="{A718EB25-1F9E-439A-8642-1DBAF4DC7EFB}" dt="2020-01-16T09:45:57.436" v="7744" actId="26606"/>
          <ac:spMkLst>
            <pc:docMk/>
            <pc:sldMk cId="3754645386" sldId="586"/>
            <ac:spMk id="22" creationId="{9E65ED8C-90F7-4EB0-ACCB-64AEF411E8B9}"/>
          </ac:spMkLst>
        </pc:spChg>
        <pc:spChg chg="add del">
          <ac:chgData name="Signe Sønderskov" userId="61a6abdc-2c85-4a7b-9bff-0479dd8e439b" providerId="ADAL" clId="{A718EB25-1F9E-439A-8642-1DBAF4DC7EFB}" dt="2020-01-16T09:45:57.436" v="7744" actId="26606"/>
          <ac:spMkLst>
            <pc:docMk/>
            <pc:sldMk cId="3754645386" sldId="586"/>
            <ac:spMk id="23" creationId="{6604E3BF-88F7-4D19-BEC9-8486966EA467}"/>
          </ac:spMkLst>
        </pc:spChg>
        <pc:spChg chg="add del">
          <ac:chgData name="Signe Sønderskov" userId="61a6abdc-2c85-4a7b-9bff-0479dd8e439b" providerId="ADAL" clId="{A718EB25-1F9E-439A-8642-1DBAF4DC7EFB}" dt="2020-01-16T09:46:35.384" v="7754" actId="26606"/>
          <ac:spMkLst>
            <pc:docMk/>
            <pc:sldMk cId="3754645386" sldId="586"/>
            <ac:spMk id="25" creationId="{6604E3BF-88F7-4D19-BEC9-8486966EA467}"/>
          </ac:spMkLst>
        </pc:spChg>
        <pc:spChg chg="add del">
          <ac:chgData name="Signe Sønderskov" userId="61a6abdc-2c85-4a7b-9bff-0479dd8e439b" providerId="ADAL" clId="{A718EB25-1F9E-439A-8642-1DBAF4DC7EFB}" dt="2020-01-16T09:46:36.285" v="7756" actId="26606"/>
          <ac:spMkLst>
            <pc:docMk/>
            <pc:sldMk cId="3754645386" sldId="586"/>
            <ac:spMk id="28" creationId="{3741B58E-3B65-4A01-A276-975AB2CF8A08}"/>
          </ac:spMkLst>
        </pc:spChg>
        <pc:spChg chg="add del">
          <ac:chgData name="Signe Sønderskov" userId="61a6abdc-2c85-4a7b-9bff-0479dd8e439b" providerId="ADAL" clId="{A718EB25-1F9E-439A-8642-1DBAF4DC7EFB}" dt="2020-01-16T09:45:40.925" v="7741" actId="26606"/>
          <ac:spMkLst>
            <pc:docMk/>
            <pc:sldMk cId="3754645386" sldId="586"/>
            <ac:spMk id="29" creationId="{9F5E263C-FB7E-4A3E-AD04-5140CD3D1D97}"/>
          </ac:spMkLst>
        </pc:spChg>
        <pc:spChg chg="add del">
          <ac:chgData name="Signe Sønderskov" userId="61a6abdc-2c85-4a7b-9bff-0479dd8e439b" providerId="ADAL" clId="{A718EB25-1F9E-439A-8642-1DBAF4DC7EFB}" dt="2020-01-16T09:46:36.285" v="7756" actId="26606"/>
          <ac:spMkLst>
            <pc:docMk/>
            <pc:sldMk cId="3754645386" sldId="586"/>
            <ac:spMk id="30" creationId="{7AAC67C3-831B-4AB1-A259-DFB839CAFAFC}"/>
          </ac:spMkLst>
        </pc:spChg>
        <pc:spChg chg="add del">
          <ac:chgData name="Signe Sønderskov" userId="61a6abdc-2c85-4a7b-9bff-0479dd8e439b" providerId="ADAL" clId="{A718EB25-1F9E-439A-8642-1DBAF4DC7EFB}" dt="2020-01-16T09:45:40.925" v="7741" actId="26606"/>
          <ac:spMkLst>
            <pc:docMk/>
            <pc:sldMk cId="3754645386" sldId="586"/>
            <ac:spMk id="31" creationId="{9E65ED8C-90F7-4EB0-ACCB-64AEF411E8B9}"/>
          </ac:spMkLst>
        </pc:spChg>
        <pc:spChg chg="add del">
          <ac:chgData name="Signe Sønderskov" userId="61a6abdc-2c85-4a7b-9bff-0479dd8e439b" providerId="ADAL" clId="{A718EB25-1F9E-439A-8642-1DBAF4DC7EFB}" dt="2020-01-16T09:46:36.285" v="7756" actId="26606"/>
          <ac:spMkLst>
            <pc:docMk/>
            <pc:sldMk cId="3754645386" sldId="586"/>
            <ac:spMk id="32" creationId="{054B3F04-9EAC-45C0-B3CE-0387EEA10A0C}"/>
          </ac:spMkLst>
        </pc:spChg>
        <pc:spChg chg="add del">
          <ac:chgData name="Signe Sønderskov" userId="61a6abdc-2c85-4a7b-9bff-0479dd8e439b" providerId="ADAL" clId="{A718EB25-1F9E-439A-8642-1DBAF4DC7EFB}" dt="2020-01-16T09:45:40.925" v="7741" actId="26606"/>
          <ac:spMkLst>
            <pc:docMk/>
            <pc:sldMk cId="3754645386" sldId="586"/>
            <ac:spMk id="33" creationId="{6604E3BF-88F7-4D19-BEC9-8486966EA467}"/>
          </ac:spMkLst>
        </pc:spChg>
        <pc:spChg chg="add del">
          <ac:chgData name="Signe Sønderskov" userId="61a6abdc-2c85-4a7b-9bff-0479dd8e439b" providerId="ADAL" clId="{A718EB25-1F9E-439A-8642-1DBAF4DC7EFB}" dt="2020-01-16T09:46:36.285" v="7756" actId="26606"/>
          <ac:spMkLst>
            <pc:docMk/>
            <pc:sldMk cId="3754645386" sldId="586"/>
            <ac:spMk id="34" creationId="{5EBED9CF-A40A-4639-928F-4465DB75BDFA}"/>
          </ac:spMkLst>
        </pc:spChg>
        <pc:spChg chg="add del">
          <ac:chgData name="Signe Sønderskov" userId="61a6abdc-2c85-4a7b-9bff-0479dd8e439b" providerId="ADAL" clId="{A718EB25-1F9E-439A-8642-1DBAF4DC7EFB}" dt="2020-01-16T09:47:12.700" v="7758" actId="26606"/>
          <ac:spMkLst>
            <pc:docMk/>
            <pc:sldMk cId="3754645386" sldId="586"/>
            <ac:spMk id="36" creationId="{9F5E263C-FB7E-4A3E-AD04-5140CD3D1D97}"/>
          </ac:spMkLst>
        </pc:spChg>
        <pc:spChg chg="add del">
          <ac:chgData name="Signe Sønderskov" userId="61a6abdc-2c85-4a7b-9bff-0479dd8e439b" providerId="ADAL" clId="{A718EB25-1F9E-439A-8642-1DBAF4DC7EFB}" dt="2020-01-16T09:47:12.700" v="7758" actId="26606"/>
          <ac:spMkLst>
            <pc:docMk/>
            <pc:sldMk cId="3754645386" sldId="586"/>
            <ac:spMk id="37" creationId="{9E65ED8C-90F7-4EB0-ACCB-64AEF411E8B9}"/>
          </ac:spMkLst>
        </pc:spChg>
        <pc:spChg chg="add del">
          <ac:chgData name="Signe Sønderskov" userId="61a6abdc-2c85-4a7b-9bff-0479dd8e439b" providerId="ADAL" clId="{A718EB25-1F9E-439A-8642-1DBAF4DC7EFB}" dt="2020-01-16T09:47:12.700" v="7758" actId="26606"/>
          <ac:spMkLst>
            <pc:docMk/>
            <pc:sldMk cId="3754645386" sldId="586"/>
            <ac:spMk id="38" creationId="{6604E3BF-88F7-4D19-BEC9-8486966EA467}"/>
          </ac:spMkLst>
        </pc:spChg>
        <pc:spChg chg="add del">
          <ac:chgData name="Signe Sønderskov" userId="61a6abdc-2c85-4a7b-9bff-0479dd8e439b" providerId="ADAL" clId="{A718EB25-1F9E-439A-8642-1DBAF4DC7EFB}" dt="2020-01-16T09:47:19.881" v="7760" actId="26606"/>
          <ac:spMkLst>
            <pc:docMk/>
            <pc:sldMk cId="3754645386" sldId="586"/>
            <ac:spMk id="41" creationId="{35230A27-1553-42F8-99D7-829868E13715}"/>
          </ac:spMkLst>
        </pc:spChg>
        <pc:spChg chg="add del">
          <ac:chgData name="Signe Sønderskov" userId="61a6abdc-2c85-4a7b-9bff-0479dd8e439b" providerId="ADAL" clId="{A718EB25-1F9E-439A-8642-1DBAF4DC7EFB}" dt="2020-01-16T09:47:19.881" v="7760" actId="26606"/>
          <ac:spMkLst>
            <pc:docMk/>
            <pc:sldMk cId="3754645386" sldId="586"/>
            <ac:spMk id="42" creationId="{A772232D-B4D6-429F-B3D1-2D9891B85E08}"/>
          </ac:spMkLst>
        </pc:spChg>
        <pc:spChg chg="add del">
          <ac:chgData name="Signe Sønderskov" userId="61a6abdc-2c85-4a7b-9bff-0479dd8e439b" providerId="ADAL" clId="{A718EB25-1F9E-439A-8642-1DBAF4DC7EFB}" dt="2020-01-16T09:47:19.881" v="7760" actId="26606"/>
          <ac:spMkLst>
            <pc:docMk/>
            <pc:sldMk cId="3754645386" sldId="586"/>
            <ac:spMk id="44" creationId="{5EBED9CF-A40A-4639-928F-4465DB75BDFA}"/>
          </ac:spMkLst>
        </pc:spChg>
        <pc:spChg chg="add del">
          <ac:chgData name="Signe Sønderskov" userId="61a6abdc-2c85-4a7b-9bff-0479dd8e439b" providerId="ADAL" clId="{A718EB25-1F9E-439A-8642-1DBAF4DC7EFB}" dt="2020-01-16T09:47:21.209" v="7762" actId="26606"/>
          <ac:spMkLst>
            <pc:docMk/>
            <pc:sldMk cId="3754645386" sldId="586"/>
            <ac:spMk id="46" creationId="{C8DD82D3-D002-45B0-B16A-82B3DA4EFDDB}"/>
          </ac:spMkLst>
        </pc:spChg>
        <pc:spChg chg="add del">
          <ac:chgData name="Signe Sønderskov" userId="61a6abdc-2c85-4a7b-9bff-0479dd8e439b" providerId="ADAL" clId="{A718EB25-1F9E-439A-8642-1DBAF4DC7EFB}" dt="2020-01-16T09:47:21.209" v="7762" actId="26606"/>
          <ac:spMkLst>
            <pc:docMk/>
            <pc:sldMk cId="3754645386" sldId="586"/>
            <ac:spMk id="48" creationId="{5EBED9CF-A40A-4639-928F-4465DB75BDFA}"/>
          </ac:spMkLst>
        </pc:spChg>
        <pc:spChg chg="add del">
          <ac:chgData name="Signe Sønderskov" userId="61a6abdc-2c85-4a7b-9bff-0479dd8e439b" providerId="ADAL" clId="{A718EB25-1F9E-439A-8642-1DBAF4DC7EFB}" dt="2020-01-16T09:47:21.209" v="7762" actId="26606"/>
          <ac:spMkLst>
            <pc:docMk/>
            <pc:sldMk cId="3754645386" sldId="586"/>
            <ac:spMk id="49" creationId="{4C15B19B-E7BB-4060-B12F-3CDA8EF16A52}"/>
          </ac:spMkLst>
        </pc:spChg>
        <pc:spChg chg="add del">
          <ac:chgData name="Signe Sønderskov" userId="61a6abdc-2c85-4a7b-9bff-0479dd8e439b" providerId="ADAL" clId="{A718EB25-1F9E-439A-8642-1DBAF4DC7EFB}" dt="2020-01-16T09:47:24.440" v="7764" actId="26606"/>
          <ac:spMkLst>
            <pc:docMk/>
            <pc:sldMk cId="3754645386" sldId="586"/>
            <ac:spMk id="51" creationId="{E54CE3AD-C754-4F1E-A76F-1EDDF71796A0}"/>
          </ac:spMkLst>
        </pc:spChg>
        <pc:spChg chg="add del">
          <ac:chgData name="Signe Sønderskov" userId="61a6abdc-2c85-4a7b-9bff-0479dd8e439b" providerId="ADAL" clId="{A718EB25-1F9E-439A-8642-1DBAF4DC7EFB}" dt="2020-01-16T09:47:24.440" v="7764" actId="26606"/>
          <ac:spMkLst>
            <pc:docMk/>
            <pc:sldMk cId="3754645386" sldId="586"/>
            <ac:spMk id="52" creationId="{D238B743-4443-4735-BFC2-B514F64099E8}"/>
          </ac:spMkLst>
        </pc:spChg>
        <pc:spChg chg="add del">
          <ac:chgData name="Signe Sønderskov" userId="61a6abdc-2c85-4a7b-9bff-0479dd8e439b" providerId="ADAL" clId="{A718EB25-1F9E-439A-8642-1DBAF4DC7EFB}" dt="2020-01-16T09:47:24.440" v="7764" actId="26606"/>
          <ac:spMkLst>
            <pc:docMk/>
            <pc:sldMk cId="3754645386" sldId="586"/>
            <ac:spMk id="53" creationId="{5EBED9CF-A40A-4639-928F-4465DB75BDFA}"/>
          </ac:spMkLst>
        </pc:spChg>
        <pc:spChg chg="add del">
          <ac:chgData name="Signe Sønderskov" userId="61a6abdc-2c85-4a7b-9bff-0479dd8e439b" providerId="ADAL" clId="{A718EB25-1F9E-439A-8642-1DBAF4DC7EFB}" dt="2020-01-16T09:47:28.077" v="7766" actId="26606"/>
          <ac:spMkLst>
            <pc:docMk/>
            <pc:sldMk cId="3754645386" sldId="586"/>
            <ac:spMk id="55" creationId="{CECF0FC6-D57B-48B6-9036-F4FFD91A4B34}"/>
          </ac:spMkLst>
        </pc:spChg>
        <pc:spChg chg="add del">
          <ac:chgData name="Signe Sønderskov" userId="61a6abdc-2c85-4a7b-9bff-0479dd8e439b" providerId="ADAL" clId="{A718EB25-1F9E-439A-8642-1DBAF4DC7EFB}" dt="2020-01-16T09:47:28.077" v="7766" actId="26606"/>
          <ac:spMkLst>
            <pc:docMk/>
            <pc:sldMk cId="3754645386" sldId="586"/>
            <ac:spMk id="56" creationId="{5EBED9CF-A40A-4639-928F-4465DB75BDFA}"/>
          </ac:spMkLst>
        </pc:spChg>
        <pc:spChg chg="add del">
          <ac:chgData name="Signe Sønderskov" userId="61a6abdc-2c85-4a7b-9bff-0479dd8e439b" providerId="ADAL" clId="{A718EB25-1F9E-439A-8642-1DBAF4DC7EFB}" dt="2020-01-16T09:47:28.077" v="7766" actId="26606"/>
          <ac:spMkLst>
            <pc:docMk/>
            <pc:sldMk cId="3754645386" sldId="586"/>
            <ac:spMk id="57" creationId="{717A211C-5863-4303-AC3D-AEBFDF6D6A4C}"/>
          </ac:spMkLst>
        </pc:spChg>
        <pc:spChg chg="add del">
          <ac:chgData name="Signe Sønderskov" userId="61a6abdc-2c85-4a7b-9bff-0479dd8e439b" providerId="ADAL" clId="{A718EB25-1F9E-439A-8642-1DBAF4DC7EFB}" dt="2020-01-16T09:47:28.077" v="7766" actId="26606"/>
          <ac:spMkLst>
            <pc:docMk/>
            <pc:sldMk cId="3754645386" sldId="586"/>
            <ac:spMk id="58" creationId="{087519CD-2FFF-42E3-BB0C-FEAA828BA5DB}"/>
          </ac:spMkLst>
        </pc:spChg>
        <pc:spChg chg="add del">
          <ac:chgData name="Signe Sønderskov" userId="61a6abdc-2c85-4a7b-9bff-0479dd8e439b" providerId="ADAL" clId="{A718EB25-1F9E-439A-8642-1DBAF4DC7EFB}" dt="2020-01-16T09:47:31.754" v="7768" actId="26606"/>
          <ac:spMkLst>
            <pc:docMk/>
            <pc:sldMk cId="3754645386" sldId="586"/>
            <ac:spMk id="60" creationId="{3741B58E-3B65-4A01-A276-975AB2CF8A08}"/>
          </ac:spMkLst>
        </pc:spChg>
        <pc:spChg chg="add del">
          <ac:chgData name="Signe Sønderskov" userId="61a6abdc-2c85-4a7b-9bff-0479dd8e439b" providerId="ADAL" clId="{A718EB25-1F9E-439A-8642-1DBAF4DC7EFB}" dt="2020-01-16T09:47:31.754" v="7768" actId="26606"/>
          <ac:spMkLst>
            <pc:docMk/>
            <pc:sldMk cId="3754645386" sldId="586"/>
            <ac:spMk id="61" creationId="{7AAC67C3-831B-4AB1-A259-DFB839CAFAFC}"/>
          </ac:spMkLst>
        </pc:spChg>
        <pc:spChg chg="add del">
          <ac:chgData name="Signe Sønderskov" userId="61a6abdc-2c85-4a7b-9bff-0479dd8e439b" providerId="ADAL" clId="{A718EB25-1F9E-439A-8642-1DBAF4DC7EFB}" dt="2020-01-16T09:47:31.754" v="7768" actId="26606"/>
          <ac:spMkLst>
            <pc:docMk/>
            <pc:sldMk cId="3754645386" sldId="586"/>
            <ac:spMk id="62" creationId="{054B3F04-9EAC-45C0-B3CE-0387EEA10A0C}"/>
          </ac:spMkLst>
        </pc:spChg>
        <pc:spChg chg="add del">
          <ac:chgData name="Signe Sønderskov" userId="61a6abdc-2c85-4a7b-9bff-0479dd8e439b" providerId="ADAL" clId="{A718EB25-1F9E-439A-8642-1DBAF4DC7EFB}" dt="2020-01-16T09:47:31.754" v="7768" actId="26606"/>
          <ac:spMkLst>
            <pc:docMk/>
            <pc:sldMk cId="3754645386" sldId="586"/>
            <ac:spMk id="63" creationId="{5EBED9CF-A40A-4639-928F-4465DB75BDFA}"/>
          </ac:spMkLst>
        </pc:spChg>
        <pc:spChg chg="add del">
          <ac:chgData name="Signe Sønderskov" userId="61a6abdc-2c85-4a7b-9bff-0479dd8e439b" providerId="ADAL" clId="{A718EB25-1F9E-439A-8642-1DBAF4DC7EFB}" dt="2020-01-16T09:47:39.294" v="7770" actId="26606"/>
          <ac:spMkLst>
            <pc:docMk/>
            <pc:sldMk cId="3754645386" sldId="586"/>
            <ac:spMk id="65" creationId="{9F5E263C-FB7E-4A3E-AD04-5140CD3D1D97}"/>
          </ac:spMkLst>
        </pc:spChg>
        <pc:spChg chg="add del">
          <ac:chgData name="Signe Sønderskov" userId="61a6abdc-2c85-4a7b-9bff-0479dd8e439b" providerId="ADAL" clId="{A718EB25-1F9E-439A-8642-1DBAF4DC7EFB}" dt="2020-01-16T09:47:39.294" v="7770" actId="26606"/>
          <ac:spMkLst>
            <pc:docMk/>
            <pc:sldMk cId="3754645386" sldId="586"/>
            <ac:spMk id="66" creationId="{9E65ED8C-90F7-4EB0-ACCB-64AEF411E8B9}"/>
          </ac:spMkLst>
        </pc:spChg>
        <pc:spChg chg="add del">
          <ac:chgData name="Signe Sønderskov" userId="61a6abdc-2c85-4a7b-9bff-0479dd8e439b" providerId="ADAL" clId="{A718EB25-1F9E-439A-8642-1DBAF4DC7EFB}" dt="2020-01-16T09:47:39.294" v="7770" actId="26606"/>
          <ac:spMkLst>
            <pc:docMk/>
            <pc:sldMk cId="3754645386" sldId="586"/>
            <ac:spMk id="67" creationId="{6604E3BF-88F7-4D19-BEC9-8486966EA467}"/>
          </ac:spMkLst>
        </pc:spChg>
        <pc:spChg chg="add">
          <ac:chgData name="Signe Sønderskov" userId="61a6abdc-2c85-4a7b-9bff-0479dd8e439b" providerId="ADAL" clId="{A718EB25-1F9E-439A-8642-1DBAF4DC7EFB}" dt="2020-01-16T09:47:39.311" v="7771" actId="26606"/>
          <ac:spMkLst>
            <pc:docMk/>
            <pc:sldMk cId="3754645386" sldId="586"/>
            <ac:spMk id="70" creationId="{3741B58E-3B65-4A01-A276-975AB2CF8A08}"/>
          </ac:spMkLst>
        </pc:spChg>
        <pc:spChg chg="add">
          <ac:chgData name="Signe Sønderskov" userId="61a6abdc-2c85-4a7b-9bff-0479dd8e439b" providerId="ADAL" clId="{A718EB25-1F9E-439A-8642-1DBAF4DC7EFB}" dt="2020-01-16T09:47:39.311" v="7771" actId="26606"/>
          <ac:spMkLst>
            <pc:docMk/>
            <pc:sldMk cId="3754645386" sldId="586"/>
            <ac:spMk id="71" creationId="{7AAC67C3-831B-4AB1-A259-DFB839CAFAFC}"/>
          </ac:spMkLst>
        </pc:spChg>
        <pc:spChg chg="add">
          <ac:chgData name="Signe Sønderskov" userId="61a6abdc-2c85-4a7b-9bff-0479dd8e439b" providerId="ADAL" clId="{A718EB25-1F9E-439A-8642-1DBAF4DC7EFB}" dt="2020-01-16T09:47:39.311" v="7771" actId="26606"/>
          <ac:spMkLst>
            <pc:docMk/>
            <pc:sldMk cId="3754645386" sldId="586"/>
            <ac:spMk id="72" creationId="{054B3F04-9EAC-45C0-B3CE-0387EEA10A0C}"/>
          </ac:spMkLst>
        </pc:spChg>
        <pc:spChg chg="add mod">
          <ac:chgData name="Signe Sønderskov" userId="61a6abdc-2c85-4a7b-9bff-0479dd8e439b" providerId="ADAL" clId="{A718EB25-1F9E-439A-8642-1DBAF4DC7EFB}" dt="2020-01-16T11:28:22.453" v="13616" actId="20577"/>
          <ac:spMkLst>
            <pc:docMk/>
            <pc:sldMk cId="3754645386" sldId="586"/>
            <ac:spMk id="73" creationId="{5EBED9CF-A40A-4639-928F-4465DB75BDFA}"/>
          </ac:spMkLst>
        </pc:spChg>
        <pc:graphicFrameChg chg="add del">
          <ac:chgData name="Signe Sønderskov" userId="61a6abdc-2c85-4a7b-9bff-0479dd8e439b" providerId="ADAL" clId="{A718EB25-1F9E-439A-8642-1DBAF4DC7EFB}" dt="2020-01-16T09:44:25.595" v="7732" actId="26606"/>
          <ac:graphicFrameMkLst>
            <pc:docMk/>
            <pc:sldMk cId="3754645386" sldId="586"/>
            <ac:graphicFrameMk id="8" creationId="{76E03B9C-51D0-41EF-AD34-49F4B05E2A4C}"/>
          </ac:graphicFrameMkLst>
        </pc:graphicFrameChg>
        <pc:graphicFrameChg chg="add del">
          <ac:chgData name="Signe Sønderskov" userId="61a6abdc-2c85-4a7b-9bff-0479dd8e439b" providerId="ADAL" clId="{A718EB25-1F9E-439A-8642-1DBAF4DC7EFB}" dt="2020-01-16T09:46:29.116" v="7752" actId="26606"/>
          <ac:graphicFrameMkLst>
            <pc:docMk/>
            <pc:sldMk cId="3754645386" sldId="586"/>
            <ac:graphicFrameMk id="14" creationId="{E452878A-DAE8-4940-AACB-D2C97CA16557}"/>
          </ac:graphicFrameMkLst>
        </pc:graphicFrameChg>
        <pc:graphicFrameChg chg="add del mod modGraphic">
          <ac:chgData name="Signe Sønderskov" userId="61a6abdc-2c85-4a7b-9bff-0479dd8e439b" providerId="ADAL" clId="{A718EB25-1F9E-439A-8642-1DBAF4DC7EFB}" dt="2020-01-16T09:45:57.436" v="7744" actId="26606"/>
          <ac:graphicFrameMkLst>
            <pc:docMk/>
            <pc:sldMk cId="3754645386" sldId="586"/>
            <ac:graphicFrameMk id="24" creationId="{59F35FA0-9832-4F72-892A-4C912567CB16}"/>
          </ac:graphicFrameMkLst>
        </pc:graphicFrameChg>
        <pc:graphicFrameChg chg="add del">
          <ac:chgData name="Signe Sønderskov" userId="61a6abdc-2c85-4a7b-9bff-0479dd8e439b" providerId="ADAL" clId="{A718EB25-1F9E-439A-8642-1DBAF4DC7EFB}" dt="2020-01-16T09:46:35.384" v="7754" actId="26606"/>
          <ac:graphicFrameMkLst>
            <pc:docMk/>
            <pc:sldMk cId="3754645386" sldId="586"/>
            <ac:graphicFrameMk id="26" creationId="{D0E68D66-C695-45E6-A13C-60B6060D0123}"/>
          </ac:graphicFrameMkLst>
        </pc:graphicFrameChg>
        <pc:graphicFrameChg chg="add del">
          <ac:chgData name="Signe Sønderskov" userId="61a6abdc-2c85-4a7b-9bff-0479dd8e439b" providerId="ADAL" clId="{A718EB25-1F9E-439A-8642-1DBAF4DC7EFB}" dt="2020-01-16T09:47:12.700" v="7758" actId="26606"/>
          <ac:graphicFrameMkLst>
            <pc:docMk/>
            <pc:sldMk cId="3754645386" sldId="586"/>
            <ac:graphicFrameMk id="39" creationId="{E452878A-DAE8-4940-AACB-D2C97CA16557}"/>
          </ac:graphicFrameMkLst>
        </pc:graphicFrameChg>
        <pc:graphicFrameChg chg="add del">
          <ac:chgData name="Signe Sønderskov" userId="61a6abdc-2c85-4a7b-9bff-0479dd8e439b" providerId="ADAL" clId="{A718EB25-1F9E-439A-8642-1DBAF4DC7EFB}" dt="2020-01-16T09:47:39.294" v="7770" actId="26606"/>
          <ac:graphicFrameMkLst>
            <pc:docMk/>
            <pc:sldMk cId="3754645386" sldId="586"/>
            <ac:graphicFrameMk id="68" creationId="{D0E68D66-C695-45E6-A13C-60B6060D0123}"/>
          </ac:graphicFrameMkLst>
        </pc:graphicFrameChg>
        <pc:picChg chg="add mod">
          <ac:chgData name="Signe Sønderskov" userId="61a6abdc-2c85-4a7b-9bff-0479dd8e439b" providerId="ADAL" clId="{A718EB25-1F9E-439A-8642-1DBAF4DC7EFB}" dt="2020-01-16T09:50:50.786" v="7789" actId="1076"/>
          <ac:picMkLst>
            <pc:docMk/>
            <pc:sldMk cId="3754645386" sldId="586"/>
            <ac:picMk id="69" creationId="{01BDE669-BFF6-4BF7-A5C4-30E52C1663D3}"/>
          </ac:picMkLst>
        </pc:picChg>
        <pc:picChg chg="add del mod">
          <ac:chgData name="Signe Sønderskov" userId="61a6abdc-2c85-4a7b-9bff-0479dd8e439b" providerId="ADAL" clId="{A718EB25-1F9E-439A-8642-1DBAF4DC7EFB}" dt="2020-01-16T09:49:54.273" v="7778"/>
          <ac:picMkLst>
            <pc:docMk/>
            <pc:sldMk cId="3754645386" sldId="586"/>
            <ac:picMk id="3074" creationId="{60F2DDBD-F004-4CA8-BF64-E880D0F03C8A}"/>
          </ac:picMkLst>
        </pc:picChg>
        <pc:picChg chg="add mod">
          <ac:chgData name="Signe Sønderskov" userId="61a6abdc-2c85-4a7b-9bff-0479dd8e439b" providerId="ADAL" clId="{A718EB25-1F9E-439A-8642-1DBAF4DC7EFB}" dt="2020-01-16T09:50:47.790" v="7788" actId="1076"/>
          <ac:picMkLst>
            <pc:docMk/>
            <pc:sldMk cId="3754645386" sldId="586"/>
            <ac:picMk id="3076" creationId="{A26B464A-ED36-4E26-A659-CBA9B8229C04}"/>
          </ac:picMkLst>
        </pc:picChg>
        <pc:cxnChg chg="add del">
          <ac:chgData name="Signe Sønderskov" userId="61a6abdc-2c85-4a7b-9bff-0479dd8e439b" providerId="ADAL" clId="{A718EB25-1F9E-439A-8642-1DBAF4DC7EFB}" dt="2020-01-16T09:44:13.659" v="7730" actId="26606"/>
          <ac:cxnSpMkLst>
            <pc:docMk/>
            <pc:sldMk cId="3754645386" sldId="586"/>
            <ac:cxnSpMk id="13" creationId="{9F09C252-16FE-4557-AD6D-BB5CA773496C}"/>
          </ac:cxnSpMkLst>
        </pc:cxnChg>
        <pc:cxnChg chg="add del">
          <ac:chgData name="Signe Sønderskov" userId="61a6abdc-2c85-4a7b-9bff-0479dd8e439b" providerId="ADAL" clId="{A718EB25-1F9E-439A-8642-1DBAF4DC7EFB}" dt="2020-01-16T09:47:19.881" v="7760" actId="26606"/>
          <ac:cxnSpMkLst>
            <pc:docMk/>
            <pc:sldMk cId="3754645386" sldId="586"/>
            <ac:cxnSpMk id="43" creationId="{02CC3441-26B3-4381-B3DF-8AE3C288BC0D}"/>
          </ac:cxnSpMkLst>
        </pc:cxnChg>
        <pc:cxnChg chg="add del">
          <ac:chgData name="Signe Sønderskov" userId="61a6abdc-2c85-4a7b-9bff-0479dd8e439b" providerId="ADAL" clId="{A718EB25-1F9E-439A-8642-1DBAF4DC7EFB}" dt="2020-01-16T09:47:21.209" v="7762" actId="26606"/>
          <ac:cxnSpMkLst>
            <pc:docMk/>
            <pc:sldMk cId="3754645386" sldId="586"/>
            <ac:cxnSpMk id="47" creationId="{9F09C252-16FE-4557-AD6D-BB5CA773496C}"/>
          </ac:cxnSpMkLst>
        </pc:cxnChg>
      </pc:sldChg>
      <pc:sldChg chg="addSp delSp modSp add mod setBg">
        <pc:chgData name="Signe Sønderskov" userId="61a6abdc-2c85-4a7b-9bff-0479dd8e439b" providerId="ADAL" clId="{A718EB25-1F9E-439A-8642-1DBAF4DC7EFB}" dt="2020-01-16T10:16:00.513" v="9266" actId="313"/>
        <pc:sldMkLst>
          <pc:docMk/>
          <pc:sldMk cId="644747946" sldId="587"/>
        </pc:sldMkLst>
        <pc:spChg chg="mod">
          <ac:chgData name="Signe Sønderskov" userId="61a6abdc-2c85-4a7b-9bff-0479dd8e439b" providerId="ADAL" clId="{A718EB25-1F9E-439A-8642-1DBAF4DC7EFB}" dt="2020-01-16T10:02:21.213" v="8221" actId="26606"/>
          <ac:spMkLst>
            <pc:docMk/>
            <pc:sldMk cId="644747946" sldId="587"/>
            <ac:spMk id="2" creationId="{82DBE2AB-5EE2-4294-B450-3093883C5015}"/>
          </ac:spMkLst>
        </pc:spChg>
        <pc:spChg chg="add del mod">
          <ac:chgData name="Signe Sønderskov" userId="61a6abdc-2c85-4a7b-9bff-0479dd8e439b" providerId="ADAL" clId="{A718EB25-1F9E-439A-8642-1DBAF4DC7EFB}" dt="2020-01-16T09:59:32.898" v="8209" actId="26606"/>
          <ac:spMkLst>
            <pc:docMk/>
            <pc:sldMk cId="644747946" sldId="587"/>
            <ac:spMk id="3" creationId="{12FD5713-634B-4687-8118-4300403F4B46}"/>
          </ac:spMkLst>
        </pc:spChg>
        <pc:spChg chg="add del">
          <ac:chgData name="Signe Sønderskov" userId="61a6abdc-2c85-4a7b-9bff-0479dd8e439b" providerId="ADAL" clId="{A718EB25-1F9E-439A-8642-1DBAF4DC7EFB}" dt="2020-01-16T09:59:16.692" v="8198" actId="26606"/>
          <ac:spMkLst>
            <pc:docMk/>
            <pc:sldMk cId="644747946" sldId="587"/>
            <ac:spMk id="10" creationId="{9F5E263C-FB7E-4A3E-AD04-5140CD3D1D97}"/>
          </ac:spMkLst>
        </pc:spChg>
        <pc:spChg chg="add del">
          <ac:chgData name="Signe Sønderskov" userId="61a6abdc-2c85-4a7b-9bff-0479dd8e439b" providerId="ADAL" clId="{A718EB25-1F9E-439A-8642-1DBAF4DC7EFB}" dt="2020-01-16T09:59:16.692" v="8198" actId="26606"/>
          <ac:spMkLst>
            <pc:docMk/>
            <pc:sldMk cId="644747946" sldId="587"/>
            <ac:spMk id="12" creationId="{9E65ED8C-90F7-4EB0-ACCB-64AEF411E8B9}"/>
          </ac:spMkLst>
        </pc:spChg>
        <pc:spChg chg="add del">
          <ac:chgData name="Signe Sønderskov" userId="61a6abdc-2c85-4a7b-9bff-0479dd8e439b" providerId="ADAL" clId="{A718EB25-1F9E-439A-8642-1DBAF4DC7EFB}" dt="2020-01-16T09:59:16.692" v="8198" actId="26606"/>
          <ac:spMkLst>
            <pc:docMk/>
            <pc:sldMk cId="644747946" sldId="587"/>
            <ac:spMk id="14" creationId="{6604E3BF-88F7-4D19-BEC9-8486966EA467}"/>
          </ac:spMkLst>
        </pc:spChg>
        <pc:spChg chg="add del">
          <ac:chgData name="Signe Sønderskov" userId="61a6abdc-2c85-4a7b-9bff-0479dd8e439b" providerId="ADAL" clId="{A718EB25-1F9E-439A-8642-1DBAF4DC7EFB}" dt="2020-01-16T09:59:19.204" v="8200" actId="26606"/>
          <ac:spMkLst>
            <pc:docMk/>
            <pc:sldMk cId="644747946" sldId="587"/>
            <ac:spMk id="16" creationId="{9F5E263C-FB7E-4A3E-AD04-5140CD3D1D97}"/>
          </ac:spMkLst>
        </pc:spChg>
        <pc:spChg chg="add del">
          <ac:chgData name="Signe Sønderskov" userId="61a6abdc-2c85-4a7b-9bff-0479dd8e439b" providerId="ADAL" clId="{A718EB25-1F9E-439A-8642-1DBAF4DC7EFB}" dt="2020-01-16T09:59:19.204" v="8200" actId="26606"/>
          <ac:spMkLst>
            <pc:docMk/>
            <pc:sldMk cId="644747946" sldId="587"/>
            <ac:spMk id="17" creationId="{9E65ED8C-90F7-4EB0-ACCB-64AEF411E8B9}"/>
          </ac:spMkLst>
        </pc:spChg>
        <pc:spChg chg="add del">
          <ac:chgData name="Signe Sønderskov" userId="61a6abdc-2c85-4a7b-9bff-0479dd8e439b" providerId="ADAL" clId="{A718EB25-1F9E-439A-8642-1DBAF4DC7EFB}" dt="2020-01-16T09:59:19.204" v="8200" actId="26606"/>
          <ac:spMkLst>
            <pc:docMk/>
            <pc:sldMk cId="644747946" sldId="587"/>
            <ac:spMk id="18" creationId="{6604E3BF-88F7-4D19-BEC9-8486966EA467}"/>
          </ac:spMkLst>
        </pc:spChg>
        <pc:spChg chg="add del">
          <ac:chgData name="Signe Sønderskov" userId="61a6abdc-2c85-4a7b-9bff-0479dd8e439b" providerId="ADAL" clId="{A718EB25-1F9E-439A-8642-1DBAF4DC7EFB}" dt="2020-01-16T09:59:21.115" v="8202" actId="26606"/>
          <ac:spMkLst>
            <pc:docMk/>
            <pc:sldMk cId="644747946" sldId="587"/>
            <ac:spMk id="21" creationId="{9F5E263C-FB7E-4A3E-AD04-5140CD3D1D97}"/>
          </ac:spMkLst>
        </pc:spChg>
        <pc:spChg chg="add del">
          <ac:chgData name="Signe Sønderskov" userId="61a6abdc-2c85-4a7b-9bff-0479dd8e439b" providerId="ADAL" clId="{A718EB25-1F9E-439A-8642-1DBAF4DC7EFB}" dt="2020-01-16T09:59:21.115" v="8202" actId="26606"/>
          <ac:spMkLst>
            <pc:docMk/>
            <pc:sldMk cId="644747946" sldId="587"/>
            <ac:spMk id="22" creationId="{9E65ED8C-90F7-4EB0-ACCB-64AEF411E8B9}"/>
          </ac:spMkLst>
        </pc:spChg>
        <pc:spChg chg="add del">
          <ac:chgData name="Signe Sønderskov" userId="61a6abdc-2c85-4a7b-9bff-0479dd8e439b" providerId="ADAL" clId="{A718EB25-1F9E-439A-8642-1DBAF4DC7EFB}" dt="2020-01-16T09:59:21.115" v="8202" actId="26606"/>
          <ac:spMkLst>
            <pc:docMk/>
            <pc:sldMk cId="644747946" sldId="587"/>
            <ac:spMk id="23" creationId="{6604E3BF-88F7-4D19-BEC9-8486966EA467}"/>
          </ac:spMkLst>
        </pc:spChg>
        <pc:spChg chg="add del">
          <ac:chgData name="Signe Sønderskov" userId="61a6abdc-2c85-4a7b-9bff-0479dd8e439b" providerId="ADAL" clId="{A718EB25-1F9E-439A-8642-1DBAF4DC7EFB}" dt="2020-01-16T09:59:23.053" v="8204" actId="26606"/>
          <ac:spMkLst>
            <pc:docMk/>
            <pc:sldMk cId="644747946" sldId="587"/>
            <ac:spMk id="26" creationId="{12FD5713-634B-4687-8118-4300403F4B46}"/>
          </ac:spMkLst>
        </pc:spChg>
        <pc:spChg chg="add del">
          <ac:chgData name="Signe Sønderskov" userId="61a6abdc-2c85-4a7b-9bff-0479dd8e439b" providerId="ADAL" clId="{A718EB25-1F9E-439A-8642-1DBAF4DC7EFB}" dt="2020-01-16T09:59:29.168" v="8206" actId="26606"/>
          <ac:spMkLst>
            <pc:docMk/>
            <pc:sldMk cId="644747946" sldId="587"/>
            <ac:spMk id="28" creationId="{9F5E263C-FB7E-4A3E-AD04-5140CD3D1D97}"/>
          </ac:spMkLst>
        </pc:spChg>
        <pc:spChg chg="add del">
          <ac:chgData name="Signe Sønderskov" userId="61a6abdc-2c85-4a7b-9bff-0479dd8e439b" providerId="ADAL" clId="{A718EB25-1F9E-439A-8642-1DBAF4DC7EFB}" dt="2020-01-16T09:59:29.168" v="8206" actId="26606"/>
          <ac:spMkLst>
            <pc:docMk/>
            <pc:sldMk cId="644747946" sldId="587"/>
            <ac:spMk id="29" creationId="{9E65ED8C-90F7-4EB0-ACCB-64AEF411E8B9}"/>
          </ac:spMkLst>
        </pc:spChg>
        <pc:spChg chg="add del">
          <ac:chgData name="Signe Sønderskov" userId="61a6abdc-2c85-4a7b-9bff-0479dd8e439b" providerId="ADAL" clId="{A718EB25-1F9E-439A-8642-1DBAF4DC7EFB}" dt="2020-01-16T09:59:29.168" v="8206" actId="26606"/>
          <ac:spMkLst>
            <pc:docMk/>
            <pc:sldMk cId="644747946" sldId="587"/>
            <ac:spMk id="30" creationId="{6604E3BF-88F7-4D19-BEC9-8486966EA467}"/>
          </ac:spMkLst>
        </pc:spChg>
        <pc:spChg chg="add del">
          <ac:chgData name="Signe Sønderskov" userId="61a6abdc-2c85-4a7b-9bff-0479dd8e439b" providerId="ADAL" clId="{A718EB25-1F9E-439A-8642-1DBAF4DC7EFB}" dt="2020-01-16T09:59:32.850" v="8208" actId="26606"/>
          <ac:spMkLst>
            <pc:docMk/>
            <pc:sldMk cId="644747946" sldId="587"/>
            <ac:spMk id="33" creationId="{516F6D6D-68C7-4DE7-BCC8-49EDF0B35FE4}"/>
          </ac:spMkLst>
        </pc:spChg>
        <pc:spChg chg="add del">
          <ac:chgData name="Signe Sønderskov" userId="61a6abdc-2c85-4a7b-9bff-0479dd8e439b" providerId="ADAL" clId="{A718EB25-1F9E-439A-8642-1DBAF4DC7EFB}" dt="2020-01-16T09:59:32.850" v="8208" actId="26606"/>
          <ac:spMkLst>
            <pc:docMk/>
            <pc:sldMk cId="644747946" sldId="587"/>
            <ac:spMk id="35" creationId="{EDB0E252-C782-4F12-9522-B29D4B7D4B73}"/>
          </ac:spMkLst>
        </pc:spChg>
        <pc:spChg chg="add del">
          <ac:chgData name="Signe Sønderskov" userId="61a6abdc-2c85-4a7b-9bff-0479dd8e439b" providerId="ADAL" clId="{A718EB25-1F9E-439A-8642-1DBAF4DC7EFB}" dt="2020-01-16T09:59:32.850" v="8208" actId="26606"/>
          <ac:spMkLst>
            <pc:docMk/>
            <pc:sldMk cId="644747946" sldId="587"/>
            <ac:spMk id="36" creationId="{83A9B9E4-D842-4215-A86C-FA3FE90EFDE7}"/>
          </ac:spMkLst>
        </pc:spChg>
        <pc:spChg chg="add del">
          <ac:chgData name="Signe Sønderskov" userId="61a6abdc-2c85-4a7b-9bff-0479dd8e439b" providerId="ADAL" clId="{A718EB25-1F9E-439A-8642-1DBAF4DC7EFB}" dt="2020-01-16T10:02:21.213" v="8221" actId="26606"/>
          <ac:spMkLst>
            <pc:docMk/>
            <pc:sldMk cId="644747946" sldId="587"/>
            <ac:spMk id="39" creationId="{9F5E263C-FB7E-4A3E-AD04-5140CD3D1D97}"/>
          </ac:spMkLst>
        </pc:spChg>
        <pc:spChg chg="add del">
          <ac:chgData name="Signe Sønderskov" userId="61a6abdc-2c85-4a7b-9bff-0479dd8e439b" providerId="ADAL" clId="{A718EB25-1F9E-439A-8642-1DBAF4DC7EFB}" dt="2020-01-16T10:02:21.213" v="8221" actId="26606"/>
          <ac:spMkLst>
            <pc:docMk/>
            <pc:sldMk cId="644747946" sldId="587"/>
            <ac:spMk id="40" creationId="{9E65ED8C-90F7-4EB0-ACCB-64AEF411E8B9}"/>
          </ac:spMkLst>
        </pc:spChg>
        <pc:spChg chg="add del">
          <ac:chgData name="Signe Sønderskov" userId="61a6abdc-2c85-4a7b-9bff-0479dd8e439b" providerId="ADAL" clId="{A718EB25-1F9E-439A-8642-1DBAF4DC7EFB}" dt="2020-01-16T10:02:21.213" v="8221" actId="26606"/>
          <ac:spMkLst>
            <pc:docMk/>
            <pc:sldMk cId="644747946" sldId="587"/>
            <ac:spMk id="41" creationId="{6604E3BF-88F7-4D19-BEC9-8486966EA467}"/>
          </ac:spMkLst>
        </pc:spChg>
        <pc:graphicFrameChg chg="add del">
          <ac:chgData name="Signe Sønderskov" userId="61a6abdc-2c85-4a7b-9bff-0479dd8e439b" providerId="ADAL" clId="{A718EB25-1F9E-439A-8642-1DBAF4DC7EFB}" dt="2020-01-16T09:59:16.692" v="8198" actId="26606"/>
          <ac:graphicFrameMkLst>
            <pc:docMk/>
            <pc:sldMk cId="644747946" sldId="587"/>
            <ac:graphicFrameMk id="5" creationId="{08334E2B-F6E5-4EAA-9046-1CCE5CE44515}"/>
          </ac:graphicFrameMkLst>
        </pc:graphicFrameChg>
        <pc:graphicFrameChg chg="add del">
          <ac:chgData name="Signe Sønderskov" userId="61a6abdc-2c85-4a7b-9bff-0479dd8e439b" providerId="ADAL" clId="{A718EB25-1F9E-439A-8642-1DBAF4DC7EFB}" dt="2020-01-16T09:59:19.204" v="8200" actId="26606"/>
          <ac:graphicFrameMkLst>
            <pc:docMk/>
            <pc:sldMk cId="644747946" sldId="587"/>
            <ac:graphicFrameMk id="19" creationId="{59796856-9092-4049-BBD3-A5DEBC90EF10}"/>
          </ac:graphicFrameMkLst>
        </pc:graphicFrameChg>
        <pc:graphicFrameChg chg="add del">
          <ac:chgData name="Signe Sønderskov" userId="61a6abdc-2c85-4a7b-9bff-0479dd8e439b" providerId="ADAL" clId="{A718EB25-1F9E-439A-8642-1DBAF4DC7EFB}" dt="2020-01-16T09:59:21.115" v="8202" actId="26606"/>
          <ac:graphicFrameMkLst>
            <pc:docMk/>
            <pc:sldMk cId="644747946" sldId="587"/>
            <ac:graphicFrameMk id="24" creationId="{08334E2B-F6E5-4EAA-9046-1CCE5CE44515}"/>
          </ac:graphicFrameMkLst>
        </pc:graphicFrameChg>
        <pc:graphicFrameChg chg="add del">
          <ac:chgData name="Signe Sønderskov" userId="61a6abdc-2c85-4a7b-9bff-0479dd8e439b" providerId="ADAL" clId="{A718EB25-1F9E-439A-8642-1DBAF4DC7EFB}" dt="2020-01-16T09:59:29.168" v="8206" actId="26606"/>
          <ac:graphicFrameMkLst>
            <pc:docMk/>
            <pc:sldMk cId="644747946" sldId="587"/>
            <ac:graphicFrameMk id="31" creationId="{08334E2B-F6E5-4EAA-9046-1CCE5CE44515}"/>
          </ac:graphicFrameMkLst>
        </pc:graphicFrameChg>
        <pc:graphicFrameChg chg="add del">
          <ac:chgData name="Signe Sønderskov" userId="61a6abdc-2c85-4a7b-9bff-0479dd8e439b" providerId="ADAL" clId="{A718EB25-1F9E-439A-8642-1DBAF4DC7EFB}" dt="2020-01-16T09:59:32.850" v="8208" actId="26606"/>
          <ac:graphicFrameMkLst>
            <pc:docMk/>
            <pc:sldMk cId="644747946" sldId="587"/>
            <ac:graphicFrameMk id="37" creationId="{B7FCA7FF-AB79-4110-932C-FF204764BBAE}"/>
          </ac:graphicFrameMkLst>
        </pc:graphicFrameChg>
        <pc:graphicFrameChg chg="add mod modGraphic">
          <ac:chgData name="Signe Sønderskov" userId="61a6abdc-2c85-4a7b-9bff-0479dd8e439b" providerId="ADAL" clId="{A718EB25-1F9E-439A-8642-1DBAF4DC7EFB}" dt="2020-01-16T10:16:00.513" v="9266" actId="313"/>
          <ac:graphicFrameMkLst>
            <pc:docMk/>
            <pc:sldMk cId="644747946" sldId="587"/>
            <ac:graphicFrameMk id="42" creationId="{08334E2B-F6E5-4EAA-9046-1CCE5CE44515}"/>
          </ac:graphicFrameMkLst>
        </pc:graphicFrameChg>
        <pc:picChg chg="add del mod">
          <ac:chgData name="Signe Sønderskov" userId="61a6abdc-2c85-4a7b-9bff-0479dd8e439b" providerId="ADAL" clId="{A718EB25-1F9E-439A-8642-1DBAF4DC7EFB}" dt="2020-01-16T10:02:14.628" v="8220" actId="478"/>
          <ac:picMkLst>
            <pc:docMk/>
            <pc:sldMk cId="644747946" sldId="587"/>
            <ac:picMk id="6" creationId="{08E39A3C-E362-46A6-AC16-6141F9F10FD3}"/>
          </ac:picMkLst>
        </pc:picChg>
        <pc:picChg chg="add del">
          <ac:chgData name="Signe Sønderskov" userId="61a6abdc-2c85-4a7b-9bff-0479dd8e439b" providerId="ADAL" clId="{A718EB25-1F9E-439A-8642-1DBAF4DC7EFB}" dt="2020-01-16T09:59:23.053" v="8204" actId="26606"/>
          <ac:picMkLst>
            <pc:docMk/>
            <pc:sldMk cId="644747946" sldId="587"/>
            <ac:picMk id="7" creationId="{49A294C3-593D-44D5-9750-D1FBE1C4CA45}"/>
          </ac:picMkLst>
        </pc:picChg>
        <pc:cxnChg chg="add del">
          <ac:chgData name="Signe Sønderskov" userId="61a6abdc-2c85-4a7b-9bff-0479dd8e439b" providerId="ADAL" clId="{A718EB25-1F9E-439A-8642-1DBAF4DC7EFB}" dt="2020-01-16T09:59:32.850" v="8208" actId="26606"/>
          <ac:cxnSpMkLst>
            <pc:docMk/>
            <pc:sldMk cId="644747946" sldId="587"/>
            <ac:cxnSpMk id="34" creationId="{ED2ABB72-FC8B-4840-AD94-0699193233C9}"/>
          </ac:cxnSpMkLst>
        </pc:cxnChg>
      </pc:sldChg>
      <pc:sldChg chg="addSp delSp modSp add mod setBg">
        <pc:chgData name="Signe Sønderskov" userId="61a6abdc-2c85-4a7b-9bff-0479dd8e439b" providerId="ADAL" clId="{A718EB25-1F9E-439A-8642-1DBAF4DC7EFB}" dt="2020-01-16T10:15:36.402" v="9262" actId="313"/>
        <pc:sldMkLst>
          <pc:docMk/>
          <pc:sldMk cId="4094306749" sldId="588"/>
        </pc:sldMkLst>
        <pc:spChg chg="mod">
          <ac:chgData name="Signe Sønderskov" userId="61a6abdc-2c85-4a7b-9bff-0479dd8e439b" providerId="ADAL" clId="{A718EB25-1F9E-439A-8642-1DBAF4DC7EFB}" dt="2020-01-16T10:12:44.681" v="9176" actId="26606"/>
          <ac:spMkLst>
            <pc:docMk/>
            <pc:sldMk cId="4094306749" sldId="588"/>
            <ac:spMk id="2" creationId="{CF352CF4-C6CC-4D66-9E25-F48A3386FFA0}"/>
          </ac:spMkLst>
        </pc:spChg>
        <pc:spChg chg="add del mod">
          <ac:chgData name="Signe Sønderskov" userId="61a6abdc-2c85-4a7b-9bff-0479dd8e439b" providerId="ADAL" clId="{A718EB25-1F9E-439A-8642-1DBAF4DC7EFB}" dt="2020-01-16T10:12:44.681" v="9176" actId="26606"/>
          <ac:spMkLst>
            <pc:docMk/>
            <pc:sldMk cId="4094306749" sldId="588"/>
            <ac:spMk id="3" creationId="{A435FA4C-9753-4420-B56C-00B4A6E68B37}"/>
          </ac:spMkLst>
        </pc:spChg>
        <pc:spChg chg="add del">
          <ac:chgData name="Signe Sønderskov" userId="61a6abdc-2c85-4a7b-9bff-0479dd8e439b" providerId="ADAL" clId="{A718EB25-1F9E-439A-8642-1DBAF4DC7EFB}" dt="2020-01-16T10:12:39.678" v="9173" actId="26606"/>
          <ac:spMkLst>
            <pc:docMk/>
            <pc:sldMk cId="4094306749" sldId="588"/>
            <ac:spMk id="10" creationId="{9F5E263C-FB7E-4A3E-AD04-5140CD3D1D97}"/>
          </ac:spMkLst>
        </pc:spChg>
        <pc:spChg chg="add del">
          <ac:chgData name="Signe Sønderskov" userId="61a6abdc-2c85-4a7b-9bff-0479dd8e439b" providerId="ADAL" clId="{A718EB25-1F9E-439A-8642-1DBAF4DC7EFB}" dt="2020-01-16T10:12:39.678" v="9173" actId="26606"/>
          <ac:spMkLst>
            <pc:docMk/>
            <pc:sldMk cId="4094306749" sldId="588"/>
            <ac:spMk id="12" creationId="{9E65ED8C-90F7-4EB0-ACCB-64AEF411E8B9}"/>
          </ac:spMkLst>
        </pc:spChg>
        <pc:spChg chg="add del">
          <ac:chgData name="Signe Sønderskov" userId="61a6abdc-2c85-4a7b-9bff-0479dd8e439b" providerId="ADAL" clId="{A718EB25-1F9E-439A-8642-1DBAF4DC7EFB}" dt="2020-01-16T10:12:39.678" v="9173" actId="26606"/>
          <ac:spMkLst>
            <pc:docMk/>
            <pc:sldMk cId="4094306749" sldId="588"/>
            <ac:spMk id="14" creationId="{6604E3BF-88F7-4D19-BEC9-8486966EA467}"/>
          </ac:spMkLst>
        </pc:spChg>
        <pc:spChg chg="add del">
          <ac:chgData name="Signe Sønderskov" userId="61a6abdc-2c85-4a7b-9bff-0479dd8e439b" providerId="ADAL" clId="{A718EB25-1F9E-439A-8642-1DBAF4DC7EFB}" dt="2020-01-16T10:12:44.601" v="9175" actId="26606"/>
          <ac:spMkLst>
            <pc:docMk/>
            <pc:sldMk cId="4094306749" sldId="588"/>
            <ac:spMk id="16" creationId="{9F5E263C-FB7E-4A3E-AD04-5140CD3D1D97}"/>
          </ac:spMkLst>
        </pc:spChg>
        <pc:spChg chg="add del">
          <ac:chgData name="Signe Sønderskov" userId="61a6abdc-2c85-4a7b-9bff-0479dd8e439b" providerId="ADAL" clId="{A718EB25-1F9E-439A-8642-1DBAF4DC7EFB}" dt="2020-01-16T10:12:44.601" v="9175" actId="26606"/>
          <ac:spMkLst>
            <pc:docMk/>
            <pc:sldMk cId="4094306749" sldId="588"/>
            <ac:spMk id="17" creationId="{9E65ED8C-90F7-4EB0-ACCB-64AEF411E8B9}"/>
          </ac:spMkLst>
        </pc:spChg>
        <pc:spChg chg="add del">
          <ac:chgData name="Signe Sønderskov" userId="61a6abdc-2c85-4a7b-9bff-0479dd8e439b" providerId="ADAL" clId="{A718EB25-1F9E-439A-8642-1DBAF4DC7EFB}" dt="2020-01-16T10:12:44.601" v="9175" actId="26606"/>
          <ac:spMkLst>
            <pc:docMk/>
            <pc:sldMk cId="4094306749" sldId="588"/>
            <ac:spMk id="18" creationId="{6604E3BF-88F7-4D19-BEC9-8486966EA467}"/>
          </ac:spMkLst>
        </pc:spChg>
        <pc:spChg chg="add">
          <ac:chgData name="Signe Sønderskov" userId="61a6abdc-2c85-4a7b-9bff-0479dd8e439b" providerId="ADAL" clId="{A718EB25-1F9E-439A-8642-1DBAF4DC7EFB}" dt="2020-01-16T10:12:44.681" v="9176" actId="26606"/>
          <ac:spMkLst>
            <pc:docMk/>
            <pc:sldMk cId="4094306749" sldId="588"/>
            <ac:spMk id="21" creationId="{9F5E263C-FB7E-4A3E-AD04-5140CD3D1D97}"/>
          </ac:spMkLst>
        </pc:spChg>
        <pc:spChg chg="add">
          <ac:chgData name="Signe Sønderskov" userId="61a6abdc-2c85-4a7b-9bff-0479dd8e439b" providerId="ADAL" clId="{A718EB25-1F9E-439A-8642-1DBAF4DC7EFB}" dt="2020-01-16T10:12:44.681" v="9176" actId="26606"/>
          <ac:spMkLst>
            <pc:docMk/>
            <pc:sldMk cId="4094306749" sldId="588"/>
            <ac:spMk id="22" creationId="{9E65ED8C-90F7-4EB0-ACCB-64AEF411E8B9}"/>
          </ac:spMkLst>
        </pc:spChg>
        <pc:spChg chg="add">
          <ac:chgData name="Signe Sønderskov" userId="61a6abdc-2c85-4a7b-9bff-0479dd8e439b" providerId="ADAL" clId="{A718EB25-1F9E-439A-8642-1DBAF4DC7EFB}" dt="2020-01-16T10:12:44.681" v="9176" actId="26606"/>
          <ac:spMkLst>
            <pc:docMk/>
            <pc:sldMk cId="4094306749" sldId="588"/>
            <ac:spMk id="23" creationId="{6604E3BF-88F7-4D19-BEC9-8486966EA467}"/>
          </ac:spMkLst>
        </pc:spChg>
        <pc:graphicFrameChg chg="add del">
          <ac:chgData name="Signe Sønderskov" userId="61a6abdc-2c85-4a7b-9bff-0479dd8e439b" providerId="ADAL" clId="{A718EB25-1F9E-439A-8642-1DBAF4DC7EFB}" dt="2020-01-16T10:12:39.678" v="9173" actId="26606"/>
          <ac:graphicFrameMkLst>
            <pc:docMk/>
            <pc:sldMk cId="4094306749" sldId="588"/>
            <ac:graphicFrameMk id="5" creationId="{3C2CC7A4-A209-419C-B327-4BA624C9440A}"/>
          </ac:graphicFrameMkLst>
        </pc:graphicFrameChg>
        <pc:graphicFrameChg chg="add del">
          <ac:chgData name="Signe Sønderskov" userId="61a6abdc-2c85-4a7b-9bff-0479dd8e439b" providerId="ADAL" clId="{A718EB25-1F9E-439A-8642-1DBAF4DC7EFB}" dt="2020-01-16T10:12:44.601" v="9175" actId="26606"/>
          <ac:graphicFrameMkLst>
            <pc:docMk/>
            <pc:sldMk cId="4094306749" sldId="588"/>
            <ac:graphicFrameMk id="19" creationId="{30FADDA6-38B3-40B1-9F70-D29C4F33F2A1}"/>
          </ac:graphicFrameMkLst>
        </pc:graphicFrameChg>
        <pc:graphicFrameChg chg="add mod">
          <ac:chgData name="Signe Sønderskov" userId="61a6abdc-2c85-4a7b-9bff-0479dd8e439b" providerId="ADAL" clId="{A718EB25-1F9E-439A-8642-1DBAF4DC7EFB}" dt="2020-01-16T10:15:36.402" v="9262" actId="313"/>
          <ac:graphicFrameMkLst>
            <pc:docMk/>
            <pc:sldMk cId="4094306749" sldId="588"/>
            <ac:graphicFrameMk id="24" creationId="{3C2CC7A4-A209-419C-B327-4BA624C9440A}"/>
          </ac:graphicFrameMkLst>
        </pc:graphicFrameChg>
      </pc:sldChg>
      <pc:sldChg chg="addSp delSp modSp add mod setBg">
        <pc:chgData name="Signe Sønderskov" userId="61a6abdc-2c85-4a7b-9bff-0479dd8e439b" providerId="ADAL" clId="{A718EB25-1F9E-439A-8642-1DBAF4DC7EFB}" dt="2020-01-16T10:15:46.781" v="9265" actId="6549"/>
        <pc:sldMkLst>
          <pc:docMk/>
          <pc:sldMk cId="979682161" sldId="589"/>
        </pc:sldMkLst>
        <pc:spChg chg="mod">
          <ac:chgData name="Signe Sønderskov" userId="61a6abdc-2c85-4a7b-9bff-0479dd8e439b" providerId="ADAL" clId="{A718EB25-1F9E-439A-8642-1DBAF4DC7EFB}" dt="2020-01-16T10:15:46.781" v="9265" actId="6549"/>
          <ac:spMkLst>
            <pc:docMk/>
            <pc:sldMk cId="979682161" sldId="589"/>
            <ac:spMk id="2" creationId="{2E735D56-8216-48DF-8A7C-7B119C98F8F1}"/>
          </ac:spMkLst>
        </pc:spChg>
        <pc:spChg chg="mod">
          <ac:chgData name="Signe Sønderskov" userId="61a6abdc-2c85-4a7b-9bff-0479dd8e439b" providerId="ADAL" clId="{A718EB25-1F9E-439A-8642-1DBAF4DC7EFB}" dt="2020-01-16T10:15:12.705" v="9259" actId="313"/>
          <ac:spMkLst>
            <pc:docMk/>
            <pc:sldMk cId="979682161" sldId="589"/>
            <ac:spMk id="3" creationId="{343F1EF9-82A6-47B5-A731-4D66939DDD35}"/>
          </ac:spMkLst>
        </pc:spChg>
        <pc:spChg chg="add del">
          <ac:chgData name="Signe Sønderskov" userId="61a6abdc-2c85-4a7b-9bff-0479dd8e439b" providerId="ADAL" clId="{A718EB25-1F9E-439A-8642-1DBAF4DC7EFB}" dt="2020-01-16T10:14:10.745" v="9237" actId="26606"/>
          <ac:spMkLst>
            <pc:docMk/>
            <pc:sldMk cId="979682161" sldId="589"/>
            <ac:spMk id="8" creationId="{3741B58E-3B65-4A01-A276-975AB2CF8A08}"/>
          </ac:spMkLst>
        </pc:spChg>
        <pc:spChg chg="add del">
          <ac:chgData name="Signe Sønderskov" userId="61a6abdc-2c85-4a7b-9bff-0479dd8e439b" providerId="ADAL" clId="{A718EB25-1F9E-439A-8642-1DBAF4DC7EFB}" dt="2020-01-16T10:14:10.745" v="9237" actId="26606"/>
          <ac:spMkLst>
            <pc:docMk/>
            <pc:sldMk cId="979682161" sldId="589"/>
            <ac:spMk id="10" creationId="{7AAC67C3-831B-4AB1-A259-DFB839CAFAFC}"/>
          </ac:spMkLst>
        </pc:spChg>
        <pc:spChg chg="add del">
          <ac:chgData name="Signe Sønderskov" userId="61a6abdc-2c85-4a7b-9bff-0479dd8e439b" providerId="ADAL" clId="{A718EB25-1F9E-439A-8642-1DBAF4DC7EFB}" dt="2020-01-16T10:14:10.745" v="9237" actId="26606"/>
          <ac:spMkLst>
            <pc:docMk/>
            <pc:sldMk cId="979682161" sldId="589"/>
            <ac:spMk id="12" creationId="{054B3F04-9EAC-45C0-B3CE-0387EEA10A0C}"/>
          </ac:spMkLst>
        </pc:spChg>
      </pc:sldChg>
      <pc:sldChg chg="modSp add ord">
        <pc:chgData name="Signe Sønderskov" userId="61a6abdc-2c85-4a7b-9bff-0479dd8e439b" providerId="ADAL" clId="{A718EB25-1F9E-439A-8642-1DBAF4DC7EFB}" dt="2020-01-16T10:26:07.184" v="9910"/>
        <pc:sldMkLst>
          <pc:docMk/>
          <pc:sldMk cId="4151716489" sldId="590"/>
        </pc:sldMkLst>
        <pc:spChg chg="mod">
          <ac:chgData name="Signe Sønderskov" userId="61a6abdc-2c85-4a7b-9bff-0479dd8e439b" providerId="ADAL" clId="{A718EB25-1F9E-439A-8642-1DBAF4DC7EFB}" dt="2020-01-16T10:25:55.732" v="9908" actId="790"/>
          <ac:spMkLst>
            <pc:docMk/>
            <pc:sldMk cId="4151716489" sldId="590"/>
            <ac:spMk id="2" creationId="{2E735D56-8216-48DF-8A7C-7B119C98F8F1}"/>
          </ac:spMkLst>
        </pc:spChg>
        <pc:spChg chg="mod">
          <ac:chgData name="Signe Sønderskov" userId="61a6abdc-2c85-4a7b-9bff-0479dd8e439b" providerId="ADAL" clId="{A718EB25-1F9E-439A-8642-1DBAF4DC7EFB}" dt="2020-01-16T10:25:33.235" v="9907" actId="12"/>
          <ac:spMkLst>
            <pc:docMk/>
            <pc:sldMk cId="4151716489" sldId="590"/>
            <ac:spMk id="3" creationId="{343F1EF9-82A6-47B5-A731-4D66939DDD35}"/>
          </ac:spMkLst>
        </pc:spChg>
      </pc:sldChg>
      <pc:sldChg chg="addSp modSp add mod ord setBg">
        <pc:chgData name="Signe Sønderskov" userId="61a6abdc-2c85-4a7b-9bff-0479dd8e439b" providerId="ADAL" clId="{A718EB25-1F9E-439A-8642-1DBAF4DC7EFB}" dt="2020-01-16T11:21:01.645" v="12956" actId="20577"/>
        <pc:sldMkLst>
          <pc:docMk/>
          <pc:sldMk cId="293231247" sldId="591"/>
        </pc:sldMkLst>
        <pc:spChg chg="mod">
          <ac:chgData name="Signe Sønderskov" userId="61a6abdc-2c85-4a7b-9bff-0479dd8e439b" providerId="ADAL" clId="{A718EB25-1F9E-439A-8642-1DBAF4DC7EFB}" dt="2020-01-16T10:58:33.079" v="11159" actId="26606"/>
          <ac:spMkLst>
            <pc:docMk/>
            <pc:sldMk cId="293231247" sldId="591"/>
            <ac:spMk id="2" creationId="{96AD3B0F-6B0F-4EB4-8D3A-D2F60DAA38C1}"/>
          </ac:spMkLst>
        </pc:spChg>
        <pc:spChg chg="mod">
          <ac:chgData name="Signe Sønderskov" userId="61a6abdc-2c85-4a7b-9bff-0479dd8e439b" providerId="ADAL" clId="{A718EB25-1F9E-439A-8642-1DBAF4DC7EFB}" dt="2020-01-16T11:21:01.645" v="12956" actId="20577"/>
          <ac:spMkLst>
            <pc:docMk/>
            <pc:sldMk cId="293231247" sldId="591"/>
            <ac:spMk id="3" creationId="{A1A38A8D-5E9F-4C0F-8546-427A08AA2241}"/>
          </ac:spMkLst>
        </pc:spChg>
        <pc:spChg chg="add">
          <ac:chgData name="Signe Sønderskov" userId="61a6abdc-2c85-4a7b-9bff-0479dd8e439b" providerId="ADAL" clId="{A718EB25-1F9E-439A-8642-1DBAF4DC7EFB}" dt="2020-01-16T10:58:33.079" v="11159" actId="26606"/>
          <ac:spMkLst>
            <pc:docMk/>
            <pc:sldMk cId="293231247" sldId="591"/>
            <ac:spMk id="8" creationId="{3741B58E-3B65-4A01-A276-975AB2CF8A08}"/>
          </ac:spMkLst>
        </pc:spChg>
        <pc:spChg chg="add">
          <ac:chgData name="Signe Sønderskov" userId="61a6abdc-2c85-4a7b-9bff-0479dd8e439b" providerId="ADAL" clId="{A718EB25-1F9E-439A-8642-1DBAF4DC7EFB}" dt="2020-01-16T10:58:33.079" v="11159" actId="26606"/>
          <ac:spMkLst>
            <pc:docMk/>
            <pc:sldMk cId="293231247" sldId="591"/>
            <ac:spMk id="10" creationId="{7AAC67C3-831B-4AB1-A259-DFB839CAFAFC}"/>
          </ac:spMkLst>
        </pc:spChg>
        <pc:spChg chg="add">
          <ac:chgData name="Signe Sønderskov" userId="61a6abdc-2c85-4a7b-9bff-0479dd8e439b" providerId="ADAL" clId="{A718EB25-1F9E-439A-8642-1DBAF4DC7EFB}" dt="2020-01-16T10:58:33.079" v="11159" actId="26606"/>
          <ac:spMkLst>
            <pc:docMk/>
            <pc:sldMk cId="293231247" sldId="591"/>
            <ac:spMk id="12" creationId="{054B3F04-9EAC-45C0-B3CE-0387EEA10A0C}"/>
          </ac:spMkLst>
        </pc:spChg>
      </pc:sldChg>
      <pc:sldChg chg="add ord modTransition addCm modCm">
        <pc:chgData name="Signe Sønderskov" userId="61a6abdc-2c85-4a7b-9bff-0479dd8e439b" providerId="ADAL" clId="{A718EB25-1F9E-439A-8642-1DBAF4DC7EFB}" dt="2020-01-16T11:24:55.388" v="13342"/>
        <pc:sldMkLst>
          <pc:docMk/>
          <pc:sldMk cId="3598737178" sldId="592"/>
        </pc:sldMkLst>
      </pc:sldChg>
      <pc:sldChg chg="addSp delSp modSp add mod setBg">
        <pc:chgData name="Signe Sønderskov" userId="61a6abdc-2c85-4a7b-9bff-0479dd8e439b" providerId="ADAL" clId="{A718EB25-1F9E-439A-8642-1DBAF4DC7EFB}" dt="2020-01-16T11:35:25.414" v="14041" actId="20577"/>
        <pc:sldMkLst>
          <pc:docMk/>
          <pc:sldMk cId="427011705" sldId="593"/>
        </pc:sldMkLst>
        <pc:spChg chg="mod">
          <ac:chgData name="Signe Sønderskov" userId="61a6abdc-2c85-4a7b-9bff-0479dd8e439b" providerId="ADAL" clId="{A718EB25-1F9E-439A-8642-1DBAF4DC7EFB}" dt="2020-01-16T11:35:25.414" v="14041" actId="20577"/>
          <ac:spMkLst>
            <pc:docMk/>
            <pc:sldMk cId="427011705" sldId="593"/>
            <ac:spMk id="2" creationId="{26E9638C-98AF-4C97-864A-FA348698241C}"/>
          </ac:spMkLst>
        </pc:spChg>
        <pc:spChg chg="del mod">
          <ac:chgData name="Signe Sønderskov" userId="61a6abdc-2c85-4a7b-9bff-0479dd8e439b" providerId="ADAL" clId="{A718EB25-1F9E-439A-8642-1DBAF4DC7EFB}" dt="2020-01-16T11:07:56.848" v="12114" actId="26606"/>
          <ac:spMkLst>
            <pc:docMk/>
            <pc:sldMk cId="427011705" sldId="593"/>
            <ac:spMk id="3" creationId="{624925EE-F02C-4C6F-A434-CBE6E951DED9}"/>
          </ac:spMkLst>
        </pc:spChg>
        <pc:spChg chg="del mod">
          <ac:chgData name="Signe Sønderskov" userId="61a6abdc-2c85-4a7b-9bff-0479dd8e439b" providerId="ADAL" clId="{A718EB25-1F9E-439A-8642-1DBAF4DC7EFB}" dt="2020-01-16T11:09:00.068" v="12121" actId="478"/>
          <ac:spMkLst>
            <pc:docMk/>
            <pc:sldMk cId="427011705" sldId="593"/>
            <ac:spMk id="7" creationId="{83477D3E-C590-4CE9-B962-16B2EE4AE603}"/>
          </ac:spMkLst>
        </pc:spChg>
        <pc:spChg chg="add del">
          <ac:chgData name="Signe Sønderskov" userId="61a6abdc-2c85-4a7b-9bff-0479dd8e439b" providerId="ADAL" clId="{A718EB25-1F9E-439A-8642-1DBAF4DC7EFB}" dt="2020-01-16T11:07:56.848" v="12114" actId="26606"/>
          <ac:spMkLst>
            <pc:docMk/>
            <pc:sldMk cId="427011705" sldId="593"/>
            <ac:spMk id="8" creationId="{3741B58E-3B65-4A01-A276-975AB2CF8A08}"/>
          </ac:spMkLst>
        </pc:spChg>
        <pc:spChg chg="mod">
          <ac:chgData name="Signe Sønderskov" userId="61a6abdc-2c85-4a7b-9bff-0479dd8e439b" providerId="ADAL" clId="{A718EB25-1F9E-439A-8642-1DBAF4DC7EFB}" dt="2020-01-16T11:34:59.333" v="13997" actId="20577"/>
          <ac:spMkLst>
            <pc:docMk/>
            <pc:sldMk cId="427011705" sldId="593"/>
            <ac:spMk id="9" creationId="{673B6727-A110-49AC-B0AD-D84FF74278EE}"/>
          </ac:spMkLst>
        </pc:spChg>
        <pc:spChg chg="add del">
          <ac:chgData name="Signe Sønderskov" userId="61a6abdc-2c85-4a7b-9bff-0479dd8e439b" providerId="ADAL" clId="{A718EB25-1F9E-439A-8642-1DBAF4DC7EFB}" dt="2020-01-16T11:07:56.848" v="12114" actId="26606"/>
          <ac:spMkLst>
            <pc:docMk/>
            <pc:sldMk cId="427011705" sldId="593"/>
            <ac:spMk id="10" creationId="{7AAC67C3-831B-4AB1-A259-DFB839CAFAFC}"/>
          </ac:spMkLst>
        </pc:spChg>
        <pc:spChg chg="mod">
          <ac:chgData name="Signe Sønderskov" userId="61a6abdc-2c85-4a7b-9bff-0479dd8e439b" providerId="ADAL" clId="{A718EB25-1F9E-439A-8642-1DBAF4DC7EFB}" dt="2020-01-16T11:11:11.502" v="12144" actId="1076"/>
          <ac:spMkLst>
            <pc:docMk/>
            <pc:sldMk cId="427011705" sldId="593"/>
            <ac:spMk id="11" creationId="{37B08348-98BF-4893-9F02-B2DC4942ED56}"/>
          </ac:spMkLst>
        </pc:spChg>
        <pc:spChg chg="add del">
          <ac:chgData name="Signe Sønderskov" userId="61a6abdc-2c85-4a7b-9bff-0479dd8e439b" providerId="ADAL" clId="{A718EB25-1F9E-439A-8642-1DBAF4DC7EFB}" dt="2020-01-16T11:07:56.848" v="12114" actId="26606"/>
          <ac:spMkLst>
            <pc:docMk/>
            <pc:sldMk cId="427011705" sldId="593"/>
            <ac:spMk id="12" creationId="{054B3F04-9EAC-45C0-B3CE-0387EEA10A0C}"/>
          </ac:spMkLst>
        </pc:spChg>
        <pc:spChg chg="del">
          <ac:chgData name="Signe Sønderskov" userId="61a6abdc-2c85-4a7b-9bff-0479dd8e439b" providerId="ADAL" clId="{A718EB25-1F9E-439A-8642-1DBAF4DC7EFB}" dt="2020-01-16T11:09:03.866" v="12122" actId="478"/>
          <ac:spMkLst>
            <pc:docMk/>
            <pc:sldMk cId="427011705" sldId="593"/>
            <ac:spMk id="13" creationId="{20F54998-4121-46A7-B20C-FECB8A7B7756}"/>
          </ac:spMkLst>
        </pc:spChg>
        <pc:spChg chg="mod">
          <ac:chgData name="Signe Sønderskov" userId="61a6abdc-2c85-4a7b-9bff-0479dd8e439b" providerId="ADAL" clId="{A718EB25-1F9E-439A-8642-1DBAF4DC7EFB}" dt="2020-01-16T11:35:05.023" v="14009" actId="20577"/>
          <ac:spMkLst>
            <pc:docMk/>
            <pc:sldMk cId="427011705" sldId="593"/>
            <ac:spMk id="15" creationId="{883FE6B4-1EEF-4DCB-8068-874D9D585734}"/>
          </ac:spMkLst>
        </pc:spChg>
        <pc:spChg chg="del">
          <ac:chgData name="Signe Sønderskov" userId="61a6abdc-2c85-4a7b-9bff-0479dd8e439b" providerId="ADAL" clId="{A718EB25-1F9E-439A-8642-1DBAF4DC7EFB}" dt="2020-01-16T11:09:06.442" v="12123" actId="478"/>
          <ac:spMkLst>
            <pc:docMk/>
            <pc:sldMk cId="427011705" sldId="593"/>
            <ac:spMk id="17" creationId="{49D2281D-1C0A-44C1-AA62-B9DFF7CC7372}"/>
          </ac:spMkLst>
        </pc:spChg>
        <pc:spChg chg="mod">
          <ac:chgData name="Signe Sønderskov" userId="61a6abdc-2c85-4a7b-9bff-0479dd8e439b" providerId="ADAL" clId="{A718EB25-1F9E-439A-8642-1DBAF4DC7EFB}" dt="2020-01-16T11:35:08.174" v="14010" actId="6549"/>
          <ac:spMkLst>
            <pc:docMk/>
            <pc:sldMk cId="427011705" sldId="593"/>
            <ac:spMk id="18" creationId="{36978A38-6C25-4005-98F3-8F6B3C1855E7}"/>
          </ac:spMkLst>
        </pc:spChg>
        <pc:spChg chg="add del">
          <ac:chgData name="Signe Sønderskov" userId="61a6abdc-2c85-4a7b-9bff-0479dd8e439b" providerId="ADAL" clId="{A718EB25-1F9E-439A-8642-1DBAF4DC7EFB}" dt="2020-01-16T11:32:04.867" v="13841" actId="26606"/>
          <ac:spMkLst>
            <pc:docMk/>
            <pc:sldMk cId="427011705" sldId="593"/>
            <ac:spMk id="19" creationId="{9F5E263C-FB7E-4A3E-AD04-5140CD3D1D97}"/>
          </ac:spMkLst>
        </pc:spChg>
        <pc:spChg chg="del mod">
          <ac:chgData name="Signe Sønderskov" userId="61a6abdc-2c85-4a7b-9bff-0479dd8e439b" providerId="ADAL" clId="{A718EB25-1F9E-439A-8642-1DBAF4DC7EFB}" dt="2020-01-16T11:09:16.705" v="12128" actId="478"/>
          <ac:spMkLst>
            <pc:docMk/>
            <pc:sldMk cId="427011705" sldId="593"/>
            <ac:spMk id="20" creationId="{7A25283F-61AB-41BA-98FA-01FD01065D64}"/>
          </ac:spMkLst>
        </pc:spChg>
        <pc:spChg chg="add del">
          <ac:chgData name="Signe Sønderskov" userId="61a6abdc-2c85-4a7b-9bff-0479dd8e439b" providerId="ADAL" clId="{A718EB25-1F9E-439A-8642-1DBAF4DC7EFB}" dt="2020-01-16T11:32:04.867" v="13841" actId="26606"/>
          <ac:spMkLst>
            <pc:docMk/>
            <pc:sldMk cId="427011705" sldId="593"/>
            <ac:spMk id="21" creationId="{9E65ED8C-90F7-4EB0-ACCB-64AEF411E8B9}"/>
          </ac:spMkLst>
        </pc:spChg>
        <pc:spChg chg="add del">
          <ac:chgData name="Signe Sønderskov" userId="61a6abdc-2c85-4a7b-9bff-0479dd8e439b" providerId="ADAL" clId="{A718EB25-1F9E-439A-8642-1DBAF4DC7EFB}" dt="2020-01-16T11:32:04.867" v="13841" actId="26606"/>
          <ac:spMkLst>
            <pc:docMk/>
            <pc:sldMk cId="427011705" sldId="593"/>
            <ac:spMk id="23" creationId="{6604E3BF-88F7-4D19-BEC9-8486966EA467}"/>
          </ac:spMkLst>
        </pc:spChg>
        <pc:spChg chg="mod">
          <ac:chgData name="Signe Sønderskov" userId="61a6abdc-2c85-4a7b-9bff-0479dd8e439b" providerId="ADAL" clId="{A718EB25-1F9E-439A-8642-1DBAF4DC7EFB}" dt="2020-01-16T11:09:10.522" v="12125"/>
          <ac:spMkLst>
            <pc:docMk/>
            <pc:sldMk cId="427011705" sldId="593"/>
            <ac:spMk id="24" creationId="{426B54B4-3FCA-477C-A198-59EC42B48D67}"/>
          </ac:spMkLst>
        </pc:spChg>
        <pc:spChg chg="add mod">
          <ac:chgData name="Signe Sønderskov" userId="61a6abdc-2c85-4a7b-9bff-0479dd8e439b" providerId="ADAL" clId="{A718EB25-1F9E-439A-8642-1DBAF4DC7EFB}" dt="2020-01-16T11:10:39.432" v="12138" actId="790"/>
          <ac:spMkLst>
            <pc:docMk/>
            <pc:sldMk cId="427011705" sldId="593"/>
            <ac:spMk id="25" creationId="{A06BADBC-3BA2-42A2-85E6-5A4917D8DEBB}"/>
          </ac:spMkLst>
        </pc:spChg>
        <pc:spChg chg="add del">
          <ac:chgData name="Signe Sønderskov" userId="61a6abdc-2c85-4a7b-9bff-0479dd8e439b" providerId="ADAL" clId="{A718EB25-1F9E-439A-8642-1DBAF4DC7EFB}" dt="2020-01-16T11:32:00.329" v="13838" actId="26606"/>
          <ac:spMkLst>
            <pc:docMk/>
            <pc:sldMk cId="427011705" sldId="593"/>
            <ac:spMk id="30" creationId="{9F5E263C-FB7E-4A3E-AD04-5140CD3D1D97}"/>
          </ac:spMkLst>
        </pc:spChg>
        <pc:spChg chg="add del">
          <ac:chgData name="Signe Sønderskov" userId="61a6abdc-2c85-4a7b-9bff-0479dd8e439b" providerId="ADAL" clId="{A718EB25-1F9E-439A-8642-1DBAF4DC7EFB}" dt="2020-01-16T11:32:00.329" v="13838" actId="26606"/>
          <ac:spMkLst>
            <pc:docMk/>
            <pc:sldMk cId="427011705" sldId="593"/>
            <ac:spMk id="32" creationId="{9E65ED8C-90F7-4EB0-ACCB-64AEF411E8B9}"/>
          </ac:spMkLst>
        </pc:spChg>
        <pc:spChg chg="add del">
          <ac:chgData name="Signe Sønderskov" userId="61a6abdc-2c85-4a7b-9bff-0479dd8e439b" providerId="ADAL" clId="{A718EB25-1F9E-439A-8642-1DBAF4DC7EFB}" dt="2020-01-16T11:32:00.329" v="13838" actId="26606"/>
          <ac:spMkLst>
            <pc:docMk/>
            <pc:sldMk cId="427011705" sldId="593"/>
            <ac:spMk id="34" creationId="{6604E3BF-88F7-4D19-BEC9-8486966EA467}"/>
          </ac:spMkLst>
        </pc:spChg>
        <pc:spChg chg="add del">
          <ac:chgData name="Signe Sønderskov" userId="61a6abdc-2c85-4a7b-9bff-0479dd8e439b" providerId="ADAL" clId="{A718EB25-1F9E-439A-8642-1DBAF4DC7EFB}" dt="2020-01-16T11:32:04.836" v="13840" actId="26606"/>
          <ac:spMkLst>
            <pc:docMk/>
            <pc:sldMk cId="427011705" sldId="593"/>
            <ac:spMk id="36" creationId="{83A9B9E4-D842-4215-A86C-FA3FE90EFDE7}"/>
          </ac:spMkLst>
        </pc:spChg>
        <pc:spChg chg="add del">
          <ac:chgData name="Signe Sønderskov" userId="61a6abdc-2c85-4a7b-9bff-0479dd8e439b" providerId="ADAL" clId="{A718EB25-1F9E-439A-8642-1DBAF4DC7EFB}" dt="2020-01-16T11:32:04.836" v="13840" actId="26606"/>
          <ac:spMkLst>
            <pc:docMk/>
            <pc:sldMk cId="427011705" sldId="593"/>
            <ac:spMk id="37" creationId="{516F6D6D-68C7-4DE7-BCC8-49EDF0B35FE4}"/>
          </ac:spMkLst>
        </pc:spChg>
        <pc:spChg chg="add del">
          <ac:chgData name="Signe Sønderskov" userId="61a6abdc-2c85-4a7b-9bff-0479dd8e439b" providerId="ADAL" clId="{A718EB25-1F9E-439A-8642-1DBAF4DC7EFB}" dt="2020-01-16T11:32:04.836" v="13840" actId="26606"/>
          <ac:spMkLst>
            <pc:docMk/>
            <pc:sldMk cId="427011705" sldId="593"/>
            <ac:spMk id="39" creationId="{EDB0E252-C782-4F12-9522-B29D4B7D4B73}"/>
          </ac:spMkLst>
        </pc:spChg>
        <pc:spChg chg="add">
          <ac:chgData name="Signe Sønderskov" userId="61a6abdc-2c85-4a7b-9bff-0479dd8e439b" providerId="ADAL" clId="{A718EB25-1F9E-439A-8642-1DBAF4DC7EFB}" dt="2020-01-16T11:32:04.867" v="13841" actId="26606"/>
          <ac:spMkLst>
            <pc:docMk/>
            <pc:sldMk cId="427011705" sldId="593"/>
            <ac:spMk id="41" creationId="{9F5E263C-FB7E-4A3E-AD04-5140CD3D1D97}"/>
          </ac:spMkLst>
        </pc:spChg>
        <pc:spChg chg="add">
          <ac:chgData name="Signe Sønderskov" userId="61a6abdc-2c85-4a7b-9bff-0479dd8e439b" providerId="ADAL" clId="{A718EB25-1F9E-439A-8642-1DBAF4DC7EFB}" dt="2020-01-16T11:32:04.867" v="13841" actId="26606"/>
          <ac:spMkLst>
            <pc:docMk/>
            <pc:sldMk cId="427011705" sldId="593"/>
            <ac:spMk id="42" creationId="{9E65ED8C-90F7-4EB0-ACCB-64AEF411E8B9}"/>
          </ac:spMkLst>
        </pc:spChg>
        <pc:spChg chg="add">
          <ac:chgData name="Signe Sønderskov" userId="61a6abdc-2c85-4a7b-9bff-0479dd8e439b" providerId="ADAL" clId="{A718EB25-1F9E-439A-8642-1DBAF4DC7EFB}" dt="2020-01-16T11:32:04.867" v="13841" actId="26606"/>
          <ac:spMkLst>
            <pc:docMk/>
            <pc:sldMk cId="427011705" sldId="593"/>
            <ac:spMk id="43" creationId="{6604E3BF-88F7-4D19-BEC9-8486966EA467}"/>
          </ac:spMkLst>
        </pc:spChg>
        <pc:grpChg chg="add mod ord">
          <ac:chgData name="Signe Sønderskov" userId="61a6abdc-2c85-4a7b-9bff-0479dd8e439b" providerId="ADAL" clId="{A718EB25-1F9E-439A-8642-1DBAF4DC7EFB}" dt="2020-01-16T11:32:04.867" v="13841" actId="26606"/>
          <ac:grpSpMkLst>
            <pc:docMk/>
            <pc:sldMk cId="427011705" sldId="593"/>
            <ac:grpSpMk id="5" creationId="{F60871A5-9325-4A6C-870E-8E19D60ABF77}"/>
          </ac:grpSpMkLst>
        </pc:grpChg>
        <pc:graphicFrameChg chg="add del mod">
          <ac:chgData name="Signe Sønderskov" userId="61a6abdc-2c85-4a7b-9bff-0479dd8e439b" providerId="ADAL" clId="{A718EB25-1F9E-439A-8642-1DBAF4DC7EFB}" dt="2020-01-16T11:08:45.934" v="12117" actId="1032"/>
          <ac:graphicFrameMkLst>
            <pc:docMk/>
            <pc:sldMk cId="427011705" sldId="593"/>
            <ac:graphicFrameMk id="4" creationId="{4304EA43-8B2A-4D77-8CC6-6B3841AB9EE6}"/>
          </ac:graphicFrameMkLst>
        </pc:graphicFrameChg>
        <pc:graphicFrameChg chg="add del mod">
          <ac:chgData name="Signe Sønderskov" userId="61a6abdc-2c85-4a7b-9bff-0479dd8e439b" providerId="ADAL" clId="{A718EB25-1F9E-439A-8642-1DBAF4DC7EFB}" dt="2020-01-16T11:08:53.196" v="12118" actId="18245"/>
          <ac:graphicFrameMkLst>
            <pc:docMk/>
            <pc:sldMk cId="427011705" sldId="593"/>
            <ac:graphicFrameMk id="14" creationId="{E7733987-3895-4F6D-A8C3-39990168513C}"/>
          </ac:graphicFrameMkLst>
        </pc:graphicFrameChg>
        <pc:cxnChg chg="add del">
          <ac:chgData name="Signe Sønderskov" userId="61a6abdc-2c85-4a7b-9bff-0479dd8e439b" providerId="ADAL" clId="{A718EB25-1F9E-439A-8642-1DBAF4DC7EFB}" dt="2020-01-16T11:32:04.836" v="13840" actId="26606"/>
          <ac:cxnSpMkLst>
            <pc:docMk/>
            <pc:sldMk cId="427011705" sldId="593"/>
            <ac:cxnSpMk id="38" creationId="{ED2ABB72-FC8B-4840-AD94-0699193233C9}"/>
          </ac:cxnSpMkLst>
        </pc:cxnChg>
      </pc:sldChg>
      <pc:sldChg chg="modSp add">
        <pc:chgData name="Signe Sønderskov" userId="61a6abdc-2c85-4a7b-9bff-0479dd8e439b" providerId="ADAL" clId="{A718EB25-1F9E-439A-8642-1DBAF4DC7EFB}" dt="2020-01-16T11:35:48.668" v="14095" actId="20577"/>
        <pc:sldMkLst>
          <pc:docMk/>
          <pc:sldMk cId="1308847042" sldId="594"/>
        </pc:sldMkLst>
        <pc:spChg chg="mod">
          <ac:chgData name="Signe Sønderskov" userId="61a6abdc-2c85-4a7b-9bff-0479dd8e439b" providerId="ADAL" clId="{A718EB25-1F9E-439A-8642-1DBAF4DC7EFB}" dt="2020-01-16T11:35:48.668" v="14095" actId="20577"/>
          <ac:spMkLst>
            <pc:docMk/>
            <pc:sldMk cId="1308847042" sldId="594"/>
            <ac:spMk id="2" creationId="{26E9638C-98AF-4C97-864A-FA348698241C}"/>
          </ac:spMkLst>
        </pc:spChg>
        <pc:spChg chg="mod">
          <ac:chgData name="Signe Sønderskov" userId="61a6abdc-2c85-4a7b-9bff-0479dd8e439b" providerId="ADAL" clId="{A718EB25-1F9E-439A-8642-1DBAF4DC7EFB}" dt="2020-01-16T11:35:41.106" v="14081" actId="20577"/>
          <ac:spMkLst>
            <pc:docMk/>
            <pc:sldMk cId="1308847042" sldId="594"/>
            <ac:spMk id="9" creationId="{673B6727-A110-49AC-B0AD-D84FF74278EE}"/>
          </ac:spMkLst>
        </pc:spChg>
        <pc:spChg chg="mod">
          <ac:chgData name="Signe Sønderskov" userId="61a6abdc-2c85-4a7b-9bff-0479dd8e439b" providerId="ADAL" clId="{A718EB25-1F9E-439A-8642-1DBAF4DC7EFB}" dt="2020-01-16T11:35:36.055" v="14065" actId="20577"/>
          <ac:spMkLst>
            <pc:docMk/>
            <pc:sldMk cId="1308847042" sldId="594"/>
            <ac:spMk id="15" creationId="{883FE6B4-1EEF-4DCB-8068-874D9D585734}"/>
          </ac:spMkLst>
        </pc:spChg>
        <pc:spChg chg="mod">
          <ac:chgData name="Signe Sønderskov" userId="61a6abdc-2c85-4a7b-9bff-0479dd8e439b" providerId="ADAL" clId="{A718EB25-1F9E-439A-8642-1DBAF4DC7EFB}" dt="2020-01-16T11:35:30.766" v="14053" actId="20577"/>
          <ac:spMkLst>
            <pc:docMk/>
            <pc:sldMk cId="1308847042" sldId="594"/>
            <ac:spMk id="18" creationId="{36978A38-6C25-4005-98F3-8F6B3C1855E7}"/>
          </ac:spMkLst>
        </pc:spChg>
      </pc:sldChg>
      <pc:sldChg chg="addSp delSp add del setBg delDesignElem">
        <pc:chgData name="Signe Sønderskov" userId="61a6abdc-2c85-4a7b-9bff-0479dd8e439b" providerId="ADAL" clId="{A718EB25-1F9E-439A-8642-1DBAF4DC7EFB}" dt="2020-01-16T11:11:59.900" v="12160"/>
        <pc:sldMkLst>
          <pc:docMk/>
          <pc:sldMk cId="3809398028" sldId="594"/>
        </pc:sldMkLst>
        <pc:spChg chg="add del">
          <ac:chgData name="Signe Sønderskov" userId="61a6abdc-2c85-4a7b-9bff-0479dd8e439b" providerId="ADAL" clId="{A718EB25-1F9E-439A-8642-1DBAF4DC7EFB}" dt="2020-01-16T11:11:59.900" v="12160"/>
          <ac:spMkLst>
            <pc:docMk/>
            <pc:sldMk cId="3809398028" sldId="594"/>
            <ac:spMk id="19" creationId="{9F5E263C-FB7E-4A3E-AD04-5140CD3D1D97}"/>
          </ac:spMkLst>
        </pc:spChg>
        <pc:spChg chg="add del">
          <ac:chgData name="Signe Sønderskov" userId="61a6abdc-2c85-4a7b-9bff-0479dd8e439b" providerId="ADAL" clId="{A718EB25-1F9E-439A-8642-1DBAF4DC7EFB}" dt="2020-01-16T11:11:59.900" v="12160"/>
          <ac:spMkLst>
            <pc:docMk/>
            <pc:sldMk cId="3809398028" sldId="594"/>
            <ac:spMk id="21" creationId="{9E65ED8C-90F7-4EB0-ACCB-64AEF411E8B9}"/>
          </ac:spMkLst>
        </pc:spChg>
        <pc:spChg chg="add del">
          <ac:chgData name="Signe Sønderskov" userId="61a6abdc-2c85-4a7b-9bff-0479dd8e439b" providerId="ADAL" clId="{A718EB25-1F9E-439A-8642-1DBAF4DC7EFB}" dt="2020-01-16T11:11:59.900" v="12160"/>
          <ac:spMkLst>
            <pc:docMk/>
            <pc:sldMk cId="3809398028" sldId="594"/>
            <ac:spMk id="23" creationId="{6604E3BF-88F7-4D19-BEC9-8486966EA467}"/>
          </ac:spMkLst>
        </pc:spChg>
      </pc:sldChg>
      <pc:sldChg chg="delSp modSp add del">
        <pc:chgData name="Signe Sønderskov" userId="61a6abdc-2c85-4a7b-9bff-0479dd8e439b" providerId="ADAL" clId="{A718EB25-1F9E-439A-8642-1DBAF4DC7EFB}" dt="2020-01-16T11:36:38.921" v="14198" actId="404"/>
        <pc:sldMkLst>
          <pc:docMk/>
          <pc:sldMk cId="604917398" sldId="595"/>
        </pc:sldMkLst>
        <pc:spChg chg="mod">
          <ac:chgData name="Signe Sønderskov" userId="61a6abdc-2c85-4a7b-9bff-0479dd8e439b" providerId="ADAL" clId="{A718EB25-1F9E-439A-8642-1DBAF4DC7EFB}" dt="2020-01-16T11:36:38.921" v="14198" actId="404"/>
          <ac:spMkLst>
            <pc:docMk/>
            <pc:sldMk cId="604917398" sldId="595"/>
            <ac:spMk id="2" creationId="{26E9638C-98AF-4C97-864A-FA348698241C}"/>
          </ac:spMkLst>
        </pc:spChg>
        <pc:spChg chg="mod">
          <ac:chgData name="Signe Sønderskov" userId="61a6abdc-2c85-4a7b-9bff-0479dd8e439b" providerId="ADAL" clId="{A718EB25-1F9E-439A-8642-1DBAF4DC7EFB}" dt="2020-01-16T11:36:04.310" v="14109" actId="20577"/>
          <ac:spMkLst>
            <pc:docMk/>
            <pc:sldMk cId="604917398" sldId="595"/>
            <ac:spMk id="9" creationId="{673B6727-A110-49AC-B0AD-D84FF74278EE}"/>
          </ac:spMkLst>
        </pc:spChg>
        <pc:spChg chg="mod">
          <ac:chgData name="Signe Sønderskov" userId="61a6abdc-2c85-4a7b-9bff-0479dd8e439b" providerId="ADAL" clId="{A718EB25-1F9E-439A-8642-1DBAF4DC7EFB}" dt="2020-01-16T11:36:00.037" v="14098" actId="20577"/>
          <ac:spMkLst>
            <pc:docMk/>
            <pc:sldMk cId="604917398" sldId="595"/>
            <ac:spMk id="15" creationId="{883FE6B4-1EEF-4DCB-8068-874D9D585734}"/>
          </ac:spMkLst>
        </pc:spChg>
        <pc:spChg chg="mod">
          <ac:chgData name="Signe Sønderskov" userId="61a6abdc-2c85-4a7b-9bff-0479dd8e439b" providerId="ADAL" clId="{A718EB25-1F9E-439A-8642-1DBAF4DC7EFB}" dt="2020-01-16T11:35:55.895" v="14096" actId="6549"/>
          <ac:spMkLst>
            <pc:docMk/>
            <pc:sldMk cId="604917398" sldId="595"/>
            <ac:spMk id="18" creationId="{36978A38-6C25-4005-98F3-8F6B3C1855E7}"/>
          </ac:spMkLst>
        </pc:spChg>
        <pc:spChg chg="del">
          <ac:chgData name="Signe Sønderskov" userId="61a6abdc-2c85-4a7b-9bff-0479dd8e439b" providerId="ADAL" clId="{A718EB25-1F9E-439A-8642-1DBAF4DC7EFB}" dt="2020-01-16T11:19:48.897" v="12934" actId="478"/>
          <ac:spMkLst>
            <pc:docMk/>
            <pc:sldMk cId="604917398" sldId="595"/>
            <ac:spMk id="25" creationId="{A06BADBC-3BA2-42A2-85E6-5A4917D8DEBB}"/>
          </ac:spMkLst>
        </pc:spChg>
      </pc:sldChg>
      <pc:sldChg chg="modSp add">
        <pc:chgData name="Signe Sønderskov" userId="61a6abdc-2c85-4a7b-9bff-0479dd8e439b" providerId="ADAL" clId="{A718EB25-1F9E-439A-8642-1DBAF4DC7EFB}" dt="2020-01-16T11:24:45.416" v="13341" actId="6549"/>
        <pc:sldMkLst>
          <pc:docMk/>
          <pc:sldMk cId="489547960" sldId="596"/>
        </pc:sldMkLst>
        <pc:spChg chg="mod">
          <ac:chgData name="Signe Sønderskov" userId="61a6abdc-2c85-4a7b-9bff-0479dd8e439b" providerId="ADAL" clId="{A718EB25-1F9E-439A-8642-1DBAF4DC7EFB}" dt="2020-01-16T11:24:21.881" v="13304" actId="790"/>
          <ac:spMkLst>
            <pc:docMk/>
            <pc:sldMk cId="489547960" sldId="596"/>
            <ac:spMk id="2" creationId="{59740430-004F-4878-A180-1DED7D217432}"/>
          </ac:spMkLst>
        </pc:spChg>
        <pc:spChg chg="mod">
          <ac:chgData name="Signe Sønderskov" userId="61a6abdc-2c85-4a7b-9bff-0479dd8e439b" providerId="ADAL" clId="{A718EB25-1F9E-439A-8642-1DBAF4DC7EFB}" dt="2020-01-16T11:24:45.416" v="13341" actId="6549"/>
          <ac:spMkLst>
            <pc:docMk/>
            <pc:sldMk cId="489547960" sldId="596"/>
            <ac:spMk id="3" creationId="{6D9609CF-9C73-4ADA-8865-D0EDE5DC26D1}"/>
          </ac:spMkLst>
        </pc:spChg>
      </pc:sldChg>
      <pc:sldChg chg="modSp add">
        <pc:chgData name="Signe Sønderskov" userId="61a6abdc-2c85-4a7b-9bff-0479dd8e439b" providerId="ADAL" clId="{A718EB25-1F9E-439A-8642-1DBAF4DC7EFB}" dt="2020-01-16T11:27:50.221" v="13602" actId="6549"/>
        <pc:sldMkLst>
          <pc:docMk/>
          <pc:sldMk cId="1803830543" sldId="597"/>
        </pc:sldMkLst>
        <pc:spChg chg="mod">
          <ac:chgData name="Signe Sønderskov" userId="61a6abdc-2c85-4a7b-9bff-0479dd8e439b" providerId="ADAL" clId="{A718EB25-1F9E-439A-8642-1DBAF4DC7EFB}" dt="2020-01-16T11:27:50.221" v="13602" actId="6549"/>
          <ac:spMkLst>
            <pc:docMk/>
            <pc:sldMk cId="1803830543" sldId="597"/>
            <ac:spMk id="3" creationId="{6D9609CF-9C73-4ADA-8865-D0EDE5DC26D1}"/>
          </ac:spMkLst>
        </pc:spChg>
      </pc:sldChg>
      <pc:sldChg chg="add del">
        <pc:chgData name="Signe Sønderskov" userId="61a6abdc-2c85-4a7b-9bff-0479dd8e439b" providerId="ADAL" clId="{A718EB25-1F9E-439A-8642-1DBAF4DC7EFB}" dt="2020-01-16T11:29:00.479" v="13623" actId="2696"/>
        <pc:sldMkLst>
          <pc:docMk/>
          <pc:sldMk cId="59254240" sldId="598"/>
        </pc:sldMkLst>
      </pc:sldChg>
      <pc:sldChg chg="add del">
        <pc:chgData name="Signe Sønderskov" userId="61a6abdc-2c85-4a7b-9bff-0479dd8e439b" providerId="ADAL" clId="{A718EB25-1F9E-439A-8642-1DBAF4DC7EFB}" dt="2020-01-16T11:28:41.011" v="13618"/>
        <pc:sldMkLst>
          <pc:docMk/>
          <pc:sldMk cId="1536935737" sldId="598"/>
        </pc:sldMkLst>
      </pc:sldChg>
      <pc:sldChg chg="add del">
        <pc:chgData name="Signe Sønderskov" userId="61a6abdc-2c85-4a7b-9bff-0479dd8e439b" providerId="ADAL" clId="{A718EB25-1F9E-439A-8642-1DBAF4DC7EFB}" dt="2020-01-16T11:29:32.815" v="13630"/>
        <pc:sldMkLst>
          <pc:docMk/>
          <pc:sldMk cId="1996378401" sldId="598"/>
        </pc:sldMkLst>
      </pc:sldChg>
      <pc:sldChg chg="addSp delSp add del setBg delDesignElem">
        <pc:chgData name="Signe Sønderskov" userId="61a6abdc-2c85-4a7b-9bff-0479dd8e439b" providerId="ADAL" clId="{A718EB25-1F9E-439A-8642-1DBAF4DC7EFB}" dt="2020-01-16T11:29:20.319" v="13626"/>
        <pc:sldMkLst>
          <pc:docMk/>
          <pc:sldMk cId="2447108944" sldId="598"/>
        </pc:sldMkLst>
        <pc:spChg chg="add del">
          <ac:chgData name="Signe Sønderskov" userId="61a6abdc-2c85-4a7b-9bff-0479dd8e439b" providerId="ADAL" clId="{A718EB25-1F9E-439A-8642-1DBAF4DC7EFB}" dt="2020-01-16T11:29:20.319" v="13626"/>
          <ac:spMkLst>
            <pc:docMk/>
            <pc:sldMk cId="2447108944" sldId="598"/>
            <ac:spMk id="70" creationId="{3741B58E-3B65-4A01-A276-975AB2CF8A08}"/>
          </ac:spMkLst>
        </pc:spChg>
        <pc:spChg chg="add del">
          <ac:chgData name="Signe Sønderskov" userId="61a6abdc-2c85-4a7b-9bff-0479dd8e439b" providerId="ADAL" clId="{A718EB25-1F9E-439A-8642-1DBAF4DC7EFB}" dt="2020-01-16T11:29:20.319" v="13626"/>
          <ac:spMkLst>
            <pc:docMk/>
            <pc:sldMk cId="2447108944" sldId="598"/>
            <ac:spMk id="71" creationId="{7AAC67C3-831B-4AB1-A259-DFB839CAFAFC}"/>
          </ac:spMkLst>
        </pc:spChg>
        <pc:spChg chg="add del">
          <ac:chgData name="Signe Sønderskov" userId="61a6abdc-2c85-4a7b-9bff-0479dd8e439b" providerId="ADAL" clId="{A718EB25-1F9E-439A-8642-1DBAF4DC7EFB}" dt="2020-01-16T11:29:20.319" v="13626"/>
          <ac:spMkLst>
            <pc:docMk/>
            <pc:sldMk cId="2447108944" sldId="598"/>
            <ac:spMk id="72" creationId="{054B3F04-9EAC-45C0-B3CE-0387EEA10A0C}"/>
          </ac:spMkLst>
        </pc:spChg>
      </pc:sldChg>
      <pc:sldChg chg="addSp delSp add del setBg delDesignElem">
        <pc:chgData name="Signe Sønderskov" userId="61a6abdc-2c85-4a7b-9bff-0479dd8e439b" providerId="ADAL" clId="{A718EB25-1F9E-439A-8642-1DBAF4DC7EFB}" dt="2020-01-16T11:28:50.882" v="13621"/>
        <pc:sldMkLst>
          <pc:docMk/>
          <pc:sldMk cId="2971354118" sldId="598"/>
        </pc:sldMkLst>
        <pc:spChg chg="add del">
          <ac:chgData name="Signe Sønderskov" userId="61a6abdc-2c85-4a7b-9bff-0479dd8e439b" providerId="ADAL" clId="{A718EB25-1F9E-439A-8642-1DBAF4DC7EFB}" dt="2020-01-16T11:28:50.882" v="13621"/>
          <ac:spMkLst>
            <pc:docMk/>
            <pc:sldMk cId="2971354118" sldId="598"/>
            <ac:spMk id="70" creationId="{3741B58E-3B65-4A01-A276-975AB2CF8A08}"/>
          </ac:spMkLst>
        </pc:spChg>
        <pc:spChg chg="add del">
          <ac:chgData name="Signe Sønderskov" userId="61a6abdc-2c85-4a7b-9bff-0479dd8e439b" providerId="ADAL" clId="{A718EB25-1F9E-439A-8642-1DBAF4DC7EFB}" dt="2020-01-16T11:28:50.882" v="13621"/>
          <ac:spMkLst>
            <pc:docMk/>
            <pc:sldMk cId="2971354118" sldId="598"/>
            <ac:spMk id="71" creationId="{7AAC67C3-831B-4AB1-A259-DFB839CAFAFC}"/>
          </ac:spMkLst>
        </pc:spChg>
        <pc:spChg chg="add del">
          <ac:chgData name="Signe Sønderskov" userId="61a6abdc-2c85-4a7b-9bff-0479dd8e439b" providerId="ADAL" clId="{A718EB25-1F9E-439A-8642-1DBAF4DC7EFB}" dt="2020-01-16T11:28:50.882" v="13621"/>
          <ac:spMkLst>
            <pc:docMk/>
            <pc:sldMk cId="2971354118" sldId="598"/>
            <ac:spMk id="72" creationId="{054B3F04-9EAC-45C0-B3CE-0387EEA10A0C}"/>
          </ac:spMkLst>
        </pc:spChg>
      </pc:sldChg>
      <pc:sldChg chg="modSp add ord">
        <pc:chgData name="Signe Sønderskov" userId="61a6abdc-2c85-4a7b-9bff-0479dd8e439b" providerId="ADAL" clId="{A718EB25-1F9E-439A-8642-1DBAF4DC7EFB}" dt="2020-01-16T11:31:18.454" v="13814" actId="20577"/>
        <pc:sldMkLst>
          <pc:docMk/>
          <pc:sldMk cId="3902744210" sldId="598"/>
        </pc:sldMkLst>
        <pc:spChg chg="mod">
          <ac:chgData name="Signe Sønderskov" userId="61a6abdc-2c85-4a7b-9bff-0479dd8e439b" providerId="ADAL" clId="{A718EB25-1F9E-439A-8642-1DBAF4DC7EFB}" dt="2020-01-16T11:31:18.454" v="13814" actId="20577"/>
          <ac:spMkLst>
            <pc:docMk/>
            <pc:sldMk cId="3902744210" sldId="598"/>
            <ac:spMk id="5" creationId="{612E7BDB-CDA0-4C0E-A257-ECBCEE803054}"/>
          </ac:spMkLst>
        </pc:spChg>
        <pc:spChg chg="mod">
          <ac:chgData name="Signe Sønderskov" userId="61a6abdc-2c85-4a7b-9bff-0479dd8e439b" providerId="ADAL" clId="{A718EB25-1F9E-439A-8642-1DBAF4DC7EFB}" dt="2020-01-16T11:31:06.366" v="13801" actId="20577"/>
          <ac:spMkLst>
            <pc:docMk/>
            <pc:sldMk cId="3902744210" sldId="598"/>
            <ac:spMk id="73" creationId="{5EBED9CF-A40A-4639-928F-4465DB75BDFA}"/>
          </ac:spMkLst>
        </pc:spChg>
      </pc:sldChg>
      <pc:sldChg chg="add del">
        <pc:chgData name="Signe Sønderskov" userId="61a6abdc-2c85-4a7b-9bff-0479dd8e439b" providerId="ADAL" clId="{A718EB25-1F9E-439A-8642-1DBAF4DC7EFB}" dt="2020-01-16T11:29:32.479" v="13629"/>
        <pc:sldMkLst>
          <pc:docMk/>
          <pc:sldMk cId="39052063" sldId="599"/>
        </pc:sldMkLst>
      </pc:sldChg>
      <pc:sldChg chg="modSp add">
        <pc:chgData name="Signe Sønderskov" userId="61a6abdc-2c85-4a7b-9bff-0479dd8e439b" providerId="ADAL" clId="{A718EB25-1F9E-439A-8642-1DBAF4DC7EFB}" dt="2020-01-16T11:41:25.174" v="14448" actId="20577"/>
        <pc:sldMkLst>
          <pc:docMk/>
          <pc:sldMk cId="3490900554" sldId="599"/>
        </pc:sldMkLst>
        <pc:spChg chg="mod">
          <ac:chgData name="Signe Sønderskov" userId="61a6abdc-2c85-4a7b-9bff-0479dd8e439b" providerId="ADAL" clId="{A718EB25-1F9E-439A-8642-1DBAF4DC7EFB}" dt="2020-01-16T11:41:25.174" v="14448" actId="20577"/>
          <ac:spMkLst>
            <pc:docMk/>
            <pc:sldMk cId="3490900554" sldId="599"/>
            <ac:spMk id="2" creationId="{5F15F376-C66E-4690-BA90-A09FB7EFFB88}"/>
          </ac:spMkLst>
        </pc:spChg>
        <pc:spChg chg="mod">
          <ac:chgData name="Signe Sønderskov" userId="61a6abdc-2c85-4a7b-9bff-0479dd8e439b" providerId="ADAL" clId="{A718EB25-1F9E-439A-8642-1DBAF4DC7EFB}" dt="2020-01-16T11:41:19.367" v="14447" actId="20577"/>
          <ac:spMkLst>
            <pc:docMk/>
            <pc:sldMk cId="3490900554" sldId="599"/>
            <ac:spMk id="3" creationId="{81B55477-8481-4B5F-9B4F-22A4A41F605E}"/>
          </ac:spMkLst>
        </pc:spChg>
      </pc:sldChg>
      <pc:sldChg chg="modSp add">
        <pc:chgData name="Signe Sønderskov" userId="61a6abdc-2c85-4a7b-9bff-0479dd8e439b" providerId="ADAL" clId="{A718EB25-1F9E-439A-8642-1DBAF4DC7EFB}" dt="2020-01-16T11:43:07.022" v="14625" actId="790"/>
        <pc:sldMkLst>
          <pc:docMk/>
          <pc:sldMk cId="2765537967" sldId="600"/>
        </pc:sldMkLst>
        <pc:spChg chg="mod">
          <ac:chgData name="Signe Sønderskov" userId="61a6abdc-2c85-4a7b-9bff-0479dd8e439b" providerId="ADAL" clId="{A718EB25-1F9E-439A-8642-1DBAF4DC7EFB}" dt="2020-01-16T11:41:40.773" v="14480" actId="20577"/>
          <ac:spMkLst>
            <pc:docMk/>
            <pc:sldMk cId="2765537967" sldId="600"/>
            <ac:spMk id="2" creationId="{5F15F376-C66E-4690-BA90-A09FB7EFFB88}"/>
          </ac:spMkLst>
        </pc:spChg>
        <pc:spChg chg="mod">
          <ac:chgData name="Signe Sønderskov" userId="61a6abdc-2c85-4a7b-9bff-0479dd8e439b" providerId="ADAL" clId="{A718EB25-1F9E-439A-8642-1DBAF4DC7EFB}" dt="2020-01-16T11:43:07.022" v="14625" actId="790"/>
          <ac:spMkLst>
            <pc:docMk/>
            <pc:sldMk cId="2765537967" sldId="600"/>
            <ac:spMk id="3" creationId="{81B55477-8481-4B5F-9B4F-22A4A41F605E}"/>
          </ac:spMkLst>
        </pc:spChg>
      </pc:sldChg>
    </pc:docChg>
  </pc:docChgLst>
  <pc:docChgLst>
    <pc:chgData name="Louise Ellegaard Fich" userId="b7a787a4d11a302e" providerId="OrgId" clId="{EA0DF002-CB14-432F-BE07-0B9A4AAA4C22}"/>
    <pc:docChg chg="custSel modSld">
      <pc:chgData name="Louise Ellegaard Fich" userId="b7a787a4d11a302e" providerId="OrgId" clId="{EA0DF002-CB14-432F-BE07-0B9A4AAA4C22}" dt="2020-03-20T08:32:35.899" v="13" actId="20577"/>
      <pc:docMkLst>
        <pc:docMk/>
      </pc:docMkLst>
      <pc:sldChg chg="modSp">
        <pc:chgData name="Louise Ellegaard Fich" userId="b7a787a4d11a302e" providerId="OrgId" clId="{EA0DF002-CB14-432F-BE07-0B9A4AAA4C22}" dt="2020-03-19T14:52:44.035" v="0" actId="208"/>
        <pc:sldMkLst>
          <pc:docMk/>
          <pc:sldMk cId="2434431350" sldId="602"/>
        </pc:sldMkLst>
        <pc:graphicFrameChg chg="mod">
          <ac:chgData name="Louise Ellegaard Fich" userId="b7a787a4d11a302e" providerId="OrgId" clId="{EA0DF002-CB14-432F-BE07-0B9A4AAA4C22}" dt="2020-03-19T14:52:44.035" v="0" actId="208"/>
          <ac:graphicFrameMkLst>
            <pc:docMk/>
            <pc:sldMk cId="2434431350" sldId="602"/>
            <ac:graphicFrameMk id="4" creationId="{A9217381-1A85-4F57-A33B-B0585BE2C446}"/>
          </ac:graphicFrameMkLst>
        </pc:graphicFrameChg>
      </pc:sldChg>
      <pc:sldChg chg="modSp">
        <pc:chgData name="Louise Ellegaard Fich" userId="b7a787a4d11a302e" providerId="OrgId" clId="{EA0DF002-CB14-432F-BE07-0B9A4AAA4C22}" dt="2020-03-20T08:32:35.899" v="13" actId="20577"/>
        <pc:sldMkLst>
          <pc:docMk/>
          <pc:sldMk cId="438540058" sldId="613"/>
        </pc:sldMkLst>
        <pc:spChg chg="mod">
          <ac:chgData name="Louise Ellegaard Fich" userId="b7a787a4d11a302e" providerId="OrgId" clId="{EA0DF002-CB14-432F-BE07-0B9A4AAA4C22}" dt="2020-03-20T08:32:35.899" v="13" actId="20577"/>
          <ac:spMkLst>
            <pc:docMk/>
            <pc:sldMk cId="438540058" sldId="613"/>
            <ac:spMk id="3" creationId="{81B55477-8481-4B5F-9B4F-22A4A41F605E}"/>
          </ac:spMkLst>
        </pc:spChg>
      </pc:sldChg>
    </pc:docChg>
  </pc:docChgLst>
  <pc:docChgLst>
    <pc:chgData name="Louise Ellegaard Fich" userId="b7a787a4d11a302e" providerId="OrgId" clId="{6E5931F4-BE20-4E98-AD69-FE138D86DF79}"/>
    <pc:docChg chg="custSel addSld modSld">
      <pc:chgData name="Louise Ellegaard Fich" userId="b7a787a4d11a302e" providerId="OrgId" clId="{6E5931F4-BE20-4E98-AD69-FE138D86DF79}" dt="2020-04-27T09:59:06.147" v="151" actId="20577"/>
      <pc:docMkLst>
        <pc:docMk/>
      </pc:docMkLst>
      <pc:sldChg chg="addSp delSp modSp">
        <pc:chgData name="Louise Ellegaard Fich" userId="b7a787a4d11a302e" providerId="OrgId" clId="{6E5931F4-BE20-4E98-AD69-FE138D86DF79}" dt="2020-04-27T09:45:19.382" v="12" actId="1035"/>
        <pc:sldMkLst>
          <pc:docMk/>
          <pc:sldMk cId="1839565842" sldId="567"/>
        </pc:sldMkLst>
        <pc:picChg chg="add mod">
          <ac:chgData name="Louise Ellegaard Fich" userId="b7a787a4d11a302e" providerId="OrgId" clId="{6E5931F4-BE20-4E98-AD69-FE138D86DF79}" dt="2020-04-27T09:45:19.382" v="12" actId="1035"/>
          <ac:picMkLst>
            <pc:docMk/>
            <pc:sldMk cId="1839565842" sldId="567"/>
            <ac:picMk id="3" creationId="{F9E8DD7A-8DEF-44B5-9999-1919BF2B3355}"/>
          </ac:picMkLst>
        </pc:picChg>
        <pc:picChg chg="del">
          <ac:chgData name="Louise Ellegaard Fich" userId="b7a787a4d11a302e" providerId="OrgId" clId="{6E5931F4-BE20-4E98-AD69-FE138D86DF79}" dt="2020-04-27T09:43:54.214" v="0" actId="478"/>
          <ac:picMkLst>
            <pc:docMk/>
            <pc:sldMk cId="1839565842" sldId="567"/>
            <ac:picMk id="5" creationId="{25363695-7794-4A28-A2C8-D0212C3003E6}"/>
          </ac:picMkLst>
        </pc:picChg>
      </pc:sldChg>
      <pc:sldChg chg="modSp add modNotesTx">
        <pc:chgData name="Louise Ellegaard Fich" userId="b7a787a4d11a302e" providerId="OrgId" clId="{6E5931F4-BE20-4E98-AD69-FE138D86DF79}" dt="2020-04-27T09:59:06.147" v="151" actId="20577"/>
        <pc:sldMkLst>
          <pc:docMk/>
          <pc:sldMk cId="1482958358" sldId="620"/>
        </pc:sldMkLst>
        <pc:spChg chg="mod">
          <ac:chgData name="Louise Ellegaard Fich" userId="b7a787a4d11a302e" providerId="OrgId" clId="{6E5931F4-BE20-4E98-AD69-FE138D86DF79}" dt="2020-04-27T09:59:06.147" v="151" actId="20577"/>
          <ac:spMkLst>
            <pc:docMk/>
            <pc:sldMk cId="1482958358" sldId="620"/>
            <ac:spMk id="2" creationId="{8FBACFA2-B299-44A3-973A-BC4047AD2567}"/>
          </ac:spMkLst>
        </pc:spChg>
        <pc:spChg chg="mod">
          <ac:chgData name="Louise Ellegaard Fich" userId="b7a787a4d11a302e" providerId="OrgId" clId="{6E5931F4-BE20-4E98-AD69-FE138D86DF79}" dt="2020-04-27T09:58:29.409" v="86" actId="20577"/>
          <ac:spMkLst>
            <pc:docMk/>
            <pc:sldMk cId="1482958358" sldId="620"/>
            <ac:spMk id="3" creationId="{491EBC14-BCB4-4E09-A71E-D7E511457D19}"/>
          </ac:spMkLst>
        </pc:spChg>
      </pc:sldChg>
    </pc:docChg>
  </pc:docChgLst>
  <pc:docChgLst>
    <pc:chgData name="Signe Sønderskov" userId="S::signe_interact.consulting#ext#@albertslund.onmicrosoft.com::442edd90-4179-40c3-9136-0299e8576081" providerId="AD" clId="Web-{32D8A9A6-3705-4139-B0A0-2927C278A975}"/>
    <pc:docChg chg="modSld">
      <pc:chgData name="Signe Sønderskov" userId="S::signe_interact.consulting#ext#@albertslund.onmicrosoft.com::442edd90-4179-40c3-9136-0299e8576081" providerId="AD" clId="Web-{32D8A9A6-3705-4139-B0A0-2927C278A975}" dt="2020-02-24T05:43:23.499" v="9"/>
      <pc:docMkLst>
        <pc:docMk/>
      </pc:docMkLst>
      <pc:sldChg chg="modSp modNotes">
        <pc:chgData name="Signe Sønderskov" userId="S::signe_interact.consulting#ext#@albertslund.onmicrosoft.com::442edd90-4179-40c3-9136-0299e8576081" providerId="AD" clId="Web-{32D8A9A6-3705-4139-B0A0-2927C278A975}" dt="2020-02-24T05:43:23.499" v="9"/>
        <pc:sldMkLst>
          <pc:docMk/>
          <pc:sldMk cId="508926271" sldId="583"/>
        </pc:sldMkLst>
        <pc:spChg chg="mod">
          <ac:chgData name="Signe Sønderskov" userId="S::signe_interact.consulting#ext#@albertslund.onmicrosoft.com::442edd90-4179-40c3-9136-0299e8576081" providerId="AD" clId="Web-{32D8A9A6-3705-4139-B0A0-2927C278A975}" dt="2020-02-24T05:43:10.125" v="6" actId="20577"/>
          <ac:spMkLst>
            <pc:docMk/>
            <pc:sldMk cId="508926271" sldId="583"/>
            <ac:spMk id="2" creationId="{055B1B53-66F3-4397-B8FD-45E57F5018F9}"/>
          </ac:spMkLst>
        </pc:spChg>
      </pc:sldChg>
    </pc:docChg>
  </pc:docChgLst>
  <pc:docChgLst>
    <pc:chgData name="Louise Ellegaard Fich" userId="b7a787a4d11a302e" providerId="OrgId" clId="{F8CCC226-BAB6-40C9-B24B-0D2A33119FD1}"/>
    <pc:docChg chg="undo custSel mod addSld delSld modSld sldOrd">
      <pc:chgData name="Louise Ellegaard Fich" userId="b7a787a4d11a302e" providerId="OrgId" clId="{F8CCC226-BAB6-40C9-B24B-0D2A33119FD1}" dt="2020-02-25T10:39:09.536" v="1719" actId="14100"/>
      <pc:docMkLst>
        <pc:docMk/>
      </pc:docMkLst>
      <pc:sldChg chg="addSp delSp modSp mod setBg">
        <pc:chgData name="Louise Ellegaard Fich" userId="b7a787a4d11a302e" providerId="OrgId" clId="{F8CCC226-BAB6-40C9-B24B-0D2A33119FD1}" dt="2020-02-25T08:21:05.631" v="995" actId="20577"/>
        <pc:sldMkLst>
          <pc:docMk/>
          <pc:sldMk cId="1500696982" sldId="269"/>
        </pc:sldMkLst>
        <pc:spChg chg="mod">
          <ac:chgData name="Louise Ellegaard Fich" userId="b7a787a4d11a302e" providerId="OrgId" clId="{F8CCC226-BAB6-40C9-B24B-0D2A33119FD1}" dt="2020-02-25T08:21:05.631" v="995" actId="20577"/>
          <ac:spMkLst>
            <pc:docMk/>
            <pc:sldMk cId="1500696982" sldId="269"/>
            <ac:spMk id="2" creationId="{055B1B53-66F3-4397-B8FD-45E57F5018F9}"/>
          </ac:spMkLst>
        </pc:spChg>
        <pc:spChg chg="del">
          <ac:chgData name="Louise Ellegaard Fich" userId="b7a787a4d11a302e" providerId="OrgId" clId="{F8CCC226-BAB6-40C9-B24B-0D2A33119FD1}" dt="2020-02-24T12:53:04.395" v="589" actId="26606"/>
          <ac:spMkLst>
            <pc:docMk/>
            <pc:sldMk cId="1500696982" sldId="269"/>
            <ac:spMk id="4" creationId="{8F7C4E31-9A1F-4B8F-A4D5-A9885A70C869}"/>
          </ac:spMkLst>
        </pc:spChg>
        <pc:spChg chg="add">
          <ac:chgData name="Louise Ellegaard Fich" userId="b7a787a4d11a302e" providerId="OrgId" clId="{F8CCC226-BAB6-40C9-B24B-0D2A33119FD1}" dt="2020-02-24T12:53:04.395" v="589" actId="26606"/>
          <ac:spMkLst>
            <pc:docMk/>
            <pc:sldMk cId="1500696982" sldId="269"/>
            <ac:spMk id="11" creationId="{21D53CA0-FDE7-4B62-AE74-A671E6B82DC8}"/>
          </ac:spMkLst>
        </pc:spChg>
        <pc:spChg chg="add">
          <ac:chgData name="Louise Ellegaard Fich" userId="b7a787a4d11a302e" providerId="OrgId" clId="{F8CCC226-BAB6-40C9-B24B-0D2A33119FD1}" dt="2020-02-24T12:53:04.395" v="589" actId="26606"/>
          <ac:spMkLst>
            <pc:docMk/>
            <pc:sldMk cId="1500696982" sldId="269"/>
            <ac:spMk id="13" creationId="{06FA22A8-DAD2-4DBF-BCF6-AA00E9D83620}"/>
          </ac:spMkLst>
        </pc:spChg>
        <pc:spChg chg="add">
          <ac:chgData name="Louise Ellegaard Fich" userId="b7a787a4d11a302e" providerId="OrgId" clId="{F8CCC226-BAB6-40C9-B24B-0D2A33119FD1}" dt="2020-02-24T12:53:04.395" v="589" actId="26606"/>
          <ac:spMkLst>
            <pc:docMk/>
            <pc:sldMk cId="1500696982" sldId="269"/>
            <ac:spMk id="17" creationId="{278593E4-9F18-4133-8E6D-49F2BD5E12A3}"/>
          </ac:spMkLst>
        </pc:spChg>
        <pc:spChg chg="add">
          <ac:chgData name="Louise Ellegaard Fich" userId="b7a787a4d11a302e" providerId="OrgId" clId="{F8CCC226-BAB6-40C9-B24B-0D2A33119FD1}" dt="2020-02-24T12:53:04.395" v="589" actId="26606"/>
          <ac:spMkLst>
            <pc:docMk/>
            <pc:sldMk cId="1500696982" sldId="269"/>
            <ac:spMk id="19" creationId="{482D7CB0-CBA7-460E-824A-FAAA7D333CBA}"/>
          </ac:spMkLst>
        </pc:spChg>
        <pc:picChg chg="add mod ord">
          <ac:chgData name="Louise Ellegaard Fich" userId="b7a787a4d11a302e" providerId="OrgId" clId="{F8CCC226-BAB6-40C9-B24B-0D2A33119FD1}" dt="2020-02-24T12:53:10.482" v="592" actId="962"/>
          <ac:picMkLst>
            <pc:docMk/>
            <pc:sldMk cId="1500696982" sldId="269"/>
            <ac:picMk id="6" creationId="{6F401BA4-8E15-4761-BB88-4CE034FC9419}"/>
          </ac:picMkLst>
        </pc:picChg>
        <pc:cxnChg chg="add">
          <ac:chgData name="Louise Ellegaard Fich" userId="b7a787a4d11a302e" providerId="OrgId" clId="{F8CCC226-BAB6-40C9-B24B-0D2A33119FD1}" dt="2020-02-24T12:53:04.395" v="589" actId="26606"/>
          <ac:cxnSpMkLst>
            <pc:docMk/>
            <pc:sldMk cId="1500696982" sldId="269"/>
            <ac:cxnSpMk id="15" creationId="{38CF2381-9166-48DC-8859-93B6A589395C}"/>
          </ac:cxnSpMkLst>
        </pc:cxnChg>
      </pc:sldChg>
      <pc:sldChg chg="addCm delCm modCm modNotesTx">
        <pc:chgData name="Louise Ellegaard Fich" userId="b7a787a4d11a302e" providerId="OrgId" clId="{F8CCC226-BAB6-40C9-B24B-0D2A33119FD1}" dt="2020-02-25T08:22:56.295" v="998" actId="1592"/>
        <pc:sldMkLst>
          <pc:docMk/>
          <pc:sldMk cId="726692557" sldId="290"/>
        </pc:sldMkLst>
      </pc:sldChg>
      <pc:sldChg chg="modNotesTx">
        <pc:chgData name="Louise Ellegaard Fich" userId="b7a787a4d11a302e" providerId="OrgId" clId="{F8CCC226-BAB6-40C9-B24B-0D2A33119FD1}" dt="2020-02-25T10:16:55.591" v="1071" actId="20577"/>
        <pc:sldMkLst>
          <pc:docMk/>
          <pc:sldMk cId="188730821" sldId="495"/>
        </pc:sldMkLst>
      </pc:sldChg>
      <pc:sldChg chg="modSp modNotesTx">
        <pc:chgData name="Louise Ellegaard Fich" userId="b7a787a4d11a302e" providerId="OrgId" clId="{F8CCC226-BAB6-40C9-B24B-0D2A33119FD1}" dt="2020-02-25T10:20:38.530" v="1158" actId="20577"/>
        <pc:sldMkLst>
          <pc:docMk/>
          <pc:sldMk cId="2857580170" sldId="566"/>
        </pc:sldMkLst>
        <pc:spChg chg="mod">
          <ac:chgData name="Louise Ellegaard Fich" userId="b7a787a4d11a302e" providerId="OrgId" clId="{F8CCC226-BAB6-40C9-B24B-0D2A33119FD1}" dt="2020-02-25T10:17:08.598" v="1072" actId="790"/>
          <ac:spMkLst>
            <pc:docMk/>
            <pc:sldMk cId="2857580170" sldId="566"/>
            <ac:spMk id="2" creationId="{5F15F376-C66E-4690-BA90-A09FB7EFFB88}"/>
          </ac:spMkLst>
        </pc:spChg>
        <pc:spChg chg="mod">
          <ac:chgData name="Louise Ellegaard Fich" userId="b7a787a4d11a302e" providerId="OrgId" clId="{F8CCC226-BAB6-40C9-B24B-0D2A33119FD1}" dt="2020-02-25T10:20:38.530" v="1158" actId="20577"/>
          <ac:spMkLst>
            <pc:docMk/>
            <pc:sldMk cId="2857580170" sldId="566"/>
            <ac:spMk id="3" creationId="{81B55477-8481-4B5F-9B4F-22A4A41F605E}"/>
          </ac:spMkLst>
        </pc:spChg>
      </pc:sldChg>
      <pc:sldChg chg="addCm delCm modCm modNotesTx">
        <pc:chgData name="Louise Ellegaard Fich" userId="b7a787a4d11a302e" providerId="OrgId" clId="{F8CCC226-BAB6-40C9-B24B-0D2A33119FD1}" dt="2020-02-24T12:26:03.245" v="219" actId="20577"/>
        <pc:sldMkLst>
          <pc:docMk/>
          <pc:sldMk cId="1839565842" sldId="567"/>
        </pc:sldMkLst>
      </pc:sldChg>
      <pc:sldChg chg="modSp addCm modCm modNotesTx">
        <pc:chgData name="Louise Ellegaard Fich" userId="b7a787a4d11a302e" providerId="OrgId" clId="{F8CCC226-BAB6-40C9-B24B-0D2A33119FD1}" dt="2020-02-25T08:22:24.232" v="997" actId="20577"/>
        <pc:sldMkLst>
          <pc:docMk/>
          <pc:sldMk cId="1212508535" sldId="575"/>
        </pc:sldMkLst>
        <pc:spChg chg="mod">
          <ac:chgData name="Louise Ellegaard Fich" userId="b7a787a4d11a302e" providerId="OrgId" clId="{F8CCC226-BAB6-40C9-B24B-0D2A33119FD1}" dt="2020-02-24T12:42:51.507" v="521" actId="14100"/>
          <ac:spMkLst>
            <pc:docMk/>
            <pc:sldMk cId="1212508535" sldId="575"/>
            <ac:spMk id="2" creationId="{6A814A48-1FB4-4316-AD8C-E3A52001284E}"/>
          </ac:spMkLst>
        </pc:spChg>
        <pc:spChg chg="mod">
          <ac:chgData name="Louise Ellegaard Fich" userId="b7a787a4d11a302e" providerId="OrgId" clId="{F8CCC226-BAB6-40C9-B24B-0D2A33119FD1}" dt="2020-02-25T08:22:24.232" v="997" actId="20577"/>
          <ac:spMkLst>
            <pc:docMk/>
            <pc:sldMk cId="1212508535" sldId="575"/>
            <ac:spMk id="3" creationId="{A2DA01A3-E61E-42E1-BA0E-F63F66AAF9C9}"/>
          </ac:spMkLst>
        </pc:spChg>
      </pc:sldChg>
      <pc:sldChg chg="modNotesTx">
        <pc:chgData name="Louise Ellegaard Fich" userId="b7a787a4d11a302e" providerId="OrgId" clId="{F8CCC226-BAB6-40C9-B24B-0D2A33119FD1}" dt="2020-02-25T10:27:20.470" v="1251" actId="20577"/>
        <pc:sldMkLst>
          <pc:docMk/>
          <pc:sldMk cId="631828196" sldId="576"/>
        </pc:sldMkLst>
      </pc:sldChg>
      <pc:sldChg chg="modSp ord delCm modCm modNotesTx">
        <pc:chgData name="Louise Ellegaard Fich" userId="b7a787a4d11a302e" providerId="OrgId" clId="{F8CCC226-BAB6-40C9-B24B-0D2A33119FD1}" dt="2020-02-25T10:10:22.051" v="1047" actId="20577"/>
        <pc:sldMkLst>
          <pc:docMk/>
          <pc:sldMk cId="1514396802" sldId="577"/>
        </pc:sldMkLst>
        <pc:spChg chg="mod">
          <ac:chgData name="Louise Ellegaard Fich" userId="b7a787a4d11a302e" providerId="OrgId" clId="{F8CCC226-BAB6-40C9-B24B-0D2A33119FD1}" dt="2020-02-24T13:27:27.404" v="973" actId="790"/>
          <ac:spMkLst>
            <pc:docMk/>
            <pc:sldMk cId="1514396802" sldId="577"/>
            <ac:spMk id="2" creationId="{5F15F376-C66E-4690-BA90-A09FB7EFFB88}"/>
          </ac:spMkLst>
        </pc:spChg>
        <pc:spChg chg="mod">
          <ac:chgData name="Louise Ellegaard Fich" userId="b7a787a4d11a302e" providerId="OrgId" clId="{F8CCC226-BAB6-40C9-B24B-0D2A33119FD1}" dt="2020-02-25T10:10:22.051" v="1047" actId="20577"/>
          <ac:spMkLst>
            <pc:docMk/>
            <pc:sldMk cId="1514396802" sldId="577"/>
            <ac:spMk id="3" creationId="{81B55477-8481-4B5F-9B4F-22A4A41F605E}"/>
          </ac:spMkLst>
        </pc:spChg>
      </pc:sldChg>
      <pc:sldChg chg="modSp modNotesTx">
        <pc:chgData name="Louise Ellegaard Fich" userId="b7a787a4d11a302e" providerId="OrgId" clId="{F8CCC226-BAB6-40C9-B24B-0D2A33119FD1}" dt="2020-02-25T10:26:25.106" v="1245" actId="20577"/>
        <pc:sldMkLst>
          <pc:docMk/>
          <pc:sldMk cId="3614993381" sldId="579"/>
        </pc:sldMkLst>
        <pc:spChg chg="mod">
          <ac:chgData name="Louise Ellegaard Fich" userId="b7a787a4d11a302e" providerId="OrgId" clId="{F8CCC226-BAB6-40C9-B24B-0D2A33119FD1}" dt="2020-02-24T12:30:51.197" v="274" actId="790"/>
          <ac:spMkLst>
            <pc:docMk/>
            <pc:sldMk cId="3614993381" sldId="579"/>
            <ac:spMk id="2" creationId="{5F15F376-C66E-4690-BA90-A09FB7EFFB88}"/>
          </ac:spMkLst>
        </pc:spChg>
        <pc:spChg chg="mod">
          <ac:chgData name="Louise Ellegaard Fich" userId="b7a787a4d11a302e" providerId="OrgId" clId="{F8CCC226-BAB6-40C9-B24B-0D2A33119FD1}" dt="2020-02-25T10:24:48.002" v="1209" actId="6549"/>
          <ac:spMkLst>
            <pc:docMk/>
            <pc:sldMk cId="3614993381" sldId="579"/>
            <ac:spMk id="3" creationId="{81B55477-8481-4B5F-9B4F-22A4A41F605E}"/>
          </ac:spMkLst>
        </pc:spChg>
      </pc:sldChg>
      <pc:sldChg chg="modSp modNotesTx">
        <pc:chgData name="Louise Ellegaard Fich" userId="b7a787a4d11a302e" providerId="OrgId" clId="{F8CCC226-BAB6-40C9-B24B-0D2A33119FD1}" dt="2020-02-25T10:22:51.411" v="1171" actId="20577"/>
        <pc:sldMkLst>
          <pc:docMk/>
          <pc:sldMk cId="2870815438" sldId="580"/>
        </pc:sldMkLst>
        <pc:spChg chg="mod">
          <ac:chgData name="Louise Ellegaard Fich" userId="b7a787a4d11a302e" providerId="OrgId" clId="{F8CCC226-BAB6-40C9-B24B-0D2A33119FD1}" dt="2020-02-25T10:17:18.308" v="1073" actId="790"/>
          <ac:spMkLst>
            <pc:docMk/>
            <pc:sldMk cId="2870815438" sldId="580"/>
            <ac:spMk id="7" creationId="{A372C21A-88F1-4CC0-AE0B-00A7257E6E14}"/>
          </ac:spMkLst>
        </pc:spChg>
        <pc:spChg chg="mod">
          <ac:chgData name="Louise Ellegaard Fich" userId="b7a787a4d11a302e" providerId="OrgId" clId="{F8CCC226-BAB6-40C9-B24B-0D2A33119FD1}" dt="2020-02-25T10:22:51.411" v="1171" actId="20577"/>
          <ac:spMkLst>
            <pc:docMk/>
            <pc:sldMk cId="2870815438" sldId="580"/>
            <ac:spMk id="8" creationId="{F3C1B826-1630-4935-B3B0-FEBB1C01173C}"/>
          </ac:spMkLst>
        </pc:spChg>
      </pc:sldChg>
      <pc:sldChg chg="modNotesTx">
        <pc:chgData name="Louise Ellegaard Fich" userId="b7a787a4d11a302e" providerId="OrgId" clId="{F8CCC226-BAB6-40C9-B24B-0D2A33119FD1}" dt="2020-02-24T12:41:55.236" v="514" actId="20577"/>
        <pc:sldMkLst>
          <pc:docMk/>
          <pc:sldMk cId="3641850588" sldId="581"/>
        </pc:sldMkLst>
      </pc:sldChg>
      <pc:sldChg chg="addSp delSp modNotesTx">
        <pc:chgData name="Louise Ellegaard Fich" userId="b7a787a4d11a302e" providerId="OrgId" clId="{F8CCC226-BAB6-40C9-B24B-0D2A33119FD1}" dt="2020-02-25T10:28:35.154" v="1254" actId="6549"/>
        <pc:sldMkLst>
          <pc:docMk/>
          <pc:sldMk cId="508926271" sldId="583"/>
        </pc:sldMkLst>
        <pc:spChg chg="del">
          <ac:chgData name="Louise Ellegaard Fich" userId="b7a787a4d11a302e" providerId="OrgId" clId="{F8CCC226-BAB6-40C9-B24B-0D2A33119FD1}" dt="2020-02-24T12:53:45.318" v="596"/>
          <ac:spMkLst>
            <pc:docMk/>
            <pc:sldMk cId="508926271" sldId="583"/>
            <ac:spMk id="4" creationId="{8F7C4E31-9A1F-4B8F-A4D5-A9885A70C869}"/>
          </ac:spMkLst>
        </pc:spChg>
        <pc:picChg chg="add">
          <ac:chgData name="Louise Ellegaard Fich" userId="b7a787a4d11a302e" providerId="OrgId" clId="{F8CCC226-BAB6-40C9-B24B-0D2A33119FD1}" dt="2020-02-24T12:53:45.318" v="596"/>
          <ac:picMkLst>
            <pc:docMk/>
            <pc:sldMk cId="508926271" sldId="583"/>
            <ac:picMk id="6" creationId="{F6A32D27-093A-42D5-BC15-12D9F78C069E}"/>
          </ac:picMkLst>
        </pc:picChg>
      </pc:sldChg>
      <pc:sldChg chg="addSp delSp">
        <pc:chgData name="Louise Ellegaard Fich" userId="b7a787a4d11a302e" providerId="OrgId" clId="{F8CCC226-BAB6-40C9-B24B-0D2A33119FD1}" dt="2020-02-24T12:53:53.072" v="598"/>
        <pc:sldMkLst>
          <pc:docMk/>
          <pc:sldMk cId="1041288549" sldId="585"/>
        </pc:sldMkLst>
        <pc:spChg chg="del">
          <ac:chgData name="Louise Ellegaard Fich" userId="b7a787a4d11a302e" providerId="OrgId" clId="{F8CCC226-BAB6-40C9-B24B-0D2A33119FD1}" dt="2020-02-24T12:53:53.072" v="598"/>
          <ac:spMkLst>
            <pc:docMk/>
            <pc:sldMk cId="1041288549" sldId="585"/>
            <ac:spMk id="4" creationId="{8F7C4E31-9A1F-4B8F-A4D5-A9885A70C869}"/>
          </ac:spMkLst>
        </pc:spChg>
        <pc:picChg chg="add">
          <ac:chgData name="Louise Ellegaard Fich" userId="b7a787a4d11a302e" providerId="OrgId" clId="{F8CCC226-BAB6-40C9-B24B-0D2A33119FD1}" dt="2020-02-24T12:53:53.072" v="598"/>
          <ac:picMkLst>
            <pc:docMk/>
            <pc:sldMk cId="1041288549" sldId="585"/>
            <ac:picMk id="6" creationId="{59ED21A6-FB2D-43A1-8ACA-435DFF75703B}"/>
          </ac:picMkLst>
        </pc:picChg>
      </pc:sldChg>
      <pc:sldChg chg="modSp addCm modCm modNotesTx">
        <pc:chgData name="Louise Ellegaard Fich" userId="b7a787a4d11a302e" providerId="OrgId" clId="{F8CCC226-BAB6-40C9-B24B-0D2A33119FD1}" dt="2020-02-25T10:35:35.665" v="1486" actId="20577"/>
        <pc:sldMkLst>
          <pc:docMk/>
          <pc:sldMk cId="3754645386" sldId="586"/>
        </pc:sldMkLst>
        <pc:spChg chg="mod">
          <ac:chgData name="Louise Ellegaard Fich" userId="b7a787a4d11a302e" providerId="OrgId" clId="{F8CCC226-BAB6-40C9-B24B-0D2A33119FD1}" dt="2020-02-25T10:35:35.665" v="1486" actId="20577"/>
          <ac:spMkLst>
            <pc:docMk/>
            <pc:sldMk cId="3754645386" sldId="586"/>
            <ac:spMk id="5" creationId="{612E7BDB-CDA0-4C0E-A257-ECBCEE803054}"/>
          </ac:spMkLst>
        </pc:spChg>
      </pc:sldChg>
      <pc:sldChg chg="modSp modNotesTx">
        <pc:chgData name="Louise Ellegaard Fich" userId="b7a787a4d11a302e" providerId="OrgId" clId="{F8CCC226-BAB6-40C9-B24B-0D2A33119FD1}" dt="2020-02-24T13:20:16.550" v="882" actId="20577"/>
        <pc:sldMkLst>
          <pc:docMk/>
          <pc:sldMk cId="644747946" sldId="587"/>
        </pc:sldMkLst>
        <pc:spChg chg="mod">
          <ac:chgData name="Louise Ellegaard Fich" userId="b7a787a4d11a302e" providerId="OrgId" clId="{F8CCC226-BAB6-40C9-B24B-0D2A33119FD1}" dt="2020-02-24T13:18:27.030" v="848" actId="790"/>
          <ac:spMkLst>
            <pc:docMk/>
            <pc:sldMk cId="644747946" sldId="587"/>
            <ac:spMk id="2" creationId="{82DBE2AB-5EE2-4294-B450-3093883C5015}"/>
          </ac:spMkLst>
        </pc:spChg>
      </pc:sldChg>
      <pc:sldChg chg="modSp modNotesTx">
        <pc:chgData name="Louise Ellegaard Fich" userId="b7a787a4d11a302e" providerId="OrgId" clId="{F8CCC226-BAB6-40C9-B24B-0D2A33119FD1}" dt="2020-02-25T10:36:50.835" v="1556" actId="20577"/>
        <pc:sldMkLst>
          <pc:docMk/>
          <pc:sldMk cId="4094306749" sldId="588"/>
        </pc:sldMkLst>
        <pc:spChg chg="mod">
          <ac:chgData name="Louise Ellegaard Fich" userId="b7a787a4d11a302e" providerId="OrgId" clId="{F8CCC226-BAB6-40C9-B24B-0D2A33119FD1}" dt="2020-02-25T10:35:51.009" v="1504" actId="20577"/>
          <ac:spMkLst>
            <pc:docMk/>
            <pc:sldMk cId="4094306749" sldId="588"/>
            <ac:spMk id="2" creationId="{CF352CF4-C6CC-4D66-9E25-F48A3386FFA0}"/>
          </ac:spMkLst>
        </pc:spChg>
        <pc:graphicFrameChg chg="mod">
          <ac:chgData name="Louise Ellegaard Fich" userId="b7a787a4d11a302e" providerId="OrgId" clId="{F8CCC226-BAB6-40C9-B24B-0D2A33119FD1}" dt="2020-02-24T10:46:49.441" v="56" actId="20577"/>
          <ac:graphicFrameMkLst>
            <pc:docMk/>
            <pc:sldMk cId="4094306749" sldId="588"/>
            <ac:graphicFrameMk id="24" creationId="{3C2CC7A4-A209-419C-B327-4BA624C9440A}"/>
          </ac:graphicFrameMkLst>
        </pc:graphicFrameChg>
      </pc:sldChg>
      <pc:sldChg chg="modNotesTx">
        <pc:chgData name="Louise Ellegaard Fich" userId="b7a787a4d11a302e" providerId="OrgId" clId="{F8CCC226-BAB6-40C9-B24B-0D2A33119FD1}" dt="2020-02-25T10:37:24.348" v="1660" actId="20577"/>
        <pc:sldMkLst>
          <pc:docMk/>
          <pc:sldMk cId="979682161" sldId="589"/>
        </pc:sldMkLst>
      </pc:sldChg>
      <pc:sldChg chg="addSp modSp modNotesTx">
        <pc:chgData name="Louise Ellegaard Fich" userId="b7a787a4d11a302e" providerId="OrgId" clId="{F8CCC226-BAB6-40C9-B24B-0D2A33119FD1}" dt="2020-02-25T10:35:02.986" v="1480" actId="20577"/>
        <pc:sldMkLst>
          <pc:docMk/>
          <pc:sldMk cId="4151716489" sldId="590"/>
        </pc:sldMkLst>
        <pc:spChg chg="add mod">
          <ac:chgData name="Louise Ellegaard Fich" userId="b7a787a4d11a302e" providerId="OrgId" clId="{F8CCC226-BAB6-40C9-B24B-0D2A33119FD1}" dt="2020-02-24T10:23:48.158" v="55"/>
          <ac:spMkLst>
            <pc:docMk/>
            <pc:sldMk cId="4151716489" sldId="590"/>
            <ac:spMk id="4" creationId="{B17DD3EB-BE80-476D-AD81-42CD970ABE72}"/>
          </ac:spMkLst>
        </pc:spChg>
      </pc:sldChg>
      <pc:sldChg chg="addCm modCm modNotesTx">
        <pc:chgData name="Louise Ellegaard Fich" userId="b7a787a4d11a302e" providerId="OrgId" clId="{F8CCC226-BAB6-40C9-B24B-0D2A33119FD1}" dt="2020-02-24T13:00:26.085" v="646" actId="20577"/>
        <pc:sldMkLst>
          <pc:docMk/>
          <pc:sldMk cId="293231247" sldId="591"/>
        </pc:sldMkLst>
      </pc:sldChg>
      <pc:sldChg chg="modSp modNotesTx">
        <pc:chgData name="Louise Ellegaard Fich" userId="b7a787a4d11a302e" providerId="OrgId" clId="{F8CCC226-BAB6-40C9-B24B-0D2A33119FD1}" dt="2020-02-24T13:01:21.134" v="649" actId="790"/>
        <pc:sldMkLst>
          <pc:docMk/>
          <pc:sldMk cId="427011705" sldId="593"/>
        </pc:sldMkLst>
        <pc:spChg chg="mod">
          <ac:chgData name="Louise Ellegaard Fich" userId="b7a787a4d11a302e" providerId="OrgId" clId="{F8CCC226-BAB6-40C9-B24B-0D2A33119FD1}" dt="2020-02-24T13:01:13.864" v="648" actId="790"/>
          <ac:spMkLst>
            <pc:docMk/>
            <pc:sldMk cId="427011705" sldId="593"/>
            <ac:spMk id="2" creationId="{26E9638C-98AF-4C97-864A-FA348698241C}"/>
          </ac:spMkLst>
        </pc:spChg>
        <pc:spChg chg="mod">
          <ac:chgData name="Louise Ellegaard Fich" userId="b7a787a4d11a302e" providerId="OrgId" clId="{F8CCC226-BAB6-40C9-B24B-0D2A33119FD1}" dt="2020-02-11T12:24:12.594" v="0" actId="1076"/>
          <ac:spMkLst>
            <pc:docMk/>
            <pc:sldMk cId="427011705" sldId="593"/>
            <ac:spMk id="22" creationId="{A6C78213-D5AA-4740-8355-D47982FF412D}"/>
          </ac:spMkLst>
        </pc:spChg>
      </pc:sldChg>
      <pc:sldChg chg="modSp modNotesTx">
        <pc:chgData name="Louise Ellegaard Fich" userId="b7a787a4d11a302e" providerId="OrgId" clId="{F8CCC226-BAB6-40C9-B24B-0D2A33119FD1}" dt="2020-02-24T13:15:14.300" v="830" actId="20577"/>
        <pc:sldMkLst>
          <pc:docMk/>
          <pc:sldMk cId="1308847042" sldId="594"/>
        </pc:sldMkLst>
        <pc:spChg chg="mod">
          <ac:chgData name="Louise Ellegaard Fich" userId="b7a787a4d11a302e" providerId="OrgId" clId="{F8CCC226-BAB6-40C9-B24B-0D2A33119FD1}" dt="2020-02-24T13:02:45.349" v="693" actId="790"/>
          <ac:spMkLst>
            <pc:docMk/>
            <pc:sldMk cId="1308847042" sldId="594"/>
            <ac:spMk id="2" creationId="{26E9638C-98AF-4C97-864A-FA348698241C}"/>
          </ac:spMkLst>
        </pc:spChg>
      </pc:sldChg>
      <pc:sldChg chg="modNotesTx">
        <pc:chgData name="Louise Ellegaard Fich" userId="b7a787a4d11a302e" providerId="OrgId" clId="{F8CCC226-BAB6-40C9-B24B-0D2A33119FD1}" dt="2020-02-25T10:31:54.213" v="1413" actId="20577"/>
        <pc:sldMkLst>
          <pc:docMk/>
          <pc:sldMk cId="604917398" sldId="595"/>
        </pc:sldMkLst>
      </pc:sldChg>
      <pc:sldChg chg="modSp addCm modCm modNotesTx">
        <pc:chgData name="Louise Ellegaard Fich" userId="b7a787a4d11a302e" providerId="OrgId" clId="{F8CCC226-BAB6-40C9-B24B-0D2A33119FD1}" dt="2020-02-25T10:32:26.249" v="1416" actId="20577"/>
        <pc:sldMkLst>
          <pc:docMk/>
          <pc:sldMk cId="489547960" sldId="596"/>
        </pc:sldMkLst>
        <pc:spChg chg="mod">
          <ac:chgData name="Louise Ellegaard Fich" userId="b7a787a4d11a302e" providerId="OrgId" clId="{F8CCC226-BAB6-40C9-B24B-0D2A33119FD1}" dt="2020-02-25T10:32:26.249" v="1416" actId="20577"/>
          <ac:spMkLst>
            <pc:docMk/>
            <pc:sldMk cId="489547960" sldId="596"/>
            <ac:spMk id="3" creationId="{6D9609CF-9C73-4ADA-8865-D0EDE5DC26D1}"/>
          </ac:spMkLst>
        </pc:spChg>
      </pc:sldChg>
      <pc:sldChg chg="modSp">
        <pc:chgData name="Louise Ellegaard Fich" userId="b7a787a4d11a302e" providerId="OrgId" clId="{F8CCC226-BAB6-40C9-B24B-0D2A33119FD1}" dt="2020-02-25T08:24:38.981" v="1020" actId="790"/>
        <pc:sldMkLst>
          <pc:docMk/>
          <pc:sldMk cId="3902744210" sldId="598"/>
        </pc:sldMkLst>
        <pc:spChg chg="mod">
          <ac:chgData name="Louise Ellegaard Fich" userId="b7a787a4d11a302e" providerId="OrgId" clId="{F8CCC226-BAB6-40C9-B24B-0D2A33119FD1}" dt="2020-02-25T08:24:38.981" v="1020" actId="790"/>
          <ac:spMkLst>
            <pc:docMk/>
            <pc:sldMk cId="3902744210" sldId="598"/>
            <ac:spMk id="5" creationId="{612E7BDB-CDA0-4C0E-A257-ECBCEE803054}"/>
          </ac:spMkLst>
        </pc:spChg>
        <pc:spChg chg="mod">
          <ac:chgData name="Louise Ellegaard Fich" userId="b7a787a4d11a302e" providerId="OrgId" clId="{F8CCC226-BAB6-40C9-B24B-0D2A33119FD1}" dt="2020-02-24T13:00:40.467" v="647" actId="20577"/>
          <ac:spMkLst>
            <pc:docMk/>
            <pc:sldMk cId="3902744210" sldId="598"/>
            <ac:spMk id="73" creationId="{5EBED9CF-A40A-4639-928F-4465DB75BDFA}"/>
          </ac:spMkLst>
        </pc:spChg>
      </pc:sldChg>
      <pc:sldChg chg="modSp ord">
        <pc:chgData name="Louise Ellegaard Fich" userId="b7a787a4d11a302e" providerId="OrgId" clId="{F8CCC226-BAB6-40C9-B24B-0D2A33119FD1}" dt="2020-02-25T10:10:36.306" v="1048" actId="790"/>
        <pc:sldMkLst>
          <pc:docMk/>
          <pc:sldMk cId="3490900554" sldId="599"/>
        </pc:sldMkLst>
        <pc:spChg chg="mod">
          <ac:chgData name="Louise Ellegaard Fich" userId="b7a787a4d11a302e" providerId="OrgId" clId="{F8CCC226-BAB6-40C9-B24B-0D2A33119FD1}" dt="2020-02-25T10:10:36.306" v="1048" actId="790"/>
          <ac:spMkLst>
            <pc:docMk/>
            <pc:sldMk cId="3490900554" sldId="599"/>
            <ac:spMk id="2" creationId="{5F15F376-C66E-4690-BA90-A09FB7EFFB88}"/>
          </ac:spMkLst>
        </pc:spChg>
        <pc:spChg chg="mod">
          <ac:chgData name="Louise Ellegaard Fich" userId="b7a787a4d11a302e" providerId="OrgId" clId="{F8CCC226-BAB6-40C9-B24B-0D2A33119FD1}" dt="2020-02-24T12:17:39.344" v="118" actId="20577"/>
          <ac:spMkLst>
            <pc:docMk/>
            <pc:sldMk cId="3490900554" sldId="599"/>
            <ac:spMk id="3" creationId="{81B55477-8481-4B5F-9B4F-22A4A41F605E}"/>
          </ac:spMkLst>
        </pc:spChg>
      </pc:sldChg>
      <pc:sldChg chg="addSp delSp modSp ord modNotesTx">
        <pc:chgData name="Louise Ellegaard Fich" userId="b7a787a4d11a302e" providerId="OrgId" clId="{F8CCC226-BAB6-40C9-B24B-0D2A33119FD1}" dt="2020-02-24T13:25:34.893" v="954" actId="790"/>
        <pc:sldMkLst>
          <pc:docMk/>
          <pc:sldMk cId="2765537967" sldId="600"/>
        </pc:sldMkLst>
        <pc:spChg chg="mod">
          <ac:chgData name="Louise Ellegaard Fich" userId="b7a787a4d11a302e" providerId="OrgId" clId="{F8CCC226-BAB6-40C9-B24B-0D2A33119FD1}" dt="2020-02-24T13:25:34.893" v="954" actId="790"/>
          <ac:spMkLst>
            <pc:docMk/>
            <pc:sldMk cId="2765537967" sldId="600"/>
            <ac:spMk id="2" creationId="{5F15F376-C66E-4690-BA90-A09FB7EFFB88}"/>
          </ac:spMkLst>
        </pc:spChg>
        <pc:spChg chg="mod">
          <ac:chgData name="Louise Ellegaard Fich" userId="b7a787a4d11a302e" providerId="OrgId" clId="{F8CCC226-BAB6-40C9-B24B-0D2A33119FD1}" dt="2020-02-24T12:17:52.364" v="119" actId="255"/>
          <ac:spMkLst>
            <pc:docMk/>
            <pc:sldMk cId="2765537967" sldId="600"/>
            <ac:spMk id="3" creationId="{81B55477-8481-4B5F-9B4F-22A4A41F605E}"/>
          </ac:spMkLst>
        </pc:spChg>
        <pc:spChg chg="add del mod">
          <ac:chgData name="Louise Ellegaard Fich" userId="b7a787a4d11a302e" providerId="OrgId" clId="{F8CCC226-BAB6-40C9-B24B-0D2A33119FD1}" dt="2020-02-24T13:25:30.916" v="953"/>
          <ac:spMkLst>
            <pc:docMk/>
            <pc:sldMk cId="2765537967" sldId="600"/>
            <ac:spMk id="4" creationId="{6A580403-5E74-48DF-ABEE-4EF2D1CE407C}"/>
          </ac:spMkLst>
        </pc:spChg>
      </pc:sldChg>
      <pc:sldChg chg="modSp del addCm modCm modNotesTx">
        <pc:chgData name="Louise Ellegaard Fich" userId="b7a787a4d11a302e" providerId="OrgId" clId="{F8CCC226-BAB6-40C9-B24B-0D2A33119FD1}" dt="2020-02-25T08:20:53.718" v="991" actId="2696"/>
        <pc:sldMkLst>
          <pc:docMk/>
          <pc:sldMk cId="4073666688" sldId="601"/>
        </pc:sldMkLst>
        <pc:spChg chg="mod">
          <ac:chgData name="Louise Ellegaard Fich" userId="b7a787a4d11a302e" providerId="OrgId" clId="{F8CCC226-BAB6-40C9-B24B-0D2A33119FD1}" dt="2020-02-24T13:27:17.225" v="972" actId="1076"/>
          <ac:spMkLst>
            <pc:docMk/>
            <pc:sldMk cId="4073666688" sldId="601"/>
            <ac:spMk id="2" creationId="{5E19FF2D-F955-46D8-9828-D938F600BC89}"/>
          </ac:spMkLst>
        </pc:spChg>
        <pc:graphicFrameChg chg="modGraphic">
          <ac:chgData name="Louise Ellegaard Fich" userId="b7a787a4d11a302e" providerId="OrgId" clId="{F8CCC226-BAB6-40C9-B24B-0D2A33119FD1}" dt="2020-02-24T13:23:13.477" v="947" actId="20577"/>
          <ac:graphicFrameMkLst>
            <pc:docMk/>
            <pc:sldMk cId="4073666688" sldId="601"/>
            <ac:graphicFrameMk id="7" creationId="{5B8553DD-114F-402C-AD20-B881203F2722}"/>
          </ac:graphicFrameMkLst>
        </pc:graphicFrameChg>
      </pc:sldChg>
      <pc:sldChg chg="modSp modNotesTx">
        <pc:chgData name="Louise Ellegaard Fich" userId="b7a787a4d11a302e" providerId="OrgId" clId="{F8CCC226-BAB6-40C9-B24B-0D2A33119FD1}" dt="2020-02-25T08:25:21.944" v="1032" actId="20577"/>
        <pc:sldMkLst>
          <pc:docMk/>
          <pc:sldMk cId="2434431350" sldId="602"/>
        </pc:sldMkLst>
        <pc:graphicFrameChg chg="mod">
          <ac:chgData name="Louise Ellegaard Fich" userId="b7a787a4d11a302e" providerId="OrgId" clId="{F8CCC226-BAB6-40C9-B24B-0D2A33119FD1}" dt="2020-02-24T13:02:16.342" v="668"/>
          <ac:graphicFrameMkLst>
            <pc:docMk/>
            <pc:sldMk cId="2434431350" sldId="602"/>
            <ac:graphicFrameMk id="4" creationId="{A9217381-1A85-4F57-A33B-B0585BE2C446}"/>
          </ac:graphicFrameMkLst>
        </pc:graphicFrameChg>
      </pc:sldChg>
      <pc:sldChg chg="modSp">
        <pc:chgData name="Louise Ellegaard Fich" userId="b7a787a4d11a302e" providerId="OrgId" clId="{F8CCC226-BAB6-40C9-B24B-0D2A33119FD1}" dt="2020-02-25T10:19:20.557" v="1152" actId="1036"/>
        <pc:sldMkLst>
          <pc:docMk/>
          <pc:sldMk cId="4109776813" sldId="603"/>
        </pc:sldMkLst>
        <pc:spChg chg="mod">
          <ac:chgData name="Louise Ellegaard Fich" userId="b7a787a4d11a302e" providerId="OrgId" clId="{F8CCC226-BAB6-40C9-B24B-0D2A33119FD1}" dt="2020-02-25T10:19:20.557" v="1152" actId="1036"/>
          <ac:spMkLst>
            <pc:docMk/>
            <pc:sldMk cId="4109776813" sldId="603"/>
            <ac:spMk id="31" creationId="{29B16692-E2C4-4BF0-AE9F-513C77119985}"/>
          </ac:spMkLst>
        </pc:spChg>
        <pc:spChg chg="mod">
          <ac:chgData name="Louise Ellegaard Fich" userId="b7a787a4d11a302e" providerId="OrgId" clId="{F8CCC226-BAB6-40C9-B24B-0D2A33119FD1}" dt="2020-02-25T10:19:17.525" v="1147" actId="1036"/>
          <ac:spMkLst>
            <pc:docMk/>
            <pc:sldMk cId="4109776813" sldId="603"/>
            <ac:spMk id="32" creationId="{29B2D03E-895A-43C9-BE15-7F89DA90164C}"/>
          </ac:spMkLst>
        </pc:spChg>
        <pc:spChg chg="mod">
          <ac:chgData name="Louise Ellegaard Fich" userId="b7a787a4d11a302e" providerId="OrgId" clId="{F8CCC226-BAB6-40C9-B24B-0D2A33119FD1}" dt="2020-02-25T10:19:13.449" v="1141" actId="1038"/>
          <ac:spMkLst>
            <pc:docMk/>
            <pc:sldMk cId="4109776813" sldId="603"/>
            <ac:spMk id="33" creationId="{7182F683-F481-4E0F-9E87-3AB426BE9331}"/>
          </ac:spMkLst>
        </pc:spChg>
        <pc:spChg chg="mod">
          <ac:chgData name="Louise Ellegaard Fich" userId="b7a787a4d11a302e" providerId="OrgId" clId="{F8CCC226-BAB6-40C9-B24B-0D2A33119FD1}" dt="2020-02-25T10:17:47.420" v="1079" actId="1036"/>
          <ac:spMkLst>
            <pc:docMk/>
            <pc:sldMk cId="4109776813" sldId="603"/>
            <ac:spMk id="107" creationId="{B80230B0-5932-4A92-89C6-38D2EA576F03}"/>
          </ac:spMkLst>
        </pc:spChg>
        <pc:spChg chg="mod">
          <ac:chgData name="Louise Ellegaard Fich" userId="b7a787a4d11a302e" providerId="OrgId" clId="{F8CCC226-BAB6-40C9-B24B-0D2A33119FD1}" dt="2020-02-24T12:51:13.809" v="561" actId="20577"/>
          <ac:spMkLst>
            <pc:docMk/>
            <pc:sldMk cId="4109776813" sldId="603"/>
            <ac:spMk id="109" creationId="{16BCA2F2-F56A-4303-BF2B-9391F397FFC0}"/>
          </ac:spMkLst>
        </pc:spChg>
        <pc:cxnChg chg="mod">
          <ac:chgData name="Louise Ellegaard Fich" userId="b7a787a4d11a302e" providerId="OrgId" clId="{F8CCC226-BAB6-40C9-B24B-0D2A33119FD1}" dt="2020-02-25T10:19:07.711" v="1131" actId="14100"/>
          <ac:cxnSpMkLst>
            <pc:docMk/>
            <pc:sldMk cId="4109776813" sldId="603"/>
            <ac:cxnSpMk id="83" creationId="{CCAF308F-FB95-4049-A0E8-5AF0D3287ABA}"/>
          </ac:cxnSpMkLst>
        </pc:cxnChg>
        <pc:cxnChg chg="mod">
          <ac:chgData name="Louise Ellegaard Fich" userId="b7a787a4d11a302e" providerId="OrgId" clId="{F8CCC226-BAB6-40C9-B24B-0D2A33119FD1}" dt="2020-02-25T10:17:34.465" v="1075" actId="1036"/>
          <ac:cxnSpMkLst>
            <pc:docMk/>
            <pc:sldMk cId="4109776813" sldId="603"/>
            <ac:cxnSpMk id="106" creationId="{C62377E0-7C6A-464D-AA02-CAA7EDC417E7}"/>
          </ac:cxnSpMkLst>
        </pc:cxnChg>
      </pc:sldChg>
      <pc:sldChg chg="modSp addCm modCm modNotesTx">
        <pc:chgData name="Louise Ellegaard Fich" userId="b7a787a4d11a302e" providerId="OrgId" clId="{F8CCC226-BAB6-40C9-B24B-0D2A33119FD1}" dt="2020-02-25T10:26:54.618" v="1248" actId="20577"/>
        <pc:sldMkLst>
          <pc:docMk/>
          <pc:sldMk cId="3338591481" sldId="604"/>
        </pc:sldMkLst>
        <pc:spChg chg="mod">
          <ac:chgData name="Louise Ellegaard Fich" userId="b7a787a4d11a302e" providerId="OrgId" clId="{F8CCC226-BAB6-40C9-B24B-0D2A33119FD1}" dt="2020-02-25T10:26:36.305" v="1246" actId="20577"/>
          <ac:spMkLst>
            <pc:docMk/>
            <pc:sldMk cId="3338591481" sldId="604"/>
            <ac:spMk id="3" creationId="{D8AC6D39-99B7-49AE-841C-FF4DB4314393}"/>
          </ac:spMkLst>
        </pc:spChg>
      </pc:sldChg>
      <pc:sldChg chg="modSp ord modCm modNotesTx">
        <pc:chgData name="Louise Ellegaard Fich" userId="b7a787a4d11a302e" providerId="OrgId" clId="{F8CCC226-BAB6-40C9-B24B-0D2A33119FD1}" dt="2020-02-24T12:49:59.905" v="552" actId="20577"/>
        <pc:sldMkLst>
          <pc:docMk/>
          <pc:sldMk cId="3723170005" sldId="606"/>
        </pc:sldMkLst>
        <pc:spChg chg="mod">
          <ac:chgData name="Louise Ellegaard Fich" userId="b7a787a4d11a302e" providerId="OrgId" clId="{F8CCC226-BAB6-40C9-B24B-0D2A33119FD1}" dt="2020-02-24T12:48:11.308" v="545" actId="313"/>
          <ac:spMkLst>
            <pc:docMk/>
            <pc:sldMk cId="3723170005" sldId="606"/>
            <ac:spMk id="2" creationId="{A273F03E-782D-40E2-BE7A-4C38A13553A3}"/>
          </ac:spMkLst>
        </pc:spChg>
      </pc:sldChg>
      <pc:sldChg chg="modSp modCm modNotesTx">
        <pc:chgData name="Louise Ellegaard Fich" userId="b7a787a4d11a302e" providerId="OrgId" clId="{F8CCC226-BAB6-40C9-B24B-0D2A33119FD1}" dt="2020-02-24T13:17:15.556" v="841" actId="20577"/>
        <pc:sldMkLst>
          <pc:docMk/>
          <pc:sldMk cId="3424495324" sldId="607"/>
        </pc:sldMkLst>
        <pc:spChg chg="mod">
          <ac:chgData name="Louise Ellegaard Fich" userId="b7a787a4d11a302e" providerId="OrgId" clId="{F8CCC226-BAB6-40C9-B24B-0D2A33119FD1}" dt="2020-02-24T10:21:43.317" v="54" actId="207"/>
          <ac:spMkLst>
            <pc:docMk/>
            <pc:sldMk cId="3424495324" sldId="607"/>
            <ac:spMk id="7" creationId="{70492A7F-959F-4EA6-8525-13EF491F6685}"/>
          </ac:spMkLst>
        </pc:spChg>
      </pc:sldChg>
      <pc:sldChg chg="addSp delSp modSp addCm modCm modNotesTx">
        <pc:chgData name="Louise Ellegaard Fich" userId="b7a787a4d11a302e" providerId="OrgId" clId="{F8CCC226-BAB6-40C9-B24B-0D2A33119FD1}" dt="2020-02-25T10:30:53.662" v="1409" actId="20577"/>
        <pc:sldMkLst>
          <pc:docMk/>
          <pc:sldMk cId="2769491830" sldId="608"/>
        </pc:sldMkLst>
        <pc:spChg chg="add del mod">
          <ac:chgData name="Louise Ellegaard Fich" userId="b7a787a4d11a302e" providerId="OrgId" clId="{F8CCC226-BAB6-40C9-B24B-0D2A33119FD1}" dt="2020-02-24T10:15:07.115" v="42"/>
          <ac:spMkLst>
            <pc:docMk/>
            <pc:sldMk cId="2769491830" sldId="608"/>
            <ac:spMk id="2" creationId="{A2146149-0ABD-4530-8C4F-2CBEE34F95C1}"/>
          </ac:spMkLst>
        </pc:spChg>
        <pc:spChg chg="add del mod">
          <ac:chgData name="Louise Ellegaard Fich" userId="b7a787a4d11a302e" providerId="OrgId" clId="{F8CCC226-BAB6-40C9-B24B-0D2A33119FD1}" dt="2020-02-24T10:16:26.375" v="49"/>
          <ac:spMkLst>
            <pc:docMk/>
            <pc:sldMk cId="2769491830" sldId="608"/>
            <ac:spMk id="3" creationId="{ECEB2748-B840-47EB-86B5-167152A22B0E}"/>
          </ac:spMkLst>
        </pc:spChg>
        <pc:spChg chg="add del mod">
          <ac:chgData name="Louise Ellegaard Fich" userId="b7a787a4d11a302e" providerId="OrgId" clId="{F8CCC226-BAB6-40C9-B24B-0D2A33119FD1}" dt="2020-02-24T10:16:26.375" v="49"/>
          <ac:spMkLst>
            <pc:docMk/>
            <pc:sldMk cId="2769491830" sldId="608"/>
            <ac:spMk id="4" creationId="{A57F4C01-0C5F-4976-BBCC-A0DED71B794E}"/>
          </ac:spMkLst>
        </pc:spChg>
        <pc:spChg chg="add del mod">
          <ac:chgData name="Louise Ellegaard Fich" userId="b7a787a4d11a302e" providerId="OrgId" clId="{F8CCC226-BAB6-40C9-B24B-0D2A33119FD1}" dt="2020-02-24T10:16:26.375" v="49"/>
          <ac:spMkLst>
            <pc:docMk/>
            <pc:sldMk cId="2769491830" sldId="608"/>
            <ac:spMk id="5" creationId="{89AE1A9D-1AE8-4890-819F-EF880AD9D303}"/>
          </ac:spMkLst>
        </pc:spChg>
        <pc:spChg chg="add del mod">
          <ac:chgData name="Louise Ellegaard Fich" userId="b7a787a4d11a302e" providerId="OrgId" clId="{F8CCC226-BAB6-40C9-B24B-0D2A33119FD1}" dt="2020-02-24T10:16:25.899" v="48"/>
          <ac:spMkLst>
            <pc:docMk/>
            <pc:sldMk cId="2769491830" sldId="608"/>
            <ac:spMk id="6" creationId="{3AA3497E-E44C-4A0F-B857-F802EA210031}"/>
          </ac:spMkLst>
        </pc:spChg>
        <pc:spChg chg="mod">
          <ac:chgData name="Louise Ellegaard Fich" userId="b7a787a4d11a302e" providerId="OrgId" clId="{F8CCC226-BAB6-40C9-B24B-0D2A33119FD1}" dt="2020-02-24T10:16:28.602" v="50"/>
          <ac:spMkLst>
            <pc:docMk/>
            <pc:sldMk cId="2769491830" sldId="608"/>
            <ac:spMk id="8" creationId="{CD1AF3E0-4247-4E41-9F18-C4003DB1E0CA}"/>
          </ac:spMkLst>
        </pc:spChg>
      </pc:sldChg>
      <pc:sldChg chg="modNotesTx">
        <pc:chgData name="Louise Ellegaard Fich" userId="b7a787a4d11a302e" providerId="OrgId" clId="{F8CCC226-BAB6-40C9-B24B-0D2A33119FD1}" dt="2020-02-24T13:21:17.588" v="885" actId="20577"/>
        <pc:sldMkLst>
          <pc:docMk/>
          <pc:sldMk cId="4011483397" sldId="609"/>
        </pc:sldMkLst>
      </pc:sldChg>
      <pc:sldChg chg="modSp add">
        <pc:chgData name="Louise Ellegaard Fich" userId="b7a787a4d11a302e" providerId="OrgId" clId="{F8CCC226-BAB6-40C9-B24B-0D2A33119FD1}" dt="2020-02-24T12:12:50.030" v="58" actId="790"/>
        <pc:sldMkLst>
          <pc:docMk/>
          <pc:sldMk cId="1207065904" sldId="610"/>
        </pc:sldMkLst>
        <pc:spChg chg="mod">
          <ac:chgData name="Louise Ellegaard Fich" userId="b7a787a4d11a302e" providerId="OrgId" clId="{F8CCC226-BAB6-40C9-B24B-0D2A33119FD1}" dt="2020-02-24T12:12:35.367" v="57" actId="790"/>
          <ac:spMkLst>
            <pc:docMk/>
            <pc:sldMk cId="1207065904" sldId="610"/>
            <ac:spMk id="2" creationId="{8FBACFA2-B299-44A3-973A-BC4047AD2567}"/>
          </ac:spMkLst>
        </pc:spChg>
        <pc:spChg chg="mod">
          <ac:chgData name="Louise Ellegaard Fich" userId="b7a787a4d11a302e" providerId="OrgId" clId="{F8CCC226-BAB6-40C9-B24B-0D2A33119FD1}" dt="2020-02-24T12:12:50.030" v="58" actId="790"/>
          <ac:spMkLst>
            <pc:docMk/>
            <pc:sldMk cId="1207065904" sldId="610"/>
            <ac:spMk id="3" creationId="{491EBC14-BCB4-4E09-A71E-D7E511457D19}"/>
          </ac:spMkLst>
        </pc:spChg>
      </pc:sldChg>
      <pc:sldChg chg="addSp modSp add modNotesTx">
        <pc:chgData name="Louise Ellegaard Fich" userId="b7a787a4d11a302e" providerId="OrgId" clId="{F8CCC226-BAB6-40C9-B24B-0D2A33119FD1}" dt="2020-02-25T10:39:09.536" v="1719" actId="14100"/>
        <pc:sldMkLst>
          <pc:docMk/>
          <pc:sldMk cId="2146962639" sldId="611"/>
        </pc:sldMkLst>
        <pc:spChg chg="mod">
          <ac:chgData name="Louise Ellegaard Fich" userId="b7a787a4d11a302e" providerId="OrgId" clId="{F8CCC226-BAB6-40C9-B24B-0D2A33119FD1}" dt="2020-02-25T10:39:09.536" v="1719" actId="14100"/>
          <ac:spMkLst>
            <pc:docMk/>
            <pc:sldMk cId="2146962639" sldId="611"/>
            <ac:spMk id="2" creationId="{8FBACFA2-B299-44A3-973A-BC4047AD2567}"/>
          </ac:spMkLst>
        </pc:spChg>
        <pc:spChg chg="mod">
          <ac:chgData name="Louise Ellegaard Fich" userId="b7a787a4d11a302e" providerId="OrgId" clId="{F8CCC226-BAB6-40C9-B24B-0D2A33119FD1}" dt="2020-02-25T10:39:05.735" v="1718" actId="1076"/>
          <ac:spMkLst>
            <pc:docMk/>
            <pc:sldMk cId="2146962639" sldId="611"/>
            <ac:spMk id="3" creationId="{491EBC14-BCB4-4E09-A71E-D7E511457D19}"/>
          </ac:spMkLst>
        </pc:spChg>
        <pc:picChg chg="add">
          <ac:chgData name="Louise Ellegaard Fich" userId="b7a787a4d11a302e" providerId="OrgId" clId="{F8CCC226-BAB6-40C9-B24B-0D2A33119FD1}" dt="2020-02-24T10:04:13.465" v="40"/>
          <ac:picMkLst>
            <pc:docMk/>
            <pc:sldMk cId="2146962639" sldId="611"/>
            <ac:picMk id="9" creationId="{47FCB1BD-3AEC-485F-AFB4-8887DFDC9A3D}"/>
          </ac:picMkLst>
        </pc:picChg>
      </pc:sldChg>
      <pc:sldChg chg="addSp delSp modSp add modCm modNotesTx">
        <pc:chgData name="Louise Ellegaard Fich" userId="b7a787a4d11a302e" providerId="OrgId" clId="{F8CCC226-BAB6-40C9-B24B-0D2A33119FD1}" dt="2020-02-24T12:53:50.407" v="597"/>
        <pc:sldMkLst>
          <pc:docMk/>
          <pc:sldMk cId="3760974499" sldId="612"/>
        </pc:sldMkLst>
        <pc:spChg chg="mod">
          <ac:chgData name="Louise Ellegaard Fich" userId="b7a787a4d11a302e" providerId="OrgId" clId="{F8CCC226-BAB6-40C9-B24B-0D2A33119FD1}" dt="2020-02-24T09:02:23.456" v="4"/>
          <ac:spMkLst>
            <pc:docMk/>
            <pc:sldMk cId="3760974499" sldId="612"/>
            <ac:spMk id="2" creationId="{26BA85FE-D19A-4F9C-A7E0-361AE4AF1D1E}"/>
          </ac:spMkLst>
        </pc:spChg>
        <pc:spChg chg="del">
          <ac:chgData name="Louise Ellegaard Fich" userId="b7a787a4d11a302e" providerId="OrgId" clId="{F8CCC226-BAB6-40C9-B24B-0D2A33119FD1}" dt="2020-02-24T12:53:50.407" v="597"/>
          <ac:spMkLst>
            <pc:docMk/>
            <pc:sldMk cId="3760974499" sldId="612"/>
            <ac:spMk id="3" creationId="{672B5DED-C4A7-4553-831B-57A55627A321}"/>
          </ac:spMkLst>
        </pc:spChg>
        <pc:picChg chg="add">
          <ac:chgData name="Louise Ellegaard Fich" userId="b7a787a4d11a302e" providerId="OrgId" clId="{F8CCC226-BAB6-40C9-B24B-0D2A33119FD1}" dt="2020-02-24T12:53:50.407" v="597"/>
          <ac:picMkLst>
            <pc:docMk/>
            <pc:sldMk cId="3760974499" sldId="612"/>
            <ac:picMk id="5" creationId="{526B03F7-149F-422A-B21F-12DBF8750E94}"/>
          </ac:picMkLst>
        </pc:picChg>
      </pc:sldChg>
      <pc:sldChg chg="modSp add modCm modNotesTx">
        <pc:chgData name="Louise Ellegaard Fich" userId="b7a787a4d11a302e" providerId="OrgId" clId="{F8CCC226-BAB6-40C9-B24B-0D2A33119FD1}" dt="2020-02-25T08:21:24.741" v="996" actId="6549"/>
        <pc:sldMkLst>
          <pc:docMk/>
          <pc:sldMk cId="438540058" sldId="613"/>
        </pc:sldMkLst>
        <pc:spChg chg="mod">
          <ac:chgData name="Louise Ellegaard Fich" userId="b7a787a4d11a302e" providerId="OrgId" clId="{F8CCC226-BAB6-40C9-B24B-0D2A33119FD1}" dt="2020-02-24T13:25:51.661" v="970" actId="20577"/>
          <ac:spMkLst>
            <pc:docMk/>
            <pc:sldMk cId="438540058" sldId="613"/>
            <ac:spMk id="3" creationId="{81B55477-8481-4B5F-9B4F-22A4A41F605E}"/>
          </ac:spMkLst>
        </pc:spChg>
      </pc:sldChg>
      <pc:sldChg chg="addSp delSp modSp add modCm">
        <pc:chgData name="Louise Ellegaard Fich" userId="b7a787a4d11a302e" providerId="OrgId" clId="{F8CCC226-BAB6-40C9-B24B-0D2A33119FD1}" dt="2020-02-24T12:53:35.688" v="595"/>
        <pc:sldMkLst>
          <pc:docMk/>
          <pc:sldMk cId="1835616589" sldId="614"/>
        </pc:sldMkLst>
        <pc:spChg chg="del">
          <ac:chgData name="Louise Ellegaard Fich" userId="b7a787a4d11a302e" providerId="OrgId" clId="{F8CCC226-BAB6-40C9-B24B-0D2A33119FD1}" dt="2020-02-24T12:52:25.537" v="586"/>
          <ac:spMkLst>
            <pc:docMk/>
            <pc:sldMk cId="1835616589" sldId="614"/>
            <ac:spMk id="3" creationId="{8DAD141B-DCC6-4DD7-87B8-C96840F38C25}"/>
          </ac:spMkLst>
        </pc:spChg>
        <pc:picChg chg="add mod">
          <ac:chgData name="Louise Ellegaard Fich" userId="b7a787a4d11a302e" providerId="OrgId" clId="{F8CCC226-BAB6-40C9-B24B-0D2A33119FD1}" dt="2020-02-24T12:53:19.231" v="594" actId="1076"/>
          <ac:picMkLst>
            <pc:docMk/>
            <pc:sldMk cId="1835616589" sldId="614"/>
            <ac:picMk id="5" creationId="{9A2ED227-4118-4725-A416-A1E998066BCC}"/>
          </ac:picMkLst>
        </pc:picChg>
        <pc:picChg chg="add">
          <ac:chgData name="Louise Ellegaard Fich" userId="b7a787a4d11a302e" providerId="OrgId" clId="{F8CCC226-BAB6-40C9-B24B-0D2A33119FD1}" dt="2020-02-24T12:53:35.688" v="595"/>
          <ac:picMkLst>
            <pc:docMk/>
            <pc:sldMk cId="1835616589" sldId="614"/>
            <ac:picMk id="6" creationId="{61FD2D0E-D724-4EDB-ABB6-D83DB483920F}"/>
          </ac:picMkLst>
        </pc:picChg>
      </pc:sldChg>
      <pc:sldChg chg="addSp delSp add modCm">
        <pc:chgData name="Louise Ellegaard Fich" userId="b7a787a4d11a302e" providerId="OrgId" clId="{F8CCC226-BAB6-40C9-B24B-0D2A33119FD1}" dt="2020-02-24T12:54:02.248" v="599"/>
        <pc:sldMkLst>
          <pc:docMk/>
          <pc:sldMk cId="399484894" sldId="615"/>
        </pc:sldMkLst>
        <pc:spChg chg="del">
          <ac:chgData name="Louise Ellegaard Fich" userId="b7a787a4d11a302e" providerId="OrgId" clId="{F8CCC226-BAB6-40C9-B24B-0D2A33119FD1}" dt="2020-02-24T12:54:02.248" v="599"/>
          <ac:spMkLst>
            <pc:docMk/>
            <pc:sldMk cId="399484894" sldId="615"/>
            <ac:spMk id="3" creationId="{5709D709-BDCB-4695-862F-2C4E18B7D255}"/>
          </ac:spMkLst>
        </pc:spChg>
        <pc:picChg chg="add">
          <ac:chgData name="Louise Ellegaard Fich" userId="b7a787a4d11a302e" providerId="OrgId" clId="{F8CCC226-BAB6-40C9-B24B-0D2A33119FD1}" dt="2020-02-24T12:54:02.248" v="599"/>
          <ac:picMkLst>
            <pc:docMk/>
            <pc:sldMk cId="399484894" sldId="615"/>
            <ac:picMk id="5" creationId="{31480747-F633-4214-86EB-14F33CE1E6BC}"/>
          </ac:picMkLst>
        </pc:picChg>
      </pc:sldChg>
      <pc:sldChg chg="addSp delSp modSp add">
        <pc:chgData name="Louise Ellegaard Fich" userId="b7a787a4d11a302e" providerId="OrgId" clId="{F8CCC226-BAB6-40C9-B24B-0D2A33119FD1}" dt="2020-02-24T12:54:32.250" v="600" actId="29295"/>
        <pc:sldMkLst>
          <pc:docMk/>
          <pc:sldMk cId="3970136260" sldId="616"/>
        </pc:sldMkLst>
        <pc:spChg chg="del">
          <ac:chgData name="Louise Ellegaard Fich" userId="b7a787a4d11a302e" providerId="OrgId" clId="{F8CCC226-BAB6-40C9-B24B-0D2A33119FD1}" dt="2020-02-24T09:40:51.310" v="26"/>
          <ac:spMkLst>
            <pc:docMk/>
            <pc:sldMk cId="3970136260" sldId="616"/>
            <ac:spMk id="3" creationId="{5458A442-89DC-4B6B-A457-CAECE0BABFDF}"/>
          </ac:spMkLst>
        </pc:spChg>
        <pc:spChg chg="del">
          <ac:chgData name="Louise Ellegaard Fich" userId="b7a787a4d11a302e" providerId="OrgId" clId="{F8CCC226-BAB6-40C9-B24B-0D2A33119FD1}" dt="2020-02-24T09:40:51.310" v="26"/>
          <ac:spMkLst>
            <pc:docMk/>
            <pc:sldMk cId="3970136260" sldId="616"/>
            <ac:spMk id="4" creationId="{F391BBC0-839D-47DF-B7DB-65B1089462AC}"/>
          </ac:spMkLst>
        </pc:spChg>
        <pc:spChg chg="add del mod">
          <ac:chgData name="Louise Ellegaard Fich" userId="b7a787a4d11a302e" providerId="OrgId" clId="{F8CCC226-BAB6-40C9-B24B-0D2A33119FD1}" dt="2020-02-24T09:42:56.799" v="27" actId="931"/>
          <ac:spMkLst>
            <pc:docMk/>
            <pc:sldMk cId="3970136260" sldId="616"/>
            <ac:spMk id="5" creationId="{D24DC6C2-2D47-4258-85A6-A21261334CBF}"/>
          </ac:spMkLst>
        </pc:spChg>
        <pc:spChg chg="add mod">
          <ac:chgData name="Louise Ellegaard Fich" userId="b7a787a4d11a302e" providerId="OrgId" clId="{F8CCC226-BAB6-40C9-B24B-0D2A33119FD1}" dt="2020-02-24T09:40:51.310" v="26"/>
          <ac:spMkLst>
            <pc:docMk/>
            <pc:sldMk cId="3970136260" sldId="616"/>
            <ac:spMk id="6" creationId="{7034F18A-017C-4B3B-B3B4-EE62D4B6E98B}"/>
          </ac:spMkLst>
        </pc:spChg>
        <pc:spChg chg="add">
          <ac:chgData name="Louise Ellegaard Fich" userId="b7a787a4d11a302e" providerId="OrgId" clId="{F8CCC226-BAB6-40C9-B24B-0D2A33119FD1}" dt="2020-02-24T09:44:30.557" v="29"/>
          <ac:spMkLst>
            <pc:docMk/>
            <pc:sldMk cId="3970136260" sldId="616"/>
            <ac:spMk id="12" creationId="{8C4C08AF-F302-4F89-97CB-C3844A1BF553}"/>
          </ac:spMkLst>
        </pc:spChg>
        <pc:spChg chg="del">
          <ac:chgData name="Louise Ellegaard Fich" userId="b7a787a4d11a302e" providerId="OrgId" clId="{F8CCC226-BAB6-40C9-B24B-0D2A33119FD1}" dt="2020-02-24T09:58:19.347" v="30"/>
          <ac:spMkLst>
            <pc:docMk/>
            <pc:sldMk cId="3970136260" sldId="616"/>
            <ac:spMk id="69" creationId="{38247643-37AB-47DE-B7BD-7A64FEB13371}"/>
          </ac:spMkLst>
        </pc:spChg>
        <pc:spChg chg="del">
          <ac:chgData name="Louise Ellegaard Fich" userId="b7a787a4d11a302e" providerId="OrgId" clId="{F8CCC226-BAB6-40C9-B24B-0D2A33119FD1}" dt="2020-02-24T09:58:19.347" v="30"/>
          <ac:spMkLst>
            <pc:docMk/>
            <pc:sldMk cId="3970136260" sldId="616"/>
            <ac:spMk id="70" creationId="{AEBC3119-F8E7-4266-91B8-7A1E808B481B}"/>
          </ac:spMkLst>
        </pc:spChg>
        <pc:spChg chg="del">
          <ac:chgData name="Louise Ellegaard Fich" userId="b7a787a4d11a302e" providerId="OrgId" clId="{F8CCC226-BAB6-40C9-B24B-0D2A33119FD1}" dt="2020-02-24T09:58:19.347" v="30"/>
          <ac:spMkLst>
            <pc:docMk/>
            <pc:sldMk cId="3970136260" sldId="616"/>
            <ac:spMk id="72" creationId="{59F1BCB5-51EC-453E-A3AC-83BA253C176E}"/>
          </ac:spMkLst>
        </pc:spChg>
        <pc:spChg chg="del">
          <ac:chgData name="Louise Ellegaard Fich" userId="b7a787a4d11a302e" providerId="OrgId" clId="{F8CCC226-BAB6-40C9-B24B-0D2A33119FD1}" dt="2020-02-24T09:58:19.347" v="30"/>
          <ac:spMkLst>
            <pc:docMk/>
            <pc:sldMk cId="3970136260" sldId="616"/>
            <ac:spMk id="73" creationId="{4D2FB655-8D4C-47B7-B361-685D8F95479F}"/>
          </ac:spMkLst>
        </pc:spChg>
        <pc:spChg chg="del">
          <ac:chgData name="Louise Ellegaard Fich" userId="b7a787a4d11a302e" providerId="OrgId" clId="{F8CCC226-BAB6-40C9-B24B-0D2A33119FD1}" dt="2020-02-24T09:58:19.347" v="30"/>
          <ac:spMkLst>
            <pc:docMk/>
            <pc:sldMk cId="3970136260" sldId="616"/>
            <ac:spMk id="74" creationId="{9A40FD11-793E-4A29-8EA9-FCD4BDC51D76}"/>
          </ac:spMkLst>
        </pc:spChg>
        <pc:spChg chg="del">
          <ac:chgData name="Louise Ellegaard Fich" userId="b7a787a4d11a302e" providerId="OrgId" clId="{F8CCC226-BAB6-40C9-B24B-0D2A33119FD1}" dt="2020-02-24T09:58:19.347" v="30"/>
          <ac:spMkLst>
            <pc:docMk/>
            <pc:sldMk cId="3970136260" sldId="616"/>
            <ac:spMk id="75" creationId="{CE59976D-D513-4262-8FA3-A2B7FE85E3A3}"/>
          </ac:spMkLst>
        </pc:spChg>
        <pc:spChg chg="add">
          <ac:chgData name="Louise Ellegaard Fich" userId="b7a787a4d11a302e" providerId="OrgId" clId="{F8CCC226-BAB6-40C9-B24B-0D2A33119FD1}" dt="2020-02-24T09:59:39.121" v="31"/>
          <ac:spMkLst>
            <pc:docMk/>
            <pc:sldMk cId="3970136260" sldId="616"/>
            <ac:spMk id="89" creationId="{BD764BF3-D8A1-4B77-8C88-10BE12787DB1}"/>
          </ac:spMkLst>
        </pc:spChg>
        <pc:picChg chg="add mod">
          <ac:chgData name="Louise Ellegaard Fich" userId="b7a787a4d11a302e" providerId="OrgId" clId="{F8CCC226-BAB6-40C9-B24B-0D2A33119FD1}" dt="2020-02-24T09:42:56.799" v="27" actId="931"/>
          <ac:picMkLst>
            <pc:docMk/>
            <pc:sldMk cId="3970136260" sldId="616"/>
            <ac:picMk id="8" creationId="{6B2FA261-F277-42C8-92B7-ED9D999B70ED}"/>
          </ac:picMkLst>
        </pc:picChg>
        <pc:picChg chg="add mod">
          <ac:chgData name="Louise Ellegaard Fich" userId="b7a787a4d11a302e" providerId="OrgId" clId="{F8CCC226-BAB6-40C9-B24B-0D2A33119FD1}" dt="2020-02-24T12:54:32.250" v="600" actId="29295"/>
          <ac:picMkLst>
            <pc:docMk/>
            <pc:sldMk cId="3970136260" sldId="616"/>
            <ac:picMk id="9" creationId="{4554871E-425C-4971-A560-21EF150A68EC}"/>
          </ac:picMkLst>
        </pc:picChg>
        <pc:cxnChg chg="del">
          <ac:chgData name="Louise Ellegaard Fich" userId="b7a787a4d11a302e" providerId="OrgId" clId="{F8CCC226-BAB6-40C9-B24B-0D2A33119FD1}" dt="2020-02-24T09:58:19.347" v="30"/>
          <ac:cxnSpMkLst>
            <pc:docMk/>
            <pc:sldMk cId="3970136260" sldId="616"/>
            <ac:cxnSpMk id="71" creationId="{57D15890-6502-4FAA-AB03-AFAC88EE29D1}"/>
          </ac:cxnSpMkLst>
        </pc:cxnChg>
      </pc:sldChg>
      <pc:sldChg chg="delSp add setBg">
        <pc:chgData name="Louise Ellegaard Fich" userId="b7a787a4d11a302e" providerId="OrgId" clId="{F8CCC226-BAB6-40C9-B24B-0D2A33119FD1}" dt="2020-02-24T10:00:22.316" v="32"/>
        <pc:sldMkLst>
          <pc:docMk/>
          <pc:sldMk cId="2032283243" sldId="617"/>
        </pc:sldMkLst>
        <pc:spChg chg="del">
          <ac:chgData name="Louise Ellegaard Fich" userId="b7a787a4d11a302e" providerId="OrgId" clId="{F8CCC226-BAB6-40C9-B24B-0D2A33119FD1}" dt="2020-02-24T10:00:22.316" v="32"/>
          <ac:spMkLst>
            <pc:docMk/>
            <pc:sldMk cId="2032283243" sldId="617"/>
            <ac:spMk id="101" creationId="{21D53CA0-FDE7-4B62-AE74-A671E6B82DC8}"/>
          </ac:spMkLst>
        </pc:spChg>
        <pc:spChg chg="del">
          <ac:chgData name="Louise Ellegaard Fich" userId="b7a787a4d11a302e" providerId="OrgId" clId="{F8CCC226-BAB6-40C9-B24B-0D2A33119FD1}" dt="2020-02-24T10:00:22.316" v="32"/>
          <ac:spMkLst>
            <pc:docMk/>
            <pc:sldMk cId="2032283243" sldId="617"/>
            <ac:spMk id="103" creationId="{06FA22A8-DAD2-4DBF-BCF6-AA00E9D83620}"/>
          </ac:spMkLst>
        </pc:spChg>
        <pc:spChg chg="del">
          <ac:chgData name="Louise Ellegaard Fich" userId="b7a787a4d11a302e" providerId="OrgId" clId="{F8CCC226-BAB6-40C9-B24B-0D2A33119FD1}" dt="2020-02-24T10:00:22.316" v="32"/>
          <ac:spMkLst>
            <pc:docMk/>
            <pc:sldMk cId="2032283243" sldId="617"/>
            <ac:spMk id="107" creationId="{278593E4-9F18-4133-8E6D-49F2BD5E12A3}"/>
          </ac:spMkLst>
        </pc:spChg>
        <pc:spChg chg="del">
          <ac:chgData name="Louise Ellegaard Fich" userId="b7a787a4d11a302e" providerId="OrgId" clId="{F8CCC226-BAB6-40C9-B24B-0D2A33119FD1}" dt="2020-02-24T10:00:22.316" v="32"/>
          <ac:spMkLst>
            <pc:docMk/>
            <pc:sldMk cId="2032283243" sldId="617"/>
            <ac:spMk id="109" creationId="{482D7CB0-CBA7-460E-824A-FAAA7D333CBA}"/>
          </ac:spMkLst>
        </pc:spChg>
        <pc:cxnChg chg="del">
          <ac:chgData name="Louise Ellegaard Fich" userId="b7a787a4d11a302e" providerId="OrgId" clId="{F8CCC226-BAB6-40C9-B24B-0D2A33119FD1}" dt="2020-02-24T10:00:22.316" v="32"/>
          <ac:cxnSpMkLst>
            <pc:docMk/>
            <pc:sldMk cId="2032283243" sldId="617"/>
            <ac:cxnSpMk id="105" creationId="{38CF2381-9166-48DC-8859-93B6A589395C}"/>
          </ac:cxnSpMkLst>
        </pc:cxnChg>
      </pc:sldChg>
      <pc:sldChg chg="addSp delSp add del setBg">
        <pc:chgData name="Louise Ellegaard Fich" userId="b7a787a4d11a302e" providerId="OrgId" clId="{F8CCC226-BAB6-40C9-B24B-0D2A33119FD1}" dt="2020-02-24T10:02:28.896" v="35"/>
        <pc:sldMkLst>
          <pc:docMk/>
          <pc:sldMk cId="2961347729" sldId="618"/>
        </pc:sldMkLst>
        <pc:spChg chg="add del">
          <ac:chgData name="Louise Ellegaard Fich" userId="b7a787a4d11a302e" providerId="OrgId" clId="{F8CCC226-BAB6-40C9-B24B-0D2A33119FD1}" dt="2020-02-24T10:02:28.896" v="35"/>
          <ac:spMkLst>
            <pc:docMk/>
            <pc:sldMk cId="2961347729" sldId="618"/>
            <ac:spMk id="149" creationId="{21D53CA0-FDE7-4B62-AE74-A671E6B82DC8}"/>
          </ac:spMkLst>
        </pc:spChg>
        <pc:spChg chg="add del">
          <ac:chgData name="Louise Ellegaard Fich" userId="b7a787a4d11a302e" providerId="OrgId" clId="{F8CCC226-BAB6-40C9-B24B-0D2A33119FD1}" dt="2020-02-24T10:02:28.896" v="35"/>
          <ac:spMkLst>
            <pc:docMk/>
            <pc:sldMk cId="2961347729" sldId="618"/>
            <ac:spMk id="150" creationId="{06FA22A8-DAD2-4DBF-BCF6-AA00E9D83620}"/>
          </ac:spMkLst>
        </pc:spChg>
        <pc:spChg chg="add del">
          <ac:chgData name="Louise Ellegaard Fich" userId="b7a787a4d11a302e" providerId="OrgId" clId="{F8CCC226-BAB6-40C9-B24B-0D2A33119FD1}" dt="2020-02-24T10:02:28.896" v="35"/>
          <ac:spMkLst>
            <pc:docMk/>
            <pc:sldMk cId="2961347729" sldId="618"/>
            <ac:spMk id="152" creationId="{278593E4-9F18-4133-8E6D-49F2BD5E12A3}"/>
          </ac:spMkLst>
        </pc:spChg>
        <pc:spChg chg="add del">
          <ac:chgData name="Louise Ellegaard Fich" userId="b7a787a4d11a302e" providerId="OrgId" clId="{F8CCC226-BAB6-40C9-B24B-0D2A33119FD1}" dt="2020-02-24T10:02:28.896" v="35"/>
          <ac:spMkLst>
            <pc:docMk/>
            <pc:sldMk cId="2961347729" sldId="618"/>
            <ac:spMk id="153" creationId="{482D7CB0-CBA7-460E-824A-FAAA7D333CBA}"/>
          </ac:spMkLst>
        </pc:spChg>
        <pc:cxnChg chg="add del">
          <ac:chgData name="Louise Ellegaard Fich" userId="b7a787a4d11a302e" providerId="OrgId" clId="{F8CCC226-BAB6-40C9-B24B-0D2A33119FD1}" dt="2020-02-24T10:02:28.896" v="35"/>
          <ac:cxnSpMkLst>
            <pc:docMk/>
            <pc:sldMk cId="2961347729" sldId="618"/>
            <ac:cxnSpMk id="151" creationId="{38CF2381-9166-48DC-8859-93B6A589395C}"/>
          </ac:cxnSpMkLst>
        </pc:cxnChg>
      </pc:sldChg>
      <pc:sldChg chg="delSp add setBg">
        <pc:chgData name="Louise Ellegaard Fich" userId="b7a787a4d11a302e" providerId="OrgId" clId="{F8CCC226-BAB6-40C9-B24B-0D2A33119FD1}" dt="2020-02-24T10:00:24.309" v="33"/>
        <pc:sldMkLst>
          <pc:docMk/>
          <pc:sldMk cId="3025874245" sldId="618"/>
        </pc:sldMkLst>
        <pc:spChg chg="del">
          <ac:chgData name="Louise Ellegaard Fich" userId="b7a787a4d11a302e" providerId="OrgId" clId="{F8CCC226-BAB6-40C9-B24B-0D2A33119FD1}" dt="2020-02-24T10:00:24.309" v="33"/>
          <ac:spMkLst>
            <pc:docMk/>
            <pc:sldMk cId="3025874245" sldId="618"/>
            <ac:spMk id="101" creationId="{21D53CA0-FDE7-4B62-AE74-A671E6B82DC8}"/>
          </ac:spMkLst>
        </pc:spChg>
        <pc:spChg chg="del">
          <ac:chgData name="Louise Ellegaard Fich" userId="b7a787a4d11a302e" providerId="OrgId" clId="{F8CCC226-BAB6-40C9-B24B-0D2A33119FD1}" dt="2020-02-24T10:00:24.309" v="33"/>
          <ac:spMkLst>
            <pc:docMk/>
            <pc:sldMk cId="3025874245" sldId="618"/>
            <ac:spMk id="103" creationId="{06FA22A8-DAD2-4DBF-BCF6-AA00E9D83620}"/>
          </ac:spMkLst>
        </pc:spChg>
        <pc:spChg chg="del">
          <ac:chgData name="Louise Ellegaard Fich" userId="b7a787a4d11a302e" providerId="OrgId" clId="{F8CCC226-BAB6-40C9-B24B-0D2A33119FD1}" dt="2020-02-24T10:00:24.309" v="33"/>
          <ac:spMkLst>
            <pc:docMk/>
            <pc:sldMk cId="3025874245" sldId="618"/>
            <ac:spMk id="107" creationId="{278593E4-9F18-4133-8E6D-49F2BD5E12A3}"/>
          </ac:spMkLst>
        </pc:spChg>
        <pc:spChg chg="del">
          <ac:chgData name="Louise Ellegaard Fich" userId="b7a787a4d11a302e" providerId="OrgId" clId="{F8CCC226-BAB6-40C9-B24B-0D2A33119FD1}" dt="2020-02-24T10:00:24.309" v="33"/>
          <ac:spMkLst>
            <pc:docMk/>
            <pc:sldMk cId="3025874245" sldId="618"/>
            <ac:spMk id="109" creationId="{482D7CB0-CBA7-460E-824A-FAAA7D333CBA}"/>
          </ac:spMkLst>
        </pc:spChg>
        <pc:cxnChg chg="del">
          <ac:chgData name="Louise Ellegaard Fich" userId="b7a787a4d11a302e" providerId="OrgId" clId="{F8CCC226-BAB6-40C9-B24B-0D2A33119FD1}" dt="2020-02-24T10:00:24.309" v="33"/>
          <ac:cxnSpMkLst>
            <pc:docMk/>
            <pc:sldMk cId="3025874245" sldId="618"/>
            <ac:cxnSpMk id="105" creationId="{38CF2381-9166-48DC-8859-93B6A589395C}"/>
          </ac:cxnSpMkLst>
        </pc:cxnChg>
      </pc:sldChg>
      <pc:sldChg chg="delSp modSp add setBg">
        <pc:chgData name="Louise Ellegaard Fich" userId="b7a787a4d11a302e" providerId="OrgId" clId="{F8CCC226-BAB6-40C9-B24B-0D2A33119FD1}" dt="2020-02-24T12:54:44.261" v="601" actId="29295"/>
        <pc:sldMkLst>
          <pc:docMk/>
          <pc:sldMk cId="3935987207" sldId="618"/>
        </pc:sldMkLst>
        <pc:spChg chg="del">
          <ac:chgData name="Louise Ellegaard Fich" userId="b7a787a4d11a302e" providerId="OrgId" clId="{F8CCC226-BAB6-40C9-B24B-0D2A33119FD1}" dt="2020-02-24T10:02:36.317" v="36"/>
          <ac:spMkLst>
            <pc:docMk/>
            <pc:sldMk cId="3935987207" sldId="618"/>
            <ac:spMk id="149" creationId="{21D53CA0-FDE7-4B62-AE74-A671E6B82DC8}"/>
          </ac:spMkLst>
        </pc:spChg>
        <pc:spChg chg="del">
          <ac:chgData name="Louise Ellegaard Fich" userId="b7a787a4d11a302e" providerId="OrgId" clId="{F8CCC226-BAB6-40C9-B24B-0D2A33119FD1}" dt="2020-02-24T10:02:36.317" v="36"/>
          <ac:spMkLst>
            <pc:docMk/>
            <pc:sldMk cId="3935987207" sldId="618"/>
            <ac:spMk id="150" creationId="{06FA22A8-DAD2-4DBF-BCF6-AA00E9D83620}"/>
          </ac:spMkLst>
        </pc:spChg>
        <pc:spChg chg="del">
          <ac:chgData name="Louise Ellegaard Fich" userId="b7a787a4d11a302e" providerId="OrgId" clId="{F8CCC226-BAB6-40C9-B24B-0D2A33119FD1}" dt="2020-02-24T10:02:36.317" v="36"/>
          <ac:spMkLst>
            <pc:docMk/>
            <pc:sldMk cId="3935987207" sldId="618"/>
            <ac:spMk id="152" creationId="{278593E4-9F18-4133-8E6D-49F2BD5E12A3}"/>
          </ac:spMkLst>
        </pc:spChg>
        <pc:spChg chg="del">
          <ac:chgData name="Louise Ellegaard Fich" userId="b7a787a4d11a302e" providerId="OrgId" clId="{F8CCC226-BAB6-40C9-B24B-0D2A33119FD1}" dt="2020-02-24T10:02:36.317" v="36"/>
          <ac:spMkLst>
            <pc:docMk/>
            <pc:sldMk cId="3935987207" sldId="618"/>
            <ac:spMk id="153" creationId="{482D7CB0-CBA7-460E-824A-FAAA7D333CBA}"/>
          </ac:spMkLst>
        </pc:spChg>
        <pc:picChg chg="mod">
          <ac:chgData name="Louise Ellegaard Fich" userId="b7a787a4d11a302e" providerId="OrgId" clId="{F8CCC226-BAB6-40C9-B24B-0D2A33119FD1}" dt="2020-02-24T12:54:44.261" v="601" actId="29295"/>
          <ac:picMkLst>
            <pc:docMk/>
            <pc:sldMk cId="3935987207" sldId="618"/>
            <ac:picMk id="9" creationId="{4554871E-425C-4971-A560-21EF150A68EC}"/>
          </ac:picMkLst>
        </pc:picChg>
        <pc:cxnChg chg="del">
          <ac:chgData name="Louise Ellegaard Fich" userId="b7a787a4d11a302e" providerId="OrgId" clId="{F8CCC226-BAB6-40C9-B24B-0D2A33119FD1}" dt="2020-02-24T10:02:36.317" v="36"/>
          <ac:cxnSpMkLst>
            <pc:docMk/>
            <pc:sldMk cId="3935987207" sldId="618"/>
            <ac:cxnSpMk id="151" creationId="{38CF2381-9166-48DC-8859-93B6A589395C}"/>
          </ac:cxnSpMkLst>
        </pc:cxnChg>
      </pc:sldChg>
      <pc:sldChg chg="delSp modSp add setBg modNotesTx">
        <pc:chgData name="Louise Ellegaard Fich" userId="b7a787a4d11a302e" providerId="OrgId" clId="{F8CCC226-BAB6-40C9-B24B-0D2A33119FD1}" dt="2020-02-25T10:29:10.658" v="1297" actId="20577"/>
        <pc:sldMkLst>
          <pc:docMk/>
          <pc:sldMk cId="1575488125" sldId="619"/>
        </pc:sldMkLst>
        <pc:spChg chg="del">
          <ac:chgData name="Louise Ellegaard Fich" userId="b7a787a4d11a302e" providerId="OrgId" clId="{F8CCC226-BAB6-40C9-B24B-0D2A33119FD1}" dt="2020-02-24T10:02:40.612" v="37"/>
          <ac:spMkLst>
            <pc:docMk/>
            <pc:sldMk cId="1575488125" sldId="619"/>
            <ac:spMk id="149" creationId="{21D53CA0-FDE7-4B62-AE74-A671E6B82DC8}"/>
          </ac:spMkLst>
        </pc:spChg>
        <pc:spChg chg="del">
          <ac:chgData name="Louise Ellegaard Fich" userId="b7a787a4d11a302e" providerId="OrgId" clId="{F8CCC226-BAB6-40C9-B24B-0D2A33119FD1}" dt="2020-02-24T10:02:40.612" v="37"/>
          <ac:spMkLst>
            <pc:docMk/>
            <pc:sldMk cId="1575488125" sldId="619"/>
            <ac:spMk id="150" creationId="{06FA22A8-DAD2-4DBF-BCF6-AA00E9D83620}"/>
          </ac:spMkLst>
        </pc:spChg>
        <pc:spChg chg="del">
          <ac:chgData name="Louise Ellegaard Fich" userId="b7a787a4d11a302e" providerId="OrgId" clId="{F8CCC226-BAB6-40C9-B24B-0D2A33119FD1}" dt="2020-02-24T10:02:40.612" v="37"/>
          <ac:spMkLst>
            <pc:docMk/>
            <pc:sldMk cId="1575488125" sldId="619"/>
            <ac:spMk id="152" creationId="{278593E4-9F18-4133-8E6D-49F2BD5E12A3}"/>
          </ac:spMkLst>
        </pc:spChg>
        <pc:spChg chg="del">
          <ac:chgData name="Louise Ellegaard Fich" userId="b7a787a4d11a302e" providerId="OrgId" clId="{F8CCC226-BAB6-40C9-B24B-0D2A33119FD1}" dt="2020-02-24T10:02:40.612" v="37"/>
          <ac:spMkLst>
            <pc:docMk/>
            <pc:sldMk cId="1575488125" sldId="619"/>
            <ac:spMk id="153" creationId="{482D7CB0-CBA7-460E-824A-FAAA7D333CBA}"/>
          </ac:spMkLst>
        </pc:spChg>
        <pc:picChg chg="mod">
          <ac:chgData name="Louise Ellegaard Fich" userId="b7a787a4d11a302e" providerId="OrgId" clId="{F8CCC226-BAB6-40C9-B24B-0D2A33119FD1}" dt="2020-02-24T12:54:48.403" v="602" actId="29295"/>
          <ac:picMkLst>
            <pc:docMk/>
            <pc:sldMk cId="1575488125" sldId="619"/>
            <ac:picMk id="9" creationId="{4554871E-425C-4971-A560-21EF150A68EC}"/>
          </ac:picMkLst>
        </pc:picChg>
        <pc:cxnChg chg="del">
          <ac:chgData name="Louise Ellegaard Fich" userId="b7a787a4d11a302e" providerId="OrgId" clId="{F8CCC226-BAB6-40C9-B24B-0D2A33119FD1}" dt="2020-02-24T10:02:40.612" v="37"/>
          <ac:cxnSpMkLst>
            <pc:docMk/>
            <pc:sldMk cId="1575488125" sldId="619"/>
            <ac:cxnSpMk id="151" creationId="{38CF2381-9166-48DC-8859-93B6A589395C}"/>
          </ac:cxnSpMkLst>
        </pc:cxnChg>
      </pc:sldChg>
      <pc:sldChg chg="add del">
        <pc:chgData name="Louise Ellegaard Fich" userId="b7a787a4d11a302e" providerId="OrgId" clId="{F8CCC226-BAB6-40C9-B24B-0D2A33119FD1}" dt="2020-02-24T10:04:02.815" v="39"/>
        <pc:sldMkLst>
          <pc:docMk/>
          <pc:sldMk cId="1979017715" sldId="620"/>
        </pc:sldMkLst>
      </pc:sldChg>
    </pc:docChg>
  </pc:docChgLst>
  <pc:docChgLst>
    <pc:chgData name="Signe Sønderskov" userId="S::signe_interact.consulting#ext#@albertslund.onmicrosoft.com::442edd90-4179-40c3-9136-0299e8576081" providerId="AD" clId="Web-{A810B000-ACFC-4234-BB5E-B144C152B17E}"/>
    <pc:docChg chg="modSld">
      <pc:chgData name="Signe Sønderskov" userId="S::signe_interact.consulting#ext#@albertslund.onmicrosoft.com::442edd90-4179-40c3-9136-0299e8576081" providerId="AD" clId="Web-{A810B000-ACFC-4234-BB5E-B144C152B17E}" dt="2020-02-12T10:03:37.660" v="96"/>
      <pc:docMkLst>
        <pc:docMk/>
      </pc:docMkLst>
      <pc:sldChg chg="modNotes">
        <pc:chgData name="Signe Sønderskov" userId="S::signe_interact.consulting#ext#@albertslund.onmicrosoft.com::442edd90-4179-40c3-9136-0299e8576081" providerId="AD" clId="Web-{A810B000-ACFC-4234-BB5E-B144C152B17E}" dt="2020-02-12T10:03:37.660" v="96"/>
        <pc:sldMkLst>
          <pc:docMk/>
          <pc:sldMk cId="726692557" sldId="290"/>
        </pc:sldMkLst>
      </pc:sldChg>
    </pc:docChg>
  </pc:docChgLst>
  <pc:docChgLst>
    <pc:chgData name="Signe Sønderskov" userId="61a6abdc-2c85-4a7b-9bff-0479dd8e439b" providerId="ADAL" clId="{99BE1D09-0FD9-49AA-BF21-9175E9353E09}"/>
    <pc:docChg chg="undo custSel addSld delSld modSld sldOrd modNotesMaster">
      <pc:chgData name="Signe Sønderskov" userId="61a6abdc-2c85-4a7b-9bff-0479dd8e439b" providerId="ADAL" clId="{99BE1D09-0FD9-49AA-BF21-9175E9353E09}" dt="2020-03-20T08:45:29.303" v="29198" actId="20577"/>
      <pc:docMkLst>
        <pc:docMk/>
      </pc:docMkLst>
      <pc:sldChg chg="addSp delSp modSp">
        <pc:chgData name="Signe Sønderskov" userId="61a6abdc-2c85-4a7b-9bff-0479dd8e439b" providerId="ADAL" clId="{99BE1D09-0FD9-49AA-BF21-9175E9353E09}" dt="2020-01-16T13:05:46.263" v="524" actId="6549"/>
        <pc:sldMkLst>
          <pc:docMk/>
          <pc:sldMk cId="3247930865" sldId="259"/>
        </pc:sldMkLst>
        <pc:spChg chg="mod">
          <ac:chgData name="Signe Sønderskov" userId="61a6abdc-2c85-4a7b-9bff-0479dd8e439b" providerId="ADAL" clId="{99BE1D09-0FD9-49AA-BF21-9175E9353E09}" dt="2020-01-16T13:05:46.263" v="524" actId="6549"/>
          <ac:spMkLst>
            <pc:docMk/>
            <pc:sldMk cId="3247930865" sldId="259"/>
            <ac:spMk id="2" creationId="{5E19FF2D-F955-46D8-9828-D938F600BC89}"/>
          </ac:spMkLst>
        </pc:spChg>
        <pc:spChg chg="add del mod">
          <ac:chgData name="Signe Sønderskov" userId="61a6abdc-2c85-4a7b-9bff-0479dd8e439b" providerId="ADAL" clId="{99BE1D09-0FD9-49AA-BF21-9175E9353E09}" dt="2020-01-16T13:00:01.793" v="156"/>
          <ac:spMkLst>
            <pc:docMk/>
            <pc:sldMk cId="3247930865" sldId="259"/>
            <ac:spMk id="5" creationId="{D7B6C996-37A7-4165-A8AE-2FFC39AEB522}"/>
          </ac:spMkLst>
        </pc:spChg>
        <pc:graphicFrameChg chg="del modGraphic">
          <ac:chgData name="Signe Sønderskov" userId="61a6abdc-2c85-4a7b-9bff-0479dd8e439b" providerId="ADAL" clId="{99BE1D09-0FD9-49AA-BF21-9175E9353E09}" dt="2020-01-16T12:59:50.507" v="153" actId="478"/>
          <ac:graphicFrameMkLst>
            <pc:docMk/>
            <pc:sldMk cId="3247930865" sldId="259"/>
            <ac:graphicFrameMk id="4" creationId="{DA6FFDFA-B422-4AE7-9729-7F91A39AF94E}"/>
          </ac:graphicFrameMkLst>
        </pc:graphicFrameChg>
        <pc:graphicFrameChg chg="add del mod">
          <ac:chgData name="Signe Sønderskov" userId="61a6abdc-2c85-4a7b-9bff-0479dd8e439b" providerId="ADAL" clId="{99BE1D09-0FD9-49AA-BF21-9175E9353E09}" dt="2020-01-16T12:59:53.888" v="155"/>
          <ac:graphicFrameMkLst>
            <pc:docMk/>
            <pc:sldMk cId="3247930865" sldId="259"/>
            <ac:graphicFrameMk id="6" creationId="{72B0E5A9-73DA-445E-B885-E448DAFC8B24}"/>
          </ac:graphicFrameMkLst>
        </pc:graphicFrameChg>
        <pc:graphicFrameChg chg="add mod modGraphic">
          <ac:chgData name="Signe Sønderskov" userId="61a6abdc-2c85-4a7b-9bff-0479dd8e439b" providerId="ADAL" clId="{99BE1D09-0FD9-49AA-BF21-9175E9353E09}" dt="2020-01-16T13:05:34.735" v="516" actId="6549"/>
          <ac:graphicFrameMkLst>
            <pc:docMk/>
            <pc:sldMk cId="3247930865" sldId="259"/>
            <ac:graphicFrameMk id="7" creationId="{5B8553DD-114F-402C-AD20-B881203F2722}"/>
          </ac:graphicFrameMkLst>
        </pc:graphicFrameChg>
      </pc:sldChg>
      <pc:sldChg chg="modSp del">
        <pc:chgData name="Signe Sønderskov" userId="61a6abdc-2c85-4a7b-9bff-0479dd8e439b" providerId="ADAL" clId="{99BE1D09-0FD9-49AA-BF21-9175E9353E09}" dt="2020-01-16T13:05:40.526" v="517" actId="47"/>
        <pc:sldMkLst>
          <pc:docMk/>
          <pc:sldMk cId="3685300845" sldId="267"/>
        </pc:sldMkLst>
        <pc:graphicFrameChg chg="modGraphic">
          <ac:chgData name="Signe Sønderskov" userId="61a6abdc-2c85-4a7b-9bff-0479dd8e439b" providerId="ADAL" clId="{99BE1D09-0FD9-49AA-BF21-9175E9353E09}" dt="2020-01-16T12:56:43.799" v="151" actId="20577"/>
          <ac:graphicFrameMkLst>
            <pc:docMk/>
            <pc:sldMk cId="3685300845" sldId="267"/>
            <ac:graphicFrameMk id="4" creationId="{DA6FFDFA-B422-4AE7-9729-7F91A39AF94E}"/>
          </ac:graphicFrameMkLst>
        </pc:graphicFrameChg>
      </pc:sldChg>
      <pc:sldChg chg="modSp ord addCm modNotesTx">
        <pc:chgData name="Signe Sønderskov" userId="61a6abdc-2c85-4a7b-9bff-0479dd8e439b" providerId="ADAL" clId="{99BE1D09-0FD9-49AA-BF21-9175E9353E09}" dt="2020-02-25T06:41:39.545" v="28865" actId="1589"/>
        <pc:sldMkLst>
          <pc:docMk/>
          <pc:sldMk cId="726692557" sldId="290"/>
        </pc:sldMkLst>
        <pc:spChg chg="mod">
          <ac:chgData name="Signe Sønderskov" userId="61a6abdc-2c85-4a7b-9bff-0479dd8e439b" providerId="ADAL" clId="{99BE1D09-0FD9-49AA-BF21-9175E9353E09}" dt="2020-02-18T06:28:02.069" v="2842" actId="6549"/>
          <ac:spMkLst>
            <pc:docMk/>
            <pc:sldMk cId="726692557" sldId="290"/>
            <ac:spMk id="2" creationId="{445047F0-751E-41D0-8552-0D2AC5AE2792}"/>
          </ac:spMkLst>
        </pc:spChg>
        <pc:spChg chg="mod">
          <ac:chgData name="Signe Sønderskov" userId="61a6abdc-2c85-4a7b-9bff-0479dd8e439b" providerId="ADAL" clId="{99BE1D09-0FD9-49AA-BF21-9175E9353E09}" dt="2020-02-20T12:42:26.567" v="15065" actId="6549"/>
          <ac:spMkLst>
            <pc:docMk/>
            <pc:sldMk cId="726692557" sldId="290"/>
            <ac:spMk id="3" creationId="{AB0A3119-180D-4E9A-930C-8C2552BE7999}"/>
          </ac:spMkLst>
        </pc:spChg>
      </pc:sldChg>
      <pc:sldChg chg="modNotesTx">
        <pc:chgData name="Signe Sønderskov" userId="61a6abdc-2c85-4a7b-9bff-0479dd8e439b" providerId="ADAL" clId="{99BE1D09-0FD9-49AA-BF21-9175E9353E09}" dt="2020-02-18T06:15:04.660" v="2625" actId="20577"/>
        <pc:sldMkLst>
          <pc:docMk/>
          <pc:sldMk cId="188730821" sldId="495"/>
        </pc:sldMkLst>
      </pc:sldChg>
      <pc:sldChg chg="modNotesTx">
        <pc:chgData name="Signe Sønderskov" userId="61a6abdc-2c85-4a7b-9bff-0479dd8e439b" providerId="ADAL" clId="{99BE1D09-0FD9-49AA-BF21-9175E9353E09}" dt="2020-02-18T06:18:38.925" v="2706" actId="20577"/>
        <pc:sldMkLst>
          <pc:docMk/>
          <pc:sldMk cId="2857580170" sldId="566"/>
        </pc:sldMkLst>
      </pc:sldChg>
      <pc:sldChg chg="addSp delSp modSp delAnim modNotesTx">
        <pc:chgData name="Signe Sønderskov" userId="61a6abdc-2c85-4a7b-9bff-0479dd8e439b" providerId="ADAL" clId="{99BE1D09-0FD9-49AA-BF21-9175E9353E09}" dt="2020-02-18T06:50:37.561" v="4601" actId="6549"/>
        <pc:sldMkLst>
          <pc:docMk/>
          <pc:sldMk cId="1839565842" sldId="567"/>
        </pc:sldMkLst>
        <pc:spChg chg="mod">
          <ac:chgData name="Signe Sønderskov" userId="61a6abdc-2c85-4a7b-9bff-0479dd8e439b" providerId="ADAL" clId="{99BE1D09-0FD9-49AA-BF21-9175E9353E09}" dt="2020-02-18T06:24:57.516" v="2768" actId="1076"/>
          <ac:spMkLst>
            <pc:docMk/>
            <pc:sldMk cId="1839565842" sldId="567"/>
            <ac:spMk id="7" creationId="{16F4B9D7-B68D-4A81-9662-A52C475188BA}"/>
          </ac:spMkLst>
        </pc:spChg>
        <pc:spChg chg="del">
          <ac:chgData name="Signe Sønderskov" userId="61a6abdc-2c85-4a7b-9bff-0479dd8e439b" providerId="ADAL" clId="{99BE1D09-0FD9-49AA-BF21-9175E9353E09}" dt="2020-02-18T06:24:04.825" v="2733" actId="478"/>
          <ac:spMkLst>
            <pc:docMk/>
            <pc:sldMk cId="1839565842" sldId="567"/>
            <ac:spMk id="8" creationId="{434E8237-9375-4B1C-8F05-EE01AC4FE30A}"/>
          </ac:spMkLst>
        </pc:spChg>
        <pc:picChg chg="add mod">
          <ac:chgData name="Signe Sønderskov" userId="61a6abdc-2c85-4a7b-9bff-0479dd8e439b" providerId="ADAL" clId="{99BE1D09-0FD9-49AA-BF21-9175E9353E09}" dt="2020-02-18T06:25:02.709" v="2770" actId="14100"/>
          <ac:picMkLst>
            <pc:docMk/>
            <pc:sldMk cId="1839565842" sldId="567"/>
            <ac:picMk id="5" creationId="{25363695-7794-4A28-A2C8-D0212C3003E6}"/>
          </ac:picMkLst>
        </pc:picChg>
        <pc:picChg chg="add del">
          <ac:chgData name="Signe Sønderskov" userId="61a6abdc-2c85-4a7b-9bff-0479dd8e439b" providerId="ADAL" clId="{99BE1D09-0FD9-49AA-BF21-9175E9353E09}" dt="2020-02-18T06:24:00.661" v="2731" actId="478"/>
          <ac:picMkLst>
            <pc:docMk/>
            <pc:sldMk cId="1839565842" sldId="567"/>
            <ac:picMk id="20" creationId="{3E6DCE98-E4BD-4D74-9E1F-29F868E497E7}"/>
          </ac:picMkLst>
        </pc:picChg>
      </pc:sldChg>
      <pc:sldChg chg="modSp del modNotesTx">
        <pc:chgData name="Signe Sønderskov" userId="61a6abdc-2c85-4a7b-9bff-0479dd8e439b" providerId="ADAL" clId="{99BE1D09-0FD9-49AA-BF21-9175E9353E09}" dt="2020-02-18T06:50:40.274" v="4602" actId="47"/>
        <pc:sldMkLst>
          <pc:docMk/>
          <pc:sldMk cId="889215842" sldId="568"/>
        </pc:sldMkLst>
        <pc:spChg chg="mod">
          <ac:chgData name="Signe Sønderskov" userId="61a6abdc-2c85-4a7b-9bff-0479dd8e439b" providerId="ADAL" clId="{99BE1D09-0FD9-49AA-BF21-9175E9353E09}" dt="2020-02-18T06:48:25.231" v="4510" actId="6549"/>
          <ac:spMkLst>
            <pc:docMk/>
            <pc:sldMk cId="889215842" sldId="568"/>
            <ac:spMk id="3" creationId="{72E42844-8601-4A3B-AC7E-76CFDCC22EC2}"/>
          </ac:spMkLst>
        </pc:spChg>
        <pc:spChg chg="mod">
          <ac:chgData name="Signe Sønderskov" userId="61a6abdc-2c85-4a7b-9bff-0479dd8e439b" providerId="ADAL" clId="{99BE1D09-0FD9-49AA-BF21-9175E9353E09}" dt="2020-02-18T06:48:43.183" v="4527" actId="6549"/>
          <ac:spMkLst>
            <pc:docMk/>
            <pc:sldMk cId="889215842" sldId="568"/>
            <ac:spMk id="7" creationId="{F806CE04-ADDB-466C-9A34-4CA76DD25415}"/>
          </ac:spMkLst>
        </pc:spChg>
      </pc:sldChg>
      <pc:sldChg chg="del">
        <pc:chgData name="Signe Sønderskov" userId="61a6abdc-2c85-4a7b-9bff-0479dd8e439b" providerId="ADAL" clId="{99BE1D09-0FD9-49AA-BF21-9175E9353E09}" dt="2020-02-18T07:10:20.715" v="6565" actId="47"/>
        <pc:sldMkLst>
          <pc:docMk/>
          <pc:sldMk cId="1371954279" sldId="571"/>
        </pc:sldMkLst>
      </pc:sldChg>
      <pc:sldChg chg="modSp mod delCm modNotesTx">
        <pc:chgData name="Signe Sønderskov" userId="61a6abdc-2c85-4a7b-9bff-0479dd8e439b" providerId="ADAL" clId="{99BE1D09-0FD9-49AA-BF21-9175E9353E09}" dt="2020-02-25T06:47:19.843" v="29158" actId="6549"/>
        <pc:sldMkLst>
          <pc:docMk/>
          <pc:sldMk cId="1212508535" sldId="575"/>
        </pc:sldMkLst>
        <pc:spChg chg="mod">
          <ac:chgData name="Signe Sønderskov" userId="61a6abdc-2c85-4a7b-9bff-0479dd8e439b" providerId="ADAL" clId="{99BE1D09-0FD9-49AA-BF21-9175E9353E09}" dt="2020-02-25T06:47:19.843" v="29158" actId="6549"/>
          <ac:spMkLst>
            <pc:docMk/>
            <pc:sldMk cId="1212508535" sldId="575"/>
            <ac:spMk id="3" creationId="{A2DA01A3-E61E-42E1-BA0E-F63F66AAF9C9}"/>
          </ac:spMkLst>
        </pc:spChg>
      </pc:sldChg>
      <pc:sldChg chg="modSp modNotesTx">
        <pc:chgData name="Signe Sønderskov" userId="61a6abdc-2c85-4a7b-9bff-0479dd8e439b" providerId="ADAL" clId="{99BE1D09-0FD9-49AA-BF21-9175E9353E09}" dt="2020-02-18T07:48:09.938" v="9535" actId="20577"/>
        <pc:sldMkLst>
          <pc:docMk/>
          <pc:sldMk cId="631828196" sldId="576"/>
        </pc:sldMkLst>
        <pc:spChg chg="mod">
          <ac:chgData name="Signe Sønderskov" userId="61a6abdc-2c85-4a7b-9bff-0479dd8e439b" providerId="ADAL" clId="{99BE1D09-0FD9-49AA-BF21-9175E9353E09}" dt="2020-02-18T07:44:25.372" v="9156" actId="20577"/>
          <ac:spMkLst>
            <pc:docMk/>
            <pc:sldMk cId="631828196" sldId="576"/>
            <ac:spMk id="2" creationId="{080EAD2A-722E-485C-ADEE-5E646BE5EBF8}"/>
          </ac:spMkLst>
        </pc:spChg>
      </pc:sldChg>
      <pc:sldChg chg="addCm delCm modCm modNotesTx">
        <pc:chgData name="Signe Sønderskov" userId="61a6abdc-2c85-4a7b-9bff-0479dd8e439b" providerId="ADAL" clId="{99BE1D09-0FD9-49AA-BF21-9175E9353E09}" dt="2020-02-25T06:40:12.401" v="28861" actId="1592"/>
        <pc:sldMkLst>
          <pc:docMk/>
          <pc:sldMk cId="1514396802" sldId="577"/>
        </pc:sldMkLst>
      </pc:sldChg>
      <pc:sldChg chg="modSp del">
        <pc:chgData name="Signe Sønderskov" userId="61a6abdc-2c85-4a7b-9bff-0479dd8e439b" providerId="ADAL" clId="{99BE1D09-0FD9-49AA-BF21-9175E9353E09}" dt="2020-02-18T06:28:29.781" v="2853" actId="47"/>
        <pc:sldMkLst>
          <pc:docMk/>
          <pc:sldMk cId="3386357854" sldId="578"/>
        </pc:sldMkLst>
        <pc:spChg chg="mod">
          <ac:chgData name="Signe Sønderskov" userId="61a6abdc-2c85-4a7b-9bff-0479dd8e439b" providerId="ADAL" clId="{99BE1D09-0FD9-49AA-BF21-9175E9353E09}" dt="2020-02-18T06:28:14.367" v="2847" actId="27636"/>
          <ac:spMkLst>
            <pc:docMk/>
            <pc:sldMk cId="3386357854" sldId="578"/>
            <ac:spMk id="3" creationId="{81B55477-8481-4B5F-9B4F-22A4A41F605E}"/>
          </ac:spMkLst>
        </pc:spChg>
      </pc:sldChg>
      <pc:sldChg chg="modNotesTx">
        <pc:chgData name="Signe Sønderskov" userId="61a6abdc-2c85-4a7b-9bff-0479dd8e439b" providerId="ADAL" clId="{99BE1D09-0FD9-49AA-BF21-9175E9353E09}" dt="2020-02-18T06:57:05.273" v="5123" actId="20577"/>
        <pc:sldMkLst>
          <pc:docMk/>
          <pc:sldMk cId="3614993381" sldId="579"/>
        </pc:sldMkLst>
      </pc:sldChg>
      <pc:sldChg chg="modSp ord modNotesTx">
        <pc:chgData name="Signe Sønderskov" userId="61a6abdc-2c85-4a7b-9bff-0479dd8e439b" providerId="ADAL" clId="{99BE1D09-0FD9-49AA-BF21-9175E9353E09}" dt="2020-02-18T08:05:33.540" v="10850" actId="20577"/>
        <pc:sldMkLst>
          <pc:docMk/>
          <pc:sldMk cId="2870815438" sldId="580"/>
        </pc:sldMkLst>
        <pc:spChg chg="mod">
          <ac:chgData name="Signe Sønderskov" userId="61a6abdc-2c85-4a7b-9bff-0479dd8e439b" providerId="ADAL" clId="{99BE1D09-0FD9-49AA-BF21-9175E9353E09}" dt="2020-02-18T07:50:12.715" v="9844" actId="20577"/>
          <ac:spMkLst>
            <pc:docMk/>
            <pc:sldMk cId="2870815438" sldId="580"/>
            <ac:spMk id="8" creationId="{F3C1B826-1630-4935-B3B0-FEBB1C01173C}"/>
          </ac:spMkLst>
        </pc:spChg>
      </pc:sldChg>
      <pc:sldChg chg="modSp modNotesTx">
        <pc:chgData name="Signe Sønderskov" userId="61a6abdc-2c85-4a7b-9bff-0479dd8e439b" providerId="ADAL" clId="{99BE1D09-0FD9-49AA-BF21-9175E9353E09}" dt="2020-02-18T07:46:35.758" v="9397" actId="20577"/>
        <pc:sldMkLst>
          <pc:docMk/>
          <pc:sldMk cId="3641850588" sldId="581"/>
        </pc:sldMkLst>
        <pc:spChg chg="mod">
          <ac:chgData name="Signe Sønderskov" userId="61a6abdc-2c85-4a7b-9bff-0479dd8e439b" providerId="ADAL" clId="{99BE1D09-0FD9-49AA-BF21-9175E9353E09}" dt="2020-02-18T07:31:35.260" v="7559" actId="790"/>
          <ac:spMkLst>
            <pc:docMk/>
            <pc:sldMk cId="3641850588" sldId="581"/>
            <ac:spMk id="2" creationId="{5F15F376-C66E-4690-BA90-A09FB7EFFB88}"/>
          </ac:spMkLst>
        </pc:spChg>
        <pc:graphicFrameChg chg="mod modGraphic">
          <ac:chgData name="Signe Sønderskov" userId="61a6abdc-2c85-4a7b-9bff-0479dd8e439b" providerId="ADAL" clId="{99BE1D09-0FD9-49AA-BF21-9175E9353E09}" dt="2020-02-18T07:39:55.187" v="8577" actId="6549"/>
          <ac:graphicFrameMkLst>
            <pc:docMk/>
            <pc:sldMk cId="3641850588" sldId="581"/>
            <ac:graphicFrameMk id="5" creationId="{19246D12-E792-4276-A47B-40682F28BD40}"/>
          </ac:graphicFrameMkLst>
        </pc:graphicFrameChg>
      </pc:sldChg>
      <pc:sldChg chg="modSp del modNotesTx">
        <pc:chgData name="Signe Sønderskov" userId="61a6abdc-2c85-4a7b-9bff-0479dd8e439b" providerId="ADAL" clId="{99BE1D09-0FD9-49AA-BF21-9175E9353E09}" dt="2020-02-20T13:15:54.338" v="18128" actId="47"/>
        <pc:sldMkLst>
          <pc:docMk/>
          <pc:sldMk cId="3053330217" sldId="582"/>
        </pc:sldMkLst>
        <pc:spChg chg="mod">
          <ac:chgData name="Signe Sønderskov" userId="61a6abdc-2c85-4a7b-9bff-0479dd8e439b" providerId="ADAL" clId="{99BE1D09-0FD9-49AA-BF21-9175E9353E09}" dt="2020-02-20T13:05:38.337" v="17198" actId="27636"/>
          <ac:spMkLst>
            <pc:docMk/>
            <pc:sldMk cId="3053330217" sldId="582"/>
            <ac:spMk id="3" creationId="{A2DA01A3-E61E-42E1-BA0E-F63F66AAF9C9}"/>
          </ac:spMkLst>
        </pc:spChg>
        <pc:spChg chg="mod">
          <ac:chgData name="Signe Sønderskov" userId="61a6abdc-2c85-4a7b-9bff-0479dd8e439b" providerId="ADAL" clId="{99BE1D09-0FD9-49AA-BF21-9175E9353E09}" dt="2020-02-20T13:06:43.567" v="17319" actId="20577"/>
          <ac:spMkLst>
            <pc:docMk/>
            <pc:sldMk cId="3053330217" sldId="582"/>
            <ac:spMk id="4" creationId="{E826BF62-4F11-49AE-B8DE-D6AE7C6B8C0A}"/>
          </ac:spMkLst>
        </pc:spChg>
      </pc:sldChg>
      <pc:sldChg chg="modSp modNotesTx">
        <pc:chgData name="Signe Sønderskov" userId="61a6abdc-2c85-4a7b-9bff-0479dd8e439b" providerId="ADAL" clId="{99BE1D09-0FD9-49AA-BF21-9175E9353E09}" dt="2020-02-20T12:50:53.870" v="15948" actId="20577"/>
        <pc:sldMkLst>
          <pc:docMk/>
          <pc:sldMk cId="508926271" sldId="583"/>
        </pc:sldMkLst>
        <pc:spChg chg="mod">
          <ac:chgData name="Signe Sønderskov" userId="61a6abdc-2c85-4a7b-9bff-0479dd8e439b" providerId="ADAL" clId="{99BE1D09-0FD9-49AA-BF21-9175E9353E09}" dt="2020-02-20T12:50:53.870" v="15948" actId="20577"/>
          <ac:spMkLst>
            <pc:docMk/>
            <pc:sldMk cId="508926271" sldId="583"/>
            <ac:spMk id="2" creationId="{055B1B53-66F3-4397-B8FD-45E57F5018F9}"/>
          </ac:spMkLst>
        </pc:spChg>
      </pc:sldChg>
      <pc:sldChg chg="del">
        <pc:chgData name="Signe Sønderskov" userId="61a6abdc-2c85-4a7b-9bff-0479dd8e439b" providerId="ADAL" clId="{99BE1D09-0FD9-49AA-BF21-9175E9353E09}" dt="2020-02-20T12:50:57.001" v="15949" actId="47"/>
        <pc:sldMkLst>
          <pc:docMk/>
          <pc:sldMk cId="852133645" sldId="584"/>
        </pc:sldMkLst>
      </pc:sldChg>
      <pc:sldChg chg="modNotesTx">
        <pc:chgData name="Signe Sønderskov" userId="61a6abdc-2c85-4a7b-9bff-0479dd8e439b" providerId="ADAL" clId="{99BE1D09-0FD9-49AA-BF21-9175E9353E09}" dt="2020-02-20T12:51:13.847" v="15975" actId="20577"/>
        <pc:sldMkLst>
          <pc:docMk/>
          <pc:sldMk cId="1041288549" sldId="585"/>
        </pc:sldMkLst>
      </pc:sldChg>
      <pc:sldChg chg="modSp mod delCm modNotesTx">
        <pc:chgData name="Signe Sønderskov" userId="61a6abdc-2c85-4a7b-9bff-0479dd8e439b" providerId="ADAL" clId="{99BE1D09-0FD9-49AA-BF21-9175E9353E09}" dt="2020-02-25T06:46:46.888" v="29149" actId="1592"/>
        <pc:sldMkLst>
          <pc:docMk/>
          <pc:sldMk cId="3754645386" sldId="586"/>
        </pc:sldMkLst>
        <pc:spChg chg="mod">
          <ac:chgData name="Signe Sønderskov" userId="61a6abdc-2c85-4a7b-9bff-0479dd8e439b" providerId="ADAL" clId="{99BE1D09-0FD9-49AA-BF21-9175E9353E09}" dt="2020-02-25T06:33:43.864" v="28606" actId="20577"/>
          <ac:spMkLst>
            <pc:docMk/>
            <pc:sldMk cId="3754645386" sldId="586"/>
            <ac:spMk id="5" creationId="{612E7BDB-CDA0-4C0E-A257-ECBCEE803054}"/>
          </ac:spMkLst>
        </pc:spChg>
        <pc:spChg chg="mod">
          <ac:chgData name="Signe Sønderskov" userId="61a6abdc-2c85-4a7b-9bff-0479dd8e439b" providerId="ADAL" clId="{99BE1D09-0FD9-49AA-BF21-9175E9353E09}" dt="2020-02-24T05:23:25.981" v="27430" actId="20577"/>
          <ac:spMkLst>
            <pc:docMk/>
            <pc:sldMk cId="3754645386" sldId="586"/>
            <ac:spMk id="73" creationId="{5EBED9CF-A40A-4639-928F-4465DB75BDFA}"/>
          </ac:spMkLst>
        </pc:spChg>
      </pc:sldChg>
      <pc:sldChg chg="modSp modNotesTx">
        <pc:chgData name="Signe Sønderskov" userId="61a6abdc-2c85-4a7b-9bff-0479dd8e439b" providerId="ADAL" clId="{99BE1D09-0FD9-49AA-BF21-9175E9353E09}" dt="2020-02-20T15:42:57.203" v="24510" actId="5793"/>
        <pc:sldMkLst>
          <pc:docMk/>
          <pc:sldMk cId="644747946" sldId="587"/>
        </pc:sldMkLst>
        <pc:graphicFrameChg chg="mod">
          <ac:chgData name="Signe Sønderskov" userId="61a6abdc-2c85-4a7b-9bff-0479dd8e439b" providerId="ADAL" clId="{99BE1D09-0FD9-49AA-BF21-9175E9353E09}" dt="2020-02-20T15:39:37.604" v="24245" actId="20577"/>
          <ac:graphicFrameMkLst>
            <pc:docMk/>
            <pc:sldMk cId="644747946" sldId="587"/>
            <ac:graphicFrameMk id="42" creationId="{08334E2B-F6E5-4EAA-9046-1CCE5CE44515}"/>
          </ac:graphicFrameMkLst>
        </pc:graphicFrameChg>
      </pc:sldChg>
      <pc:sldChg chg="modSp mod modNotesTx">
        <pc:chgData name="Signe Sønderskov" userId="61a6abdc-2c85-4a7b-9bff-0479dd8e439b" providerId="ADAL" clId="{99BE1D09-0FD9-49AA-BF21-9175E9353E09}" dt="2020-02-24T05:27:35.834" v="27821" actId="20577"/>
        <pc:sldMkLst>
          <pc:docMk/>
          <pc:sldMk cId="4094306749" sldId="588"/>
        </pc:sldMkLst>
        <pc:spChg chg="mod">
          <ac:chgData name="Signe Sønderskov" userId="61a6abdc-2c85-4a7b-9bff-0479dd8e439b" providerId="ADAL" clId="{99BE1D09-0FD9-49AA-BF21-9175E9353E09}" dt="2020-02-24T05:25:08.431" v="27525" actId="790"/>
          <ac:spMkLst>
            <pc:docMk/>
            <pc:sldMk cId="4094306749" sldId="588"/>
            <ac:spMk id="2" creationId="{CF352CF4-C6CC-4D66-9E25-F48A3386FFA0}"/>
          </ac:spMkLst>
        </pc:spChg>
      </pc:sldChg>
      <pc:sldChg chg="modSp mod delCm modNotesTx">
        <pc:chgData name="Signe Sønderskov" userId="61a6abdc-2c85-4a7b-9bff-0479dd8e439b" providerId="ADAL" clId="{99BE1D09-0FD9-49AA-BF21-9175E9353E09}" dt="2020-02-25T06:44:18.657" v="28894" actId="20577"/>
        <pc:sldMkLst>
          <pc:docMk/>
          <pc:sldMk cId="293231247" sldId="591"/>
        </pc:sldMkLst>
        <pc:spChg chg="mod">
          <ac:chgData name="Signe Sønderskov" userId="61a6abdc-2c85-4a7b-9bff-0479dd8e439b" providerId="ADAL" clId="{99BE1D09-0FD9-49AA-BF21-9175E9353E09}" dt="2020-02-25T06:44:18.657" v="28894" actId="20577"/>
          <ac:spMkLst>
            <pc:docMk/>
            <pc:sldMk cId="293231247" sldId="591"/>
            <ac:spMk id="2" creationId="{96AD3B0F-6B0F-4EB4-8D3A-D2F60DAA38C1}"/>
          </ac:spMkLst>
        </pc:spChg>
        <pc:spChg chg="mod">
          <ac:chgData name="Signe Sønderskov" userId="61a6abdc-2c85-4a7b-9bff-0479dd8e439b" providerId="ADAL" clId="{99BE1D09-0FD9-49AA-BF21-9175E9353E09}" dt="2020-02-20T13:22:17.310" v="18870" actId="20577"/>
          <ac:spMkLst>
            <pc:docMk/>
            <pc:sldMk cId="293231247" sldId="591"/>
            <ac:spMk id="3" creationId="{A1A38A8D-5E9F-4C0F-8546-427A08AA2241}"/>
          </ac:spMkLst>
        </pc:spChg>
      </pc:sldChg>
      <pc:sldChg chg="del">
        <pc:chgData name="Signe Sønderskov" userId="61a6abdc-2c85-4a7b-9bff-0479dd8e439b" providerId="ADAL" clId="{99BE1D09-0FD9-49AA-BF21-9175E9353E09}" dt="2020-02-18T07:11:53.740" v="6584" actId="47"/>
        <pc:sldMkLst>
          <pc:docMk/>
          <pc:sldMk cId="3598737178" sldId="592"/>
        </pc:sldMkLst>
      </pc:sldChg>
      <pc:sldChg chg="modSp modNotesTx">
        <pc:chgData name="Signe Sønderskov" userId="61a6abdc-2c85-4a7b-9bff-0479dd8e439b" providerId="ADAL" clId="{99BE1D09-0FD9-49AA-BF21-9175E9353E09}" dt="2020-02-20T14:39:00.735" v="19926" actId="20577"/>
        <pc:sldMkLst>
          <pc:docMk/>
          <pc:sldMk cId="427011705" sldId="593"/>
        </pc:sldMkLst>
        <pc:spChg chg="mod">
          <ac:chgData name="Signe Sønderskov" userId="61a6abdc-2c85-4a7b-9bff-0479dd8e439b" providerId="ADAL" clId="{99BE1D09-0FD9-49AA-BF21-9175E9353E09}" dt="2020-02-20T14:39:00.735" v="19926" actId="20577"/>
          <ac:spMkLst>
            <pc:docMk/>
            <pc:sldMk cId="427011705" sldId="593"/>
            <ac:spMk id="2" creationId="{26E9638C-98AF-4C97-864A-FA348698241C}"/>
          </ac:spMkLst>
        </pc:spChg>
        <pc:spChg chg="mod">
          <ac:chgData name="Signe Sønderskov" userId="61a6abdc-2c85-4a7b-9bff-0479dd8e439b" providerId="ADAL" clId="{99BE1D09-0FD9-49AA-BF21-9175E9353E09}" dt="2020-02-20T14:38:11.637" v="19862" actId="20577"/>
          <ac:spMkLst>
            <pc:docMk/>
            <pc:sldMk cId="427011705" sldId="593"/>
            <ac:spMk id="25" creationId="{A06BADBC-3BA2-42A2-85E6-5A4917D8DEBB}"/>
          </ac:spMkLst>
        </pc:spChg>
      </pc:sldChg>
      <pc:sldChg chg="modSp modNotesTx">
        <pc:chgData name="Signe Sønderskov" userId="61a6abdc-2c85-4a7b-9bff-0479dd8e439b" providerId="ADAL" clId="{99BE1D09-0FD9-49AA-BF21-9175E9353E09}" dt="2020-02-20T14:51:26.019" v="21370" actId="20577"/>
        <pc:sldMkLst>
          <pc:docMk/>
          <pc:sldMk cId="1308847042" sldId="594"/>
        </pc:sldMkLst>
        <pc:spChg chg="mod">
          <ac:chgData name="Signe Sønderskov" userId="61a6abdc-2c85-4a7b-9bff-0479dd8e439b" providerId="ADAL" clId="{99BE1D09-0FD9-49AA-BF21-9175E9353E09}" dt="2020-02-20T14:51:26.019" v="21370" actId="20577"/>
          <ac:spMkLst>
            <pc:docMk/>
            <pc:sldMk cId="1308847042" sldId="594"/>
            <ac:spMk id="2" creationId="{26E9638C-98AF-4C97-864A-FA348698241C}"/>
          </ac:spMkLst>
        </pc:spChg>
      </pc:sldChg>
      <pc:sldChg chg="addSp modSp mod modNotesTx">
        <pc:chgData name="Signe Sønderskov" userId="61a6abdc-2c85-4a7b-9bff-0479dd8e439b" providerId="ADAL" clId="{99BE1D09-0FD9-49AA-BF21-9175E9353E09}" dt="2020-02-25T06:33:09.245" v="28514" actId="6549"/>
        <pc:sldMkLst>
          <pc:docMk/>
          <pc:sldMk cId="604917398" sldId="595"/>
        </pc:sldMkLst>
        <pc:spChg chg="mod">
          <ac:chgData name="Signe Sønderskov" userId="61a6abdc-2c85-4a7b-9bff-0479dd8e439b" providerId="ADAL" clId="{99BE1D09-0FD9-49AA-BF21-9175E9353E09}" dt="2020-02-25T06:33:09.245" v="28514" actId="6549"/>
          <ac:spMkLst>
            <pc:docMk/>
            <pc:sldMk cId="604917398" sldId="595"/>
            <ac:spMk id="2" creationId="{26E9638C-98AF-4C97-864A-FA348698241C}"/>
          </ac:spMkLst>
        </pc:spChg>
        <pc:spChg chg="mod">
          <ac:chgData name="Signe Sønderskov" userId="61a6abdc-2c85-4a7b-9bff-0479dd8e439b" providerId="ADAL" clId="{99BE1D09-0FD9-49AA-BF21-9175E9353E09}" dt="2020-02-20T15:03:24.353" v="22000" actId="207"/>
          <ac:spMkLst>
            <pc:docMk/>
            <pc:sldMk cId="604917398" sldId="595"/>
            <ac:spMk id="16" creationId="{CFD9B631-0ABE-428E-9396-B9C0FDFCDDAD}"/>
          </ac:spMkLst>
        </pc:spChg>
        <pc:spChg chg="add mod">
          <ac:chgData name="Signe Sønderskov" userId="61a6abdc-2c85-4a7b-9bff-0479dd8e439b" providerId="ADAL" clId="{99BE1D09-0FD9-49AA-BF21-9175E9353E09}" dt="2020-02-20T15:03:09.720" v="21999" actId="207"/>
          <ac:spMkLst>
            <pc:docMk/>
            <pc:sldMk cId="604917398" sldId="595"/>
            <ac:spMk id="17" creationId="{7BD687ED-00CB-4F93-A240-844AF1A632B3}"/>
          </ac:spMkLst>
        </pc:spChg>
        <pc:spChg chg="mod">
          <ac:chgData name="Signe Sønderskov" userId="61a6abdc-2c85-4a7b-9bff-0479dd8e439b" providerId="ADAL" clId="{99BE1D09-0FD9-49AA-BF21-9175E9353E09}" dt="2020-02-20T14:59:26.657" v="21794" actId="20577"/>
          <ac:spMkLst>
            <pc:docMk/>
            <pc:sldMk cId="604917398" sldId="595"/>
            <ac:spMk id="18" creationId="{36978A38-6C25-4005-98F3-8F6B3C1855E7}"/>
          </ac:spMkLst>
        </pc:spChg>
        <pc:spChg chg="add mod">
          <ac:chgData name="Signe Sønderskov" userId="61a6abdc-2c85-4a7b-9bff-0479dd8e439b" providerId="ADAL" clId="{99BE1D09-0FD9-49AA-BF21-9175E9353E09}" dt="2020-02-20T15:01:47.803" v="21996" actId="20577"/>
          <ac:spMkLst>
            <pc:docMk/>
            <pc:sldMk cId="604917398" sldId="595"/>
            <ac:spMk id="20" creationId="{6A41704A-EF9A-47DE-B914-7701396811C2}"/>
          </ac:spMkLst>
        </pc:spChg>
        <pc:grpChg chg="mod">
          <ac:chgData name="Signe Sønderskov" userId="61a6abdc-2c85-4a7b-9bff-0479dd8e439b" providerId="ADAL" clId="{99BE1D09-0FD9-49AA-BF21-9175E9353E09}" dt="2020-02-20T15:01:10.365" v="21917" actId="1076"/>
          <ac:grpSpMkLst>
            <pc:docMk/>
            <pc:sldMk cId="604917398" sldId="595"/>
            <ac:grpSpMk id="5" creationId="{F60871A5-9325-4A6C-870E-8E19D60ABF77}"/>
          </ac:grpSpMkLst>
        </pc:grpChg>
      </pc:sldChg>
      <pc:sldChg chg="modSp mod delCm modNotesTx">
        <pc:chgData name="Signe Sønderskov" userId="61a6abdc-2c85-4a7b-9bff-0479dd8e439b" providerId="ADAL" clId="{99BE1D09-0FD9-49AA-BF21-9175E9353E09}" dt="2020-02-25T06:44:27.808" v="28895" actId="1592"/>
        <pc:sldMkLst>
          <pc:docMk/>
          <pc:sldMk cId="489547960" sldId="596"/>
        </pc:sldMkLst>
        <pc:spChg chg="mod">
          <ac:chgData name="Signe Sønderskov" userId="61a6abdc-2c85-4a7b-9bff-0479dd8e439b" providerId="ADAL" clId="{99BE1D09-0FD9-49AA-BF21-9175E9353E09}" dt="2020-02-24T05:06:49.787" v="26284" actId="20577"/>
          <ac:spMkLst>
            <pc:docMk/>
            <pc:sldMk cId="489547960" sldId="596"/>
            <ac:spMk id="3" creationId="{6D9609CF-9C73-4ADA-8865-D0EDE5DC26D1}"/>
          </ac:spMkLst>
        </pc:spChg>
      </pc:sldChg>
      <pc:sldChg chg="modSp mod ord modNotesTx">
        <pc:chgData name="Signe Sønderskov" userId="61a6abdc-2c85-4a7b-9bff-0479dd8e439b" providerId="ADAL" clId="{99BE1D09-0FD9-49AA-BF21-9175E9353E09}" dt="2020-02-24T05:15:29.572" v="26767" actId="20577"/>
        <pc:sldMkLst>
          <pc:docMk/>
          <pc:sldMk cId="1803830543" sldId="597"/>
        </pc:sldMkLst>
        <pc:spChg chg="mod">
          <ac:chgData name="Signe Sønderskov" userId="61a6abdc-2c85-4a7b-9bff-0479dd8e439b" providerId="ADAL" clId="{99BE1D09-0FD9-49AA-BF21-9175E9353E09}" dt="2020-02-24T05:15:17.475" v="26765" actId="1076"/>
          <ac:spMkLst>
            <pc:docMk/>
            <pc:sldMk cId="1803830543" sldId="597"/>
            <ac:spMk id="2" creationId="{59740430-004F-4878-A180-1DED7D217432}"/>
          </ac:spMkLst>
        </pc:spChg>
      </pc:sldChg>
      <pc:sldChg chg="modNotesTx">
        <pc:chgData name="Signe Sønderskov" userId="61a6abdc-2c85-4a7b-9bff-0479dd8e439b" providerId="ADAL" clId="{99BE1D09-0FD9-49AA-BF21-9175E9353E09}" dt="2020-02-24T04:48:56.226" v="24706" actId="20577"/>
        <pc:sldMkLst>
          <pc:docMk/>
          <pc:sldMk cId="3902744210" sldId="598"/>
        </pc:sldMkLst>
      </pc:sldChg>
      <pc:sldChg chg="modSp">
        <pc:chgData name="Signe Sønderskov" userId="61a6abdc-2c85-4a7b-9bff-0479dd8e439b" providerId="ADAL" clId="{99BE1D09-0FD9-49AA-BF21-9175E9353E09}" dt="2020-02-18T06:10:23.267" v="2233" actId="313"/>
        <pc:sldMkLst>
          <pc:docMk/>
          <pc:sldMk cId="2765537967" sldId="600"/>
        </pc:sldMkLst>
        <pc:spChg chg="mod">
          <ac:chgData name="Signe Sønderskov" userId="61a6abdc-2c85-4a7b-9bff-0479dd8e439b" providerId="ADAL" clId="{99BE1D09-0FD9-49AA-BF21-9175E9353E09}" dt="2020-02-18T06:10:23.267" v="2233" actId="313"/>
          <ac:spMkLst>
            <pc:docMk/>
            <pc:sldMk cId="2765537967" sldId="600"/>
            <ac:spMk id="2" creationId="{5F15F376-C66E-4690-BA90-A09FB7EFFB88}"/>
          </ac:spMkLst>
        </pc:spChg>
      </pc:sldChg>
      <pc:sldChg chg="modSp mod delCm modNotesTx">
        <pc:chgData name="Signe Sønderskov" userId="61a6abdc-2c85-4a7b-9bff-0479dd8e439b" providerId="ADAL" clId="{99BE1D09-0FD9-49AA-BF21-9175E9353E09}" dt="2020-02-25T06:38:17.667" v="28856" actId="1592"/>
        <pc:sldMkLst>
          <pc:docMk/>
          <pc:sldMk cId="4073666688" sldId="601"/>
        </pc:sldMkLst>
        <pc:graphicFrameChg chg="modGraphic">
          <ac:chgData name="Signe Sønderskov" userId="61a6abdc-2c85-4a7b-9bff-0479dd8e439b" providerId="ADAL" clId="{99BE1D09-0FD9-49AA-BF21-9175E9353E09}" dt="2020-02-24T05:38:45.353" v="28388" actId="20577"/>
          <ac:graphicFrameMkLst>
            <pc:docMk/>
            <pc:sldMk cId="4073666688" sldId="601"/>
            <ac:graphicFrameMk id="7" creationId="{5B8553DD-114F-402C-AD20-B881203F2722}"/>
          </ac:graphicFrameMkLst>
        </pc:graphicFrameChg>
      </pc:sldChg>
      <pc:sldChg chg="ord">
        <pc:chgData name="Signe Sønderskov" userId="61a6abdc-2c85-4a7b-9bff-0479dd8e439b" providerId="ADAL" clId="{99BE1D09-0FD9-49AA-BF21-9175E9353E09}" dt="2020-02-20T14:38:20.564" v="19864"/>
        <pc:sldMkLst>
          <pc:docMk/>
          <pc:sldMk cId="2434431350" sldId="602"/>
        </pc:sldMkLst>
      </pc:sldChg>
      <pc:sldChg chg="modSp mod">
        <pc:chgData name="Signe Sønderskov" userId="61a6abdc-2c85-4a7b-9bff-0479dd8e439b" providerId="ADAL" clId="{99BE1D09-0FD9-49AA-BF21-9175E9353E09}" dt="2020-03-20T08:45:29.303" v="29198" actId="20577"/>
        <pc:sldMkLst>
          <pc:docMk/>
          <pc:sldMk cId="4109776813" sldId="603"/>
        </pc:sldMkLst>
        <pc:spChg chg="mod">
          <ac:chgData name="Signe Sønderskov" userId="61a6abdc-2c85-4a7b-9bff-0479dd8e439b" providerId="ADAL" clId="{99BE1D09-0FD9-49AA-BF21-9175E9353E09}" dt="2020-03-20T08:45:29.303" v="29198" actId="20577"/>
          <ac:spMkLst>
            <pc:docMk/>
            <pc:sldMk cId="4109776813" sldId="603"/>
            <ac:spMk id="5" creationId="{78219F34-A378-4E26-9E46-DEBD7196593C}"/>
          </ac:spMkLst>
        </pc:spChg>
        <pc:spChg chg="mod">
          <ac:chgData name="Signe Sønderskov" userId="61a6abdc-2c85-4a7b-9bff-0479dd8e439b" providerId="ADAL" clId="{99BE1D09-0FD9-49AA-BF21-9175E9353E09}" dt="2020-03-20T08:45:21.053" v="29194" actId="20577"/>
          <ac:spMkLst>
            <pc:docMk/>
            <pc:sldMk cId="4109776813" sldId="603"/>
            <ac:spMk id="6" creationId="{F278EBA2-F93B-4716-8773-1858EC0C508B}"/>
          </ac:spMkLst>
        </pc:spChg>
        <pc:spChg chg="mod">
          <ac:chgData name="Signe Sønderskov" userId="61a6abdc-2c85-4a7b-9bff-0479dd8e439b" providerId="ADAL" clId="{99BE1D09-0FD9-49AA-BF21-9175E9353E09}" dt="2020-03-20T08:45:14.082" v="29191" actId="404"/>
          <ac:spMkLst>
            <pc:docMk/>
            <pc:sldMk cId="4109776813" sldId="603"/>
            <ac:spMk id="7" creationId="{88B34CF3-67E2-4FCE-8C24-AF6E492AAB91}"/>
          </ac:spMkLst>
        </pc:spChg>
        <pc:spChg chg="mod">
          <ac:chgData name="Signe Sønderskov" userId="61a6abdc-2c85-4a7b-9bff-0479dd8e439b" providerId="ADAL" clId="{99BE1D09-0FD9-49AA-BF21-9175E9353E09}" dt="2020-03-20T08:45:10.292" v="29189" actId="404"/>
          <ac:spMkLst>
            <pc:docMk/>
            <pc:sldMk cId="4109776813" sldId="603"/>
            <ac:spMk id="8" creationId="{F735DDA0-949F-46A9-9A17-E1CD4FD45A43}"/>
          </ac:spMkLst>
        </pc:spChg>
        <pc:spChg chg="mod">
          <ac:chgData name="Signe Sønderskov" userId="61a6abdc-2c85-4a7b-9bff-0479dd8e439b" providerId="ADAL" clId="{99BE1D09-0FD9-49AA-BF21-9175E9353E09}" dt="2020-03-20T08:44:43.031" v="29160" actId="20577"/>
          <ac:spMkLst>
            <pc:docMk/>
            <pc:sldMk cId="4109776813" sldId="603"/>
            <ac:spMk id="32" creationId="{29B2D03E-895A-43C9-BE15-7F89DA90164C}"/>
          </ac:spMkLst>
        </pc:spChg>
        <pc:spChg chg="mod">
          <ac:chgData name="Signe Sønderskov" userId="61a6abdc-2c85-4a7b-9bff-0479dd8e439b" providerId="ADAL" clId="{99BE1D09-0FD9-49AA-BF21-9175E9353E09}" dt="2020-02-18T08:37:31.984" v="14889" actId="20577"/>
          <ac:spMkLst>
            <pc:docMk/>
            <pc:sldMk cId="4109776813" sldId="603"/>
            <ac:spMk id="33" creationId="{7182F683-F481-4E0F-9E87-3AB426BE9331}"/>
          </ac:spMkLst>
        </pc:spChg>
        <pc:spChg chg="mod">
          <ac:chgData name="Signe Sønderskov" userId="61a6abdc-2c85-4a7b-9bff-0479dd8e439b" providerId="ADAL" clId="{99BE1D09-0FD9-49AA-BF21-9175E9353E09}" dt="2020-03-20T08:44:45.806" v="29162" actId="20577"/>
          <ac:spMkLst>
            <pc:docMk/>
            <pc:sldMk cId="4109776813" sldId="603"/>
            <ac:spMk id="48" creationId="{99466FFF-FE01-446F-8C94-72785717F88B}"/>
          </ac:spMkLst>
        </pc:spChg>
        <pc:spChg chg="mod">
          <ac:chgData name="Signe Sønderskov" userId="61a6abdc-2c85-4a7b-9bff-0479dd8e439b" providerId="ADAL" clId="{99BE1D09-0FD9-49AA-BF21-9175E9353E09}" dt="2020-02-18T08:37:43.824" v="14904" actId="6549"/>
          <ac:spMkLst>
            <pc:docMk/>
            <pc:sldMk cId="4109776813" sldId="603"/>
            <ac:spMk id="49" creationId="{416718A7-3625-4B5E-BE46-498260C83480}"/>
          </ac:spMkLst>
        </pc:spChg>
        <pc:spChg chg="mod">
          <ac:chgData name="Signe Sønderskov" userId="61a6abdc-2c85-4a7b-9bff-0479dd8e439b" providerId="ADAL" clId="{99BE1D09-0FD9-49AA-BF21-9175E9353E09}" dt="2020-03-20T08:44:48.719" v="29164" actId="20577"/>
          <ac:spMkLst>
            <pc:docMk/>
            <pc:sldMk cId="4109776813" sldId="603"/>
            <ac:spMk id="80" creationId="{CE514037-05D3-40D2-B2D6-E70184CE56B6}"/>
          </ac:spMkLst>
        </pc:spChg>
        <pc:spChg chg="mod">
          <ac:chgData name="Signe Sønderskov" userId="61a6abdc-2c85-4a7b-9bff-0479dd8e439b" providerId="ADAL" clId="{99BE1D09-0FD9-49AA-BF21-9175E9353E09}" dt="2020-02-18T08:37:49.240" v="14915" actId="20577"/>
          <ac:spMkLst>
            <pc:docMk/>
            <pc:sldMk cId="4109776813" sldId="603"/>
            <ac:spMk id="81" creationId="{2938048B-7C70-4156-893A-7444FFF8E248}"/>
          </ac:spMkLst>
        </pc:spChg>
      </pc:sldChg>
      <pc:sldChg chg="modSp delCm modNotesTx">
        <pc:chgData name="Signe Sønderskov" userId="61a6abdc-2c85-4a7b-9bff-0479dd8e439b" providerId="ADAL" clId="{99BE1D09-0FD9-49AA-BF21-9175E9353E09}" dt="2020-02-25T06:46:57.048" v="29150" actId="1592"/>
        <pc:sldMkLst>
          <pc:docMk/>
          <pc:sldMk cId="3338591481" sldId="604"/>
        </pc:sldMkLst>
        <pc:spChg chg="mod">
          <ac:chgData name="Signe Sønderskov" userId="61a6abdc-2c85-4a7b-9bff-0479dd8e439b" providerId="ADAL" clId="{99BE1D09-0FD9-49AA-BF21-9175E9353E09}" dt="2020-02-18T06:59:18.783" v="5218" actId="20577"/>
          <ac:spMkLst>
            <pc:docMk/>
            <pc:sldMk cId="3338591481" sldId="604"/>
            <ac:spMk id="2" creationId="{DD10CF48-E7F2-4F45-94F0-F533752D55EA}"/>
          </ac:spMkLst>
        </pc:spChg>
        <pc:graphicFrameChg chg="mod">
          <ac:chgData name="Signe Sønderskov" userId="61a6abdc-2c85-4a7b-9bff-0479dd8e439b" providerId="ADAL" clId="{99BE1D09-0FD9-49AA-BF21-9175E9353E09}" dt="2020-02-18T07:18:48.955" v="6810" actId="20577"/>
          <ac:graphicFrameMkLst>
            <pc:docMk/>
            <pc:sldMk cId="3338591481" sldId="604"/>
            <ac:graphicFrameMk id="4" creationId="{A9217381-1A85-4F57-A33B-B0585BE2C446}"/>
          </ac:graphicFrameMkLst>
        </pc:graphicFrameChg>
      </pc:sldChg>
      <pc:sldChg chg="add del ord">
        <pc:chgData name="Signe Sønderskov" userId="61a6abdc-2c85-4a7b-9bff-0479dd8e439b" providerId="ADAL" clId="{99BE1D09-0FD9-49AA-BF21-9175E9353E09}" dt="2020-02-18T08:40:02.347" v="15059" actId="47"/>
        <pc:sldMkLst>
          <pc:docMk/>
          <pc:sldMk cId="2955475707" sldId="605"/>
        </pc:sldMkLst>
      </pc:sldChg>
      <pc:sldChg chg="modSp add del">
        <pc:chgData name="Signe Sønderskov" userId="61a6abdc-2c85-4a7b-9bff-0479dd8e439b" providerId="ADAL" clId="{99BE1D09-0FD9-49AA-BF21-9175E9353E09}" dt="2020-02-18T07:41:52.551" v="8792" actId="47"/>
        <pc:sldMkLst>
          <pc:docMk/>
          <pc:sldMk cId="2234178206" sldId="606"/>
        </pc:sldMkLst>
        <pc:spChg chg="mod">
          <ac:chgData name="Signe Sønderskov" userId="61a6abdc-2c85-4a7b-9bff-0479dd8e439b" providerId="ADAL" clId="{99BE1D09-0FD9-49AA-BF21-9175E9353E09}" dt="2020-02-18T07:41:36.340" v="8791" actId="20577"/>
          <ac:spMkLst>
            <pc:docMk/>
            <pc:sldMk cId="2234178206" sldId="606"/>
            <ac:spMk id="2" creationId="{E1271AD7-0D2A-4DCA-9BAA-56BC022DEAE0}"/>
          </ac:spMkLst>
        </pc:spChg>
      </pc:sldChg>
      <pc:sldChg chg="modSp add ord addCm delCm modNotesTx">
        <pc:chgData name="Signe Sønderskov" userId="61a6abdc-2c85-4a7b-9bff-0479dd8e439b" providerId="ADAL" clId="{99BE1D09-0FD9-49AA-BF21-9175E9353E09}" dt="2020-02-25T06:32:18.716" v="28513" actId="1592"/>
        <pc:sldMkLst>
          <pc:docMk/>
          <pc:sldMk cId="3723170005" sldId="606"/>
        </pc:sldMkLst>
        <pc:spChg chg="mod">
          <ac:chgData name="Signe Sønderskov" userId="61a6abdc-2c85-4a7b-9bff-0479dd8e439b" providerId="ADAL" clId="{99BE1D09-0FD9-49AA-BF21-9175E9353E09}" dt="2020-02-18T08:07:03.273" v="10919" actId="20577"/>
          <ac:spMkLst>
            <pc:docMk/>
            <pc:sldMk cId="3723170005" sldId="606"/>
            <ac:spMk id="2" creationId="{A273F03E-782D-40E2-BE7A-4C38A13553A3}"/>
          </ac:spMkLst>
        </pc:spChg>
        <pc:spChg chg="mod">
          <ac:chgData name="Signe Sønderskov" userId="61a6abdc-2c85-4a7b-9bff-0479dd8e439b" providerId="ADAL" clId="{99BE1D09-0FD9-49AA-BF21-9175E9353E09}" dt="2020-02-18T08:11:27.199" v="11485" actId="6549"/>
          <ac:spMkLst>
            <pc:docMk/>
            <pc:sldMk cId="3723170005" sldId="606"/>
            <ac:spMk id="3" creationId="{300B2B5C-CF33-4CFA-9D91-577FB8AF7C04}"/>
          </ac:spMkLst>
        </pc:spChg>
      </pc:sldChg>
      <pc:sldChg chg="addSp add ord">
        <pc:chgData name="Signe Sønderskov" userId="61a6abdc-2c85-4a7b-9bff-0479dd8e439b" providerId="ADAL" clId="{99BE1D09-0FD9-49AA-BF21-9175E9353E09}" dt="2020-02-20T15:03:36.167" v="22001"/>
        <pc:sldMkLst>
          <pc:docMk/>
          <pc:sldMk cId="3424495324" sldId="607"/>
        </pc:sldMkLst>
        <pc:spChg chg="add">
          <ac:chgData name="Signe Sønderskov" userId="61a6abdc-2c85-4a7b-9bff-0479dd8e439b" providerId="ADAL" clId="{99BE1D09-0FD9-49AA-BF21-9175E9353E09}" dt="2020-02-20T15:03:36.167" v="22001"/>
          <ac:spMkLst>
            <pc:docMk/>
            <pc:sldMk cId="3424495324" sldId="607"/>
            <ac:spMk id="7" creationId="{70492A7F-959F-4EA6-8525-13EF491F6685}"/>
          </ac:spMkLst>
        </pc:spChg>
      </pc:sldChg>
      <pc:sldChg chg="add del">
        <pc:chgData name="Signe Sønderskov" userId="61a6abdc-2c85-4a7b-9bff-0479dd8e439b" providerId="ADAL" clId="{99BE1D09-0FD9-49AA-BF21-9175E9353E09}" dt="2020-02-20T12:54:43.587" v="16474"/>
        <pc:sldMkLst>
          <pc:docMk/>
          <pc:sldMk cId="298858294" sldId="608"/>
        </pc:sldMkLst>
      </pc:sldChg>
      <pc:sldChg chg="addSp delSp modSp add mod delCm modNotesTx">
        <pc:chgData name="Signe Sønderskov" userId="61a6abdc-2c85-4a7b-9bff-0479dd8e439b" providerId="ADAL" clId="{99BE1D09-0FD9-49AA-BF21-9175E9353E09}" dt="2020-02-25T06:44:00.149" v="28878" actId="1592"/>
        <pc:sldMkLst>
          <pc:docMk/>
          <pc:sldMk cId="2769491830" sldId="608"/>
        </pc:sldMkLst>
        <pc:spChg chg="del">
          <ac:chgData name="Signe Sønderskov" userId="61a6abdc-2c85-4a7b-9bff-0479dd8e439b" providerId="ADAL" clId="{99BE1D09-0FD9-49AA-BF21-9175E9353E09}" dt="2020-02-20T12:54:59.520" v="16476"/>
          <ac:spMkLst>
            <pc:docMk/>
            <pc:sldMk cId="2769491830" sldId="608"/>
            <ac:spMk id="2" creationId="{278A20B0-4124-4EC9-86DD-3036BB33565D}"/>
          </ac:spMkLst>
        </pc:spChg>
        <pc:spChg chg="del">
          <ac:chgData name="Signe Sønderskov" userId="61a6abdc-2c85-4a7b-9bff-0479dd8e439b" providerId="ADAL" clId="{99BE1D09-0FD9-49AA-BF21-9175E9353E09}" dt="2020-02-20T12:54:59.520" v="16476"/>
          <ac:spMkLst>
            <pc:docMk/>
            <pc:sldMk cId="2769491830" sldId="608"/>
            <ac:spMk id="3" creationId="{79DAD543-3848-4D40-BE5E-989CD849BEE4}"/>
          </ac:spMkLst>
        </pc:spChg>
        <pc:spChg chg="del">
          <ac:chgData name="Signe Sønderskov" userId="61a6abdc-2c85-4a7b-9bff-0479dd8e439b" providerId="ADAL" clId="{99BE1D09-0FD9-49AA-BF21-9175E9353E09}" dt="2020-02-20T12:54:59.520" v="16476"/>
          <ac:spMkLst>
            <pc:docMk/>
            <pc:sldMk cId="2769491830" sldId="608"/>
            <ac:spMk id="4" creationId="{19C2FFF9-349E-4C5B-952E-B0892540EBC4}"/>
          </ac:spMkLst>
        </pc:spChg>
        <pc:spChg chg="add del mod">
          <ac:chgData name="Signe Sønderskov" userId="61a6abdc-2c85-4a7b-9bff-0479dd8e439b" providerId="ADAL" clId="{99BE1D09-0FD9-49AA-BF21-9175E9353E09}" dt="2020-02-20T12:55:07.887" v="16477"/>
          <ac:spMkLst>
            <pc:docMk/>
            <pc:sldMk cId="2769491830" sldId="608"/>
            <ac:spMk id="5" creationId="{C4D9FE3E-445A-4E82-A68E-CF3929ED843F}"/>
          </ac:spMkLst>
        </pc:spChg>
        <pc:spChg chg="add del mod">
          <ac:chgData name="Signe Sønderskov" userId="61a6abdc-2c85-4a7b-9bff-0479dd8e439b" providerId="ADAL" clId="{99BE1D09-0FD9-49AA-BF21-9175E9353E09}" dt="2020-02-20T12:55:07.887" v="16477"/>
          <ac:spMkLst>
            <pc:docMk/>
            <pc:sldMk cId="2769491830" sldId="608"/>
            <ac:spMk id="6" creationId="{6A6A8CE7-5BF2-48D8-99C2-578611E8D405}"/>
          </ac:spMkLst>
        </pc:spChg>
        <pc:spChg chg="add mod">
          <ac:chgData name="Signe Sønderskov" userId="61a6abdc-2c85-4a7b-9bff-0479dd8e439b" providerId="ADAL" clId="{99BE1D09-0FD9-49AA-BF21-9175E9353E09}" dt="2020-02-24T04:47:55.527" v="24676" actId="790"/>
          <ac:spMkLst>
            <pc:docMk/>
            <pc:sldMk cId="2769491830" sldId="608"/>
            <ac:spMk id="7" creationId="{B5E87002-9AC9-4A7E-89AB-72E2F72527E0}"/>
          </ac:spMkLst>
        </pc:spChg>
        <pc:spChg chg="add mod">
          <ac:chgData name="Signe Sønderskov" userId="61a6abdc-2c85-4a7b-9bff-0479dd8e439b" providerId="ADAL" clId="{99BE1D09-0FD9-49AA-BF21-9175E9353E09}" dt="2020-02-24T05:01:20.604" v="25911" actId="20577"/>
          <ac:spMkLst>
            <pc:docMk/>
            <pc:sldMk cId="2769491830" sldId="608"/>
            <ac:spMk id="8" creationId="{CD1AF3E0-4247-4E41-9F18-C4003DB1E0CA}"/>
          </ac:spMkLst>
        </pc:spChg>
        <pc:spChg chg="add del mod">
          <ac:chgData name="Signe Sønderskov" userId="61a6abdc-2c85-4a7b-9bff-0479dd8e439b" providerId="ADAL" clId="{99BE1D09-0FD9-49AA-BF21-9175E9353E09}" dt="2020-02-20T13:13:34.516" v="17961"/>
          <ac:spMkLst>
            <pc:docMk/>
            <pc:sldMk cId="2769491830" sldId="608"/>
            <ac:spMk id="9" creationId="{D07F0FFF-AC95-416E-A150-7E8D8216B470}"/>
          </ac:spMkLst>
        </pc:spChg>
        <pc:spChg chg="add del mod">
          <ac:chgData name="Signe Sønderskov" userId="61a6abdc-2c85-4a7b-9bff-0479dd8e439b" providerId="ADAL" clId="{99BE1D09-0FD9-49AA-BF21-9175E9353E09}" dt="2020-02-20T13:13:34.516" v="17961"/>
          <ac:spMkLst>
            <pc:docMk/>
            <pc:sldMk cId="2769491830" sldId="608"/>
            <ac:spMk id="10" creationId="{678820FF-12FD-487C-94AD-206E4B8C3E9A}"/>
          </ac:spMkLst>
        </pc:spChg>
        <pc:spChg chg="add del mod">
          <ac:chgData name="Signe Sønderskov" userId="61a6abdc-2c85-4a7b-9bff-0479dd8e439b" providerId="ADAL" clId="{99BE1D09-0FD9-49AA-BF21-9175E9353E09}" dt="2020-02-20T13:13:34.516" v="17961"/>
          <ac:spMkLst>
            <pc:docMk/>
            <pc:sldMk cId="2769491830" sldId="608"/>
            <ac:spMk id="11" creationId="{08C244D5-40E2-4E71-9483-ABDE081683F6}"/>
          </ac:spMkLst>
        </pc:spChg>
        <pc:spChg chg="add del mod">
          <ac:chgData name="Signe Sønderskov" userId="61a6abdc-2c85-4a7b-9bff-0479dd8e439b" providerId="ADAL" clId="{99BE1D09-0FD9-49AA-BF21-9175E9353E09}" dt="2020-02-20T13:13:34.037" v="17959"/>
          <ac:spMkLst>
            <pc:docMk/>
            <pc:sldMk cId="2769491830" sldId="608"/>
            <ac:spMk id="12" creationId="{C0E584A3-EB76-403C-B98F-A270E9EA9AF9}"/>
          </ac:spMkLst>
        </pc:spChg>
        <pc:spChg chg="add mod">
          <ac:chgData name="Signe Sønderskov" userId="61a6abdc-2c85-4a7b-9bff-0479dd8e439b" providerId="ADAL" clId="{99BE1D09-0FD9-49AA-BF21-9175E9353E09}" dt="2020-02-24T04:47:45.642" v="24675" actId="14100"/>
          <ac:spMkLst>
            <pc:docMk/>
            <pc:sldMk cId="2769491830" sldId="608"/>
            <ac:spMk id="13" creationId="{3119AD08-EB4A-4A6D-AFC6-7C7DE4B8B415}"/>
          </ac:spMkLst>
        </pc:spChg>
      </pc:sldChg>
      <pc:sldChg chg="modSp add mod ord modNotesTx">
        <pc:chgData name="Signe Sønderskov" userId="61a6abdc-2c85-4a7b-9bff-0479dd8e439b" providerId="ADAL" clId="{99BE1D09-0FD9-49AA-BF21-9175E9353E09}" dt="2020-02-24T05:38:29.145" v="28386" actId="20577"/>
        <pc:sldMkLst>
          <pc:docMk/>
          <pc:sldMk cId="4011483397" sldId="609"/>
        </pc:sldMkLst>
        <pc:spChg chg="mod">
          <ac:chgData name="Signe Sønderskov" userId="61a6abdc-2c85-4a7b-9bff-0479dd8e439b" providerId="ADAL" clId="{99BE1D09-0FD9-49AA-BF21-9175E9353E09}" dt="2020-02-24T05:24:01.877" v="27455" actId="20577"/>
          <ac:spMkLst>
            <pc:docMk/>
            <pc:sldMk cId="4011483397" sldId="609"/>
            <ac:spMk id="2" creationId="{59740430-004F-4878-A180-1DED7D217432}"/>
          </ac:spMkLst>
        </pc:spChg>
        <pc:spChg chg="mod">
          <ac:chgData name="Signe Sønderskov" userId="61a6abdc-2c85-4a7b-9bff-0479dd8e439b" providerId="ADAL" clId="{99BE1D09-0FD9-49AA-BF21-9175E9353E09}" dt="2020-02-24T05:38:29.145" v="28386" actId="20577"/>
          <ac:spMkLst>
            <pc:docMk/>
            <pc:sldMk cId="4011483397" sldId="609"/>
            <ac:spMk id="3" creationId="{6D9609CF-9C73-4ADA-8865-D0EDE5DC26D1}"/>
          </ac:spMkLst>
        </pc:spChg>
      </pc:sldChg>
      <pc:sldChg chg="delCm">
        <pc:chgData name="Signe Sønderskov" userId="61a6abdc-2c85-4a7b-9bff-0479dd8e439b" providerId="ADAL" clId="{99BE1D09-0FD9-49AA-BF21-9175E9353E09}" dt="2020-02-25T06:41:44.583" v="28866" actId="1592"/>
        <pc:sldMkLst>
          <pc:docMk/>
          <pc:sldMk cId="3760974499" sldId="612"/>
        </pc:sldMkLst>
      </pc:sldChg>
      <pc:sldChg chg="delCm">
        <pc:chgData name="Signe Sønderskov" userId="61a6abdc-2c85-4a7b-9bff-0479dd8e439b" providerId="ADAL" clId="{99BE1D09-0FD9-49AA-BF21-9175E9353E09}" dt="2020-02-25T06:40:26.573" v="28862" actId="1592"/>
        <pc:sldMkLst>
          <pc:docMk/>
          <pc:sldMk cId="438540058" sldId="613"/>
        </pc:sldMkLst>
      </pc:sldChg>
      <pc:sldChg chg="delCm">
        <pc:chgData name="Signe Sønderskov" userId="61a6abdc-2c85-4a7b-9bff-0479dd8e439b" providerId="ADAL" clId="{99BE1D09-0FD9-49AA-BF21-9175E9353E09}" dt="2020-02-25T06:38:01.504" v="28855" actId="1592"/>
        <pc:sldMkLst>
          <pc:docMk/>
          <pc:sldMk cId="1835616589" sldId="614"/>
        </pc:sldMkLst>
      </pc:sldChg>
      <pc:sldChg chg="delCm">
        <pc:chgData name="Signe Sønderskov" userId="61a6abdc-2c85-4a7b-9bff-0479dd8e439b" providerId="ADAL" clId="{99BE1D09-0FD9-49AA-BF21-9175E9353E09}" dt="2020-02-25T06:37:53.536" v="28854" actId="1592"/>
        <pc:sldMkLst>
          <pc:docMk/>
          <pc:sldMk cId="399484894" sldId="615"/>
        </pc:sldMkLst>
      </pc:sldChg>
    </pc:docChg>
  </pc:docChgLst>
  <pc:docChgLst>
    <pc:chgData name="Louise Ellegaard Fich" userId="b7a787a4d11a302e" providerId="OrgId" clId="{530A7924-FC06-4622-AF43-D6A0C96E0742}"/>
    <pc:docChg chg="custSel addSld delSld modSld sldOrd">
      <pc:chgData name="Louise Ellegaard Fich" userId="b7a787a4d11a302e" providerId="OrgId" clId="{530A7924-FC06-4622-AF43-D6A0C96E0742}" dt="2020-01-21T07:41:20.310" v="4408" actId="1036"/>
      <pc:docMkLst>
        <pc:docMk/>
      </pc:docMkLst>
      <pc:sldChg chg="modSp del addCm modCm">
        <pc:chgData name="Louise Ellegaard Fich" userId="b7a787a4d11a302e" providerId="OrgId" clId="{530A7924-FC06-4622-AF43-D6A0C96E0742}" dt="2020-01-21T07:34:00.140" v="3938" actId="47"/>
        <pc:sldMkLst>
          <pc:docMk/>
          <pc:sldMk cId="3247930865" sldId="259"/>
        </pc:sldMkLst>
        <pc:graphicFrameChg chg="modGraphic">
          <ac:chgData name="Louise Ellegaard Fich" userId="b7a787a4d11a302e" providerId="OrgId" clId="{530A7924-FC06-4622-AF43-D6A0C96E0742}" dt="2020-01-16T13:08:15.423" v="211" actId="20577"/>
          <ac:graphicFrameMkLst>
            <pc:docMk/>
            <pc:sldMk cId="3247930865" sldId="259"/>
            <ac:graphicFrameMk id="7" creationId="{5B8553DD-114F-402C-AD20-B881203F2722}"/>
          </ac:graphicFrameMkLst>
        </pc:graphicFrameChg>
      </pc:sldChg>
      <pc:sldChg chg="ord">
        <pc:chgData name="Louise Ellegaard Fich" userId="b7a787a4d11a302e" providerId="OrgId" clId="{530A7924-FC06-4622-AF43-D6A0C96E0742}" dt="2020-01-17T14:18:07.985" v="3936"/>
        <pc:sldMkLst>
          <pc:docMk/>
          <pc:sldMk cId="1500696982" sldId="269"/>
        </pc:sldMkLst>
      </pc:sldChg>
      <pc:sldChg chg="modNotesTx">
        <pc:chgData name="Louise Ellegaard Fich" userId="b7a787a4d11a302e" providerId="OrgId" clId="{530A7924-FC06-4622-AF43-D6A0C96E0742}" dt="2020-01-16T14:18:35.385" v="974" actId="20577"/>
        <pc:sldMkLst>
          <pc:docMk/>
          <pc:sldMk cId="726692557" sldId="290"/>
        </pc:sldMkLst>
      </pc:sldChg>
      <pc:sldChg chg="del">
        <pc:chgData name="Louise Ellegaard Fich" userId="b7a787a4d11a302e" providerId="OrgId" clId="{530A7924-FC06-4622-AF43-D6A0C96E0742}" dt="2020-01-17T14:16:55.767" v="3927" actId="47"/>
        <pc:sldMkLst>
          <pc:docMk/>
          <pc:sldMk cId="1178517726" sldId="392"/>
        </pc:sldMkLst>
      </pc:sldChg>
      <pc:sldChg chg="modNotesTx">
        <pc:chgData name="Louise Ellegaard Fich" userId="b7a787a4d11a302e" providerId="OrgId" clId="{530A7924-FC06-4622-AF43-D6A0C96E0742}" dt="2020-01-17T09:27:34.765" v="3913" actId="20577"/>
        <pc:sldMkLst>
          <pc:docMk/>
          <pc:sldMk cId="188730821" sldId="495"/>
        </pc:sldMkLst>
      </pc:sldChg>
      <pc:sldChg chg="modSp">
        <pc:chgData name="Louise Ellegaard Fich" userId="b7a787a4d11a302e" providerId="OrgId" clId="{530A7924-FC06-4622-AF43-D6A0C96E0742}" dt="2020-01-21T07:34:34.865" v="3949" actId="6549"/>
        <pc:sldMkLst>
          <pc:docMk/>
          <pc:sldMk cId="2857580170" sldId="566"/>
        </pc:sldMkLst>
        <pc:spChg chg="mod">
          <ac:chgData name="Louise Ellegaard Fich" userId="b7a787a4d11a302e" providerId="OrgId" clId="{530A7924-FC06-4622-AF43-D6A0C96E0742}" dt="2020-01-21T07:34:34.865" v="3949" actId="6549"/>
          <ac:spMkLst>
            <pc:docMk/>
            <pc:sldMk cId="2857580170" sldId="566"/>
            <ac:spMk id="3" creationId="{81B55477-8481-4B5F-9B4F-22A4A41F605E}"/>
          </ac:spMkLst>
        </pc:spChg>
      </pc:sldChg>
      <pc:sldChg chg="modSp modNotesTx">
        <pc:chgData name="Louise Ellegaard Fich" userId="b7a787a4d11a302e" providerId="OrgId" clId="{530A7924-FC06-4622-AF43-D6A0C96E0742}" dt="2020-01-16T14:39:10.731" v="2190" actId="20577"/>
        <pc:sldMkLst>
          <pc:docMk/>
          <pc:sldMk cId="1839565842" sldId="567"/>
        </pc:sldMkLst>
        <pc:spChg chg="mod">
          <ac:chgData name="Louise Ellegaard Fich" userId="b7a787a4d11a302e" providerId="OrgId" clId="{530A7924-FC06-4622-AF43-D6A0C96E0742}" dt="2020-01-16T14:36:43.979" v="1957" actId="14100"/>
          <ac:spMkLst>
            <pc:docMk/>
            <pc:sldMk cId="1839565842" sldId="567"/>
            <ac:spMk id="8" creationId="{434E8237-9375-4B1C-8F05-EE01AC4FE30A}"/>
          </ac:spMkLst>
        </pc:spChg>
      </pc:sldChg>
      <pc:sldChg chg="modNotesTx">
        <pc:chgData name="Louise Ellegaard Fich" userId="b7a787a4d11a302e" providerId="OrgId" clId="{530A7924-FC06-4622-AF43-D6A0C96E0742}" dt="2020-01-16T14:36:03.710" v="1955" actId="20577"/>
        <pc:sldMkLst>
          <pc:docMk/>
          <pc:sldMk cId="889215842" sldId="568"/>
        </pc:sldMkLst>
      </pc:sldChg>
      <pc:sldChg chg="modSp modNotesTx">
        <pc:chgData name="Louise Ellegaard Fich" userId="b7a787a4d11a302e" providerId="OrgId" clId="{530A7924-FC06-4622-AF43-D6A0C96E0742}" dt="2020-01-17T09:31:07.997" v="3920" actId="5793"/>
        <pc:sldMkLst>
          <pc:docMk/>
          <pc:sldMk cId="1212508535" sldId="575"/>
        </pc:sldMkLst>
        <pc:spChg chg="mod">
          <ac:chgData name="Louise Ellegaard Fich" userId="b7a787a4d11a302e" providerId="OrgId" clId="{530A7924-FC06-4622-AF43-D6A0C96E0742}" dt="2020-01-17T09:31:07.997" v="3920" actId="5793"/>
          <ac:spMkLst>
            <pc:docMk/>
            <pc:sldMk cId="1212508535" sldId="575"/>
            <ac:spMk id="3" creationId="{A2DA01A3-E61E-42E1-BA0E-F63F66AAF9C9}"/>
          </ac:spMkLst>
        </pc:spChg>
      </pc:sldChg>
      <pc:sldChg chg="modSp">
        <pc:chgData name="Louise Ellegaard Fich" userId="b7a787a4d11a302e" providerId="OrgId" clId="{530A7924-FC06-4622-AF43-D6A0C96E0742}" dt="2020-01-21T07:34:18.888" v="3940" actId="20577"/>
        <pc:sldMkLst>
          <pc:docMk/>
          <pc:sldMk cId="1514396802" sldId="577"/>
        </pc:sldMkLst>
        <pc:spChg chg="mod">
          <ac:chgData name="Louise Ellegaard Fich" userId="b7a787a4d11a302e" providerId="OrgId" clId="{530A7924-FC06-4622-AF43-D6A0C96E0742}" dt="2020-01-21T07:34:18.888" v="3940" actId="20577"/>
          <ac:spMkLst>
            <pc:docMk/>
            <pc:sldMk cId="1514396802" sldId="577"/>
            <ac:spMk id="2" creationId="{5F15F376-C66E-4690-BA90-A09FB7EFFB88}"/>
          </ac:spMkLst>
        </pc:spChg>
        <pc:spChg chg="mod">
          <ac:chgData name="Louise Ellegaard Fich" userId="b7a787a4d11a302e" providerId="OrgId" clId="{530A7924-FC06-4622-AF43-D6A0C96E0742}" dt="2020-01-16T12:52:26.603" v="1" actId="20577"/>
          <ac:spMkLst>
            <pc:docMk/>
            <pc:sldMk cId="1514396802" sldId="577"/>
            <ac:spMk id="3" creationId="{81B55477-8481-4B5F-9B4F-22A4A41F605E}"/>
          </ac:spMkLst>
        </pc:spChg>
      </pc:sldChg>
      <pc:sldChg chg="modNotesTx">
        <pc:chgData name="Louise Ellegaard Fich" userId="b7a787a4d11a302e" providerId="OrgId" clId="{530A7924-FC06-4622-AF43-D6A0C96E0742}" dt="2020-01-16T15:04:48.443" v="3622" actId="20577"/>
        <pc:sldMkLst>
          <pc:docMk/>
          <pc:sldMk cId="3641850588" sldId="581"/>
        </pc:sldMkLst>
      </pc:sldChg>
      <pc:sldChg chg="modSp">
        <pc:chgData name="Louise Ellegaard Fich" userId="b7a787a4d11a302e" providerId="OrgId" clId="{530A7924-FC06-4622-AF43-D6A0C96E0742}" dt="2020-01-16T13:01:02.788" v="198" actId="6549"/>
        <pc:sldMkLst>
          <pc:docMk/>
          <pc:sldMk cId="3754645386" sldId="586"/>
        </pc:sldMkLst>
        <pc:spChg chg="mod">
          <ac:chgData name="Louise Ellegaard Fich" userId="b7a787a4d11a302e" providerId="OrgId" clId="{530A7924-FC06-4622-AF43-D6A0C96E0742}" dt="2020-01-16T13:01:02.788" v="198" actId="6549"/>
          <ac:spMkLst>
            <pc:docMk/>
            <pc:sldMk cId="3754645386" sldId="586"/>
            <ac:spMk id="73" creationId="{5EBED9CF-A40A-4639-928F-4465DB75BDFA}"/>
          </ac:spMkLst>
        </pc:spChg>
      </pc:sldChg>
      <pc:sldChg chg="modNotesTx">
        <pc:chgData name="Louise Ellegaard Fich" userId="b7a787a4d11a302e" providerId="OrgId" clId="{530A7924-FC06-4622-AF43-D6A0C96E0742}" dt="2020-01-16T15:06:14.024" v="3703" actId="20577"/>
        <pc:sldMkLst>
          <pc:docMk/>
          <pc:sldMk cId="644747946" sldId="587"/>
        </pc:sldMkLst>
      </pc:sldChg>
      <pc:sldChg chg="modSp modNotesTx">
        <pc:chgData name="Louise Ellegaard Fich" userId="b7a787a4d11a302e" providerId="OrgId" clId="{530A7924-FC06-4622-AF43-D6A0C96E0742}" dt="2020-01-16T15:08:06.281" v="3757"/>
        <pc:sldMkLst>
          <pc:docMk/>
          <pc:sldMk cId="4094306749" sldId="588"/>
        </pc:sldMkLst>
        <pc:graphicFrameChg chg="mod">
          <ac:chgData name="Louise Ellegaard Fich" userId="b7a787a4d11a302e" providerId="OrgId" clId="{530A7924-FC06-4622-AF43-D6A0C96E0742}" dt="2020-01-16T15:08:06.281" v="3757"/>
          <ac:graphicFrameMkLst>
            <pc:docMk/>
            <pc:sldMk cId="4094306749" sldId="588"/>
            <ac:graphicFrameMk id="24" creationId="{3C2CC7A4-A209-419C-B327-4BA624C9440A}"/>
          </ac:graphicFrameMkLst>
        </pc:graphicFrameChg>
      </pc:sldChg>
      <pc:sldChg chg="modSp modNotesTx">
        <pc:chgData name="Louise Ellegaard Fich" userId="b7a787a4d11a302e" providerId="OrgId" clId="{530A7924-FC06-4622-AF43-D6A0C96E0742}" dt="2020-01-16T15:08:38.819" v="3766" actId="20577"/>
        <pc:sldMkLst>
          <pc:docMk/>
          <pc:sldMk cId="979682161" sldId="589"/>
        </pc:sldMkLst>
        <pc:spChg chg="mod">
          <ac:chgData name="Louise Ellegaard Fich" userId="b7a787a4d11a302e" providerId="OrgId" clId="{530A7924-FC06-4622-AF43-D6A0C96E0742}" dt="2020-01-16T13:03:39.842" v="205" actId="790"/>
          <ac:spMkLst>
            <pc:docMk/>
            <pc:sldMk cId="979682161" sldId="589"/>
            <ac:spMk id="2" creationId="{2E735D56-8216-48DF-8A7C-7B119C98F8F1}"/>
          </ac:spMkLst>
        </pc:spChg>
      </pc:sldChg>
      <pc:sldChg chg="modSp modNotesTx">
        <pc:chgData name="Louise Ellegaard Fich" userId="b7a787a4d11a302e" providerId="OrgId" clId="{530A7924-FC06-4622-AF43-D6A0C96E0742}" dt="2020-01-16T15:08:42.650" v="3777" actId="5793"/>
        <pc:sldMkLst>
          <pc:docMk/>
          <pc:sldMk cId="4151716489" sldId="590"/>
        </pc:sldMkLst>
        <pc:spChg chg="mod">
          <ac:chgData name="Louise Ellegaard Fich" userId="b7a787a4d11a302e" providerId="OrgId" clId="{530A7924-FC06-4622-AF43-D6A0C96E0742}" dt="2020-01-16T13:02:45.049" v="204" actId="12"/>
          <ac:spMkLst>
            <pc:docMk/>
            <pc:sldMk cId="4151716489" sldId="590"/>
            <ac:spMk id="3" creationId="{343F1EF9-82A6-47B5-A731-4D66939DDD35}"/>
          </ac:spMkLst>
        </pc:spChg>
      </pc:sldChg>
      <pc:sldChg chg="modSp modNotesTx">
        <pc:chgData name="Louise Ellegaard Fich" userId="b7a787a4d11a302e" providerId="OrgId" clId="{530A7924-FC06-4622-AF43-D6A0C96E0742}" dt="2020-01-16T14:57:32.412" v="3193" actId="20577"/>
        <pc:sldMkLst>
          <pc:docMk/>
          <pc:sldMk cId="293231247" sldId="591"/>
        </pc:sldMkLst>
        <pc:spChg chg="mod">
          <ac:chgData name="Louise Ellegaard Fich" userId="b7a787a4d11a302e" providerId="OrgId" clId="{530A7924-FC06-4622-AF43-D6A0C96E0742}" dt="2020-01-16T14:55:32.269" v="3100" actId="113"/>
          <ac:spMkLst>
            <pc:docMk/>
            <pc:sldMk cId="293231247" sldId="591"/>
            <ac:spMk id="3" creationId="{A1A38A8D-5E9F-4C0F-8546-427A08AA2241}"/>
          </ac:spMkLst>
        </pc:spChg>
      </pc:sldChg>
      <pc:sldChg chg="modNotesTx">
        <pc:chgData name="Louise Ellegaard Fich" userId="b7a787a4d11a302e" providerId="OrgId" clId="{530A7924-FC06-4622-AF43-D6A0C96E0742}" dt="2020-01-16T15:01:57.674" v="3369" actId="20577"/>
        <pc:sldMkLst>
          <pc:docMk/>
          <pc:sldMk cId="3598737178" sldId="592"/>
        </pc:sldMkLst>
      </pc:sldChg>
      <pc:sldChg chg="modSp modNotesTx">
        <pc:chgData name="Louise Ellegaard Fich" userId="b7a787a4d11a302e" providerId="OrgId" clId="{530A7924-FC06-4622-AF43-D6A0C96E0742}" dt="2020-01-16T14:59:16.637" v="3252" actId="20577"/>
        <pc:sldMkLst>
          <pc:docMk/>
          <pc:sldMk cId="427011705" sldId="593"/>
        </pc:sldMkLst>
        <pc:spChg chg="mod">
          <ac:chgData name="Louise Ellegaard Fich" userId="b7a787a4d11a302e" providerId="OrgId" clId="{530A7924-FC06-4622-AF43-D6A0C96E0742}" dt="2020-01-16T12:58:35.313" v="195" actId="20577"/>
          <ac:spMkLst>
            <pc:docMk/>
            <pc:sldMk cId="427011705" sldId="593"/>
            <ac:spMk id="2" creationId="{26E9638C-98AF-4C97-864A-FA348698241C}"/>
          </ac:spMkLst>
        </pc:spChg>
      </pc:sldChg>
      <pc:sldChg chg="modNotesTx">
        <pc:chgData name="Louise Ellegaard Fich" userId="b7a787a4d11a302e" providerId="OrgId" clId="{530A7924-FC06-4622-AF43-D6A0C96E0742}" dt="2020-01-16T15:03:06.645" v="3515" actId="20577"/>
        <pc:sldMkLst>
          <pc:docMk/>
          <pc:sldMk cId="1308847042" sldId="594"/>
        </pc:sldMkLst>
      </pc:sldChg>
      <pc:sldChg chg="modSp modNotesTx">
        <pc:chgData name="Louise Ellegaard Fich" userId="b7a787a4d11a302e" providerId="OrgId" clId="{530A7924-FC06-4622-AF43-D6A0C96E0742}" dt="2020-01-16T15:04:02.803" v="3578" actId="20577"/>
        <pc:sldMkLst>
          <pc:docMk/>
          <pc:sldMk cId="604917398" sldId="595"/>
        </pc:sldMkLst>
        <pc:spChg chg="mod">
          <ac:chgData name="Louise Ellegaard Fich" userId="b7a787a4d11a302e" providerId="OrgId" clId="{530A7924-FC06-4622-AF43-D6A0C96E0742}" dt="2020-01-16T12:59:39.973" v="196" actId="6549"/>
          <ac:spMkLst>
            <pc:docMk/>
            <pc:sldMk cId="604917398" sldId="595"/>
            <ac:spMk id="18" creationId="{36978A38-6C25-4005-98F3-8F6B3C1855E7}"/>
          </ac:spMkLst>
        </pc:spChg>
      </pc:sldChg>
      <pc:sldChg chg="modNotesTx">
        <pc:chgData name="Louise Ellegaard Fich" userId="b7a787a4d11a302e" providerId="OrgId" clId="{530A7924-FC06-4622-AF43-D6A0C96E0742}" dt="2020-01-16T15:10:47.020" v="3912" actId="20577"/>
        <pc:sldMkLst>
          <pc:docMk/>
          <pc:sldMk cId="1803830543" sldId="597"/>
        </pc:sldMkLst>
      </pc:sldChg>
      <pc:sldChg chg="modSp">
        <pc:chgData name="Louise Ellegaard Fich" userId="b7a787a4d11a302e" providerId="OrgId" clId="{530A7924-FC06-4622-AF43-D6A0C96E0742}" dt="2020-01-17T09:34:49.049" v="3921" actId="6549"/>
        <pc:sldMkLst>
          <pc:docMk/>
          <pc:sldMk cId="3902744210" sldId="598"/>
        </pc:sldMkLst>
        <pc:spChg chg="mod">
          <ac:chgData name="Louise Ellegaard Fich" userId="b7a787a4d11a302e" providerId="OrgId" clId="{530A7924-FC06-4622-AF43-D6A0C96E0742}" dt="2020-01-17T09:34:49.049" v="3921" actId="6549"/>
          <ac:spMkLst>
            <pc:docMk/>
            <pc:sldMk cId="3902744210" sldId="598"/>
            <ac:spMk id="73" creationId="{5EBED9CF-A40A-4639-928F-4465DB75BDFA}"/>
          </ac:spMkLst>
        </pc:spChg>
      </pc:sldChg>
      <pc:sldChg chg="modSp">
        <pc:chgData name="Louise Ellegaard Fich" userId="b7a787a4d11a302e" providerId="OrgId" clId="{530A7924-FC06-4622-AF43-D6A0C96E0742}" dt="2020-01-16T13:06:00.140" v="209" actId="20577"/>
        <pc:sldMkLst>
          <pc:docMk/>
          <pc:sldMk cId="3490900554" sldId="599"/>
        </pc:sldMkLst>
        <pc:spChg chg="mod">
          <ac:chgData name="Louise Ellegaard Fich" userId="b7a787a4d11a302e" providerId="OrgId" clId="{530A7924-FC06-4622-AF43-D6A0C96E0742}" dt="2020-01-16T13:06:00.140" v="209" actId="20577"/>
          <ac:spMkLst>
            <pc:docMk/>
            <pc:sldMk cId="3490900554" sldId="599"/>
            <ac:spMk id="3" creationId="{81B55477-8481-4B5F-9B4F-22A4A41F605E}"/>
          </ac:spMkLst>
        </pc:spChg>
      </pc:sldChg>
      <pc:sldChg chg="add">
        <pc:chgData name="Louise Ellegaard Fich" userId="b7a787a4d11a302e" providerId="OrgId" clId="{530A7924-FC06-4622-AF43-D6A0C96E0742}" dt="2020-01-21T07:33:35.557" v="3937"/>
        <pc:sldMkLst>
          <pc:docMk/>
          <pc:sldMk cId="4073666688" sldId="601"/>
        </pc:sldMkLst>
      </pc:sldChg>
      <pc:sldChg chg="modSp add">
        <pc:chgData name="Louise Ellegaard Fich" userId="b7a787a4d11a302e" providerId="OrgId" clId="{530A7924-FC06-4622-AF43-D6A0C96E0742}" dt="2020-01-17T13:56:55.893" v="3925" actId="1076"/>
        <pc:sldMkLst>
          <pc:docMk/>
          <pc:sldMk cId="2434431350" sldId="602"/>
        </pc:sldMkLst>
        <pc:grpChg chg="mod">
          <ac:chgData name="Louise Ellegaard Fich" userId="b7a787a4d11a302e" providerId="OrgId" clId="{530A7924-FC06-4622-AF43-D6A0C96E0742}" dt="2020-01-17T13:56:55.893" v="3925" actId="1076"/>
          <ac:grpSpMkLst>
            <pc:docMk/>
            <pc:sldMk cId="2434431350" sldId="602"/>
            <ac:grpSpMk id="11" creationId="{89030773-1A2E-4999-B5EC-BE3F893C2B10}"/>
          </ac:grpSpMkLst>
        </pc:grpChg>
        <pc:graphicFrameChg chg="mod">
          <ac:chgData name="Louise Ellegaard Fich" userId="b7a787a4d11a302e" providerId="OrgId" clId="{530A7924-FC06-4622-AF43-D6A0C96E0742}" dt="2020-01-17T13:56:51.555" v="3924" actId="14100"/>
          <ac:graphicFrameMkLst>
            <pc:docMk/>
            <pc:sldMk cId="2434431350" sldId="602"/>
            <ac:graphicFrameMk id="4" creationId="{A9217381-1A85-4F57-A33B-B0585BE2C446}"/>
          </ac:graphicFrameMkLst>
        </pc:graphicFrameChg>
      </pc:sldChg>
      <pc:sldChg chg="modSp add">
        <pc:chgData name="Louise Ellegaard Fich" userId="b7a787a4d11a302e" providerId="OrgId" clId="{530A7924-FC06-4622-AF43-D6A0C96E0742}" dt="2020-01-17T14:17:39.252" v="3934" actId="20577"/>
        <pc:sldMkLst>
          <pc:docMk/>
          <pc:sldMk cId="4109776813" sldId="603"/>
        </pc:sldMkLst>
        <pc:spChg chg="mod">
          <ac:chgData name="Louise Ellegaard Fich" userId="b7a787a4d11a302e" providerId="OrgId" clId="{530A7924-FC06-4622-AF43-D6A0C96E0742}" dt="2020-01-17T14:17:14.179" v="3931" actId="14100"/>
          <ac:spMkLst>
            <pc:docMk/>
            <pc:sldMk cId="4109776813" sldId="603"/>
            <ac:spMk id="8" creationId="{F735DDA0-949F-46A9-9A17-E1CD4FD45A43}"/>
          </ac:spMkLst>
        </pc:spChg>
        <pc:spChg chg="mod">
          <ac:chgData name="Louise Ellegaard Fich" userId="b7a787a4d11a302e" providerId="OrgId" clId="{530A7924-FC06-4622-AF43-D6A0C96E0742}" dt="2020-01-17T14:17:39.252" v="3934" actId="20577"/>
          <ac:spMkLst>
            <pc:docMk/>
            <pc:sldMk cId="4109776813" sldId="603"/>
            <ac:spMk id="79" creationId="{A8477424-0409-4913-B14A-E97218F3BD91}"/>
          </ac:spMkLst>
        </pc:spChg>
        <pc:cxnChg chg="mod">
          <ac:chgData name="Louise Ellegaard Fich" userId="b7a787a4d11a302e" providerId="OrgId" clId="{530A7924-FC06-4622-AF43-D6A0C96E0742}" dt="2020-01-17T14:17:14.179" v="3931" actId="14100"/>
          <ac:cxnSpMkLst>
            <pc:docMk/>
            <pc:sldMk cId="4109776813" sldId="603"/>
            <ac:cxnSpMk id="83" creationId="{CCAF308F-FB95-4049-A0E8-5AF0D3287ABA}"/>
          </ac:cxnSpMkLst>
        </pc:cxnChg>
      </pc:sldChg>
      <pc:sldChg chg="addSp modSp add">
        <pc:chgData name="Louise Ellegaard Fich" userId="b7a787a4d11a302e" providerId="OrgId" clId="{530A7924-FC06-4622-AF43-D6A0C96E0742}" dt="2020-01-21T07:41:20.310" v="4408" actId="1036"/>
        <pc:sldMkLst>
          <pc:docMk/>
          <pc:sldMk cId="3338591481" sldId="604"/>
        </pc:sldMkLst>
        <pc:spChg chg="mod">
          <ac:chgData name="Louise Ellegaard Fich" userId="b7a787a4d11a302e" providerId="OrgId" clId="{530A7924-FC06-4622-AF43-D6A0C96E0742}" dt="2020-01-21T07:35:58.789" v="4018" actId="404"/>
          <ac:spMkLst>
            <pc:docMk/>
            <pc:sldMk cId="3338591481" sldId="604"/>
            <ac:spMk id="2" creationId="{DD10CF48-E7F2-4F45-94F0-F533752D55EA}"/>
          </ac:spMkLst>
        </pc:spChg>
        <pc:spChg chg="add mod">
          <ac:chgData name="Louise Ellegaard Fich" userId="b7a787a4d11a302e" providerId="OrgId" clId="{530A7924-FC06-4622-AF43-D6A0C96E0742}" dt="2020-01-21T07:41:20.310" v="4408" actId="1036"/>
          <ac:spMkLst>
            <pc:docMk/>
            <pc:sldMk cId="3338591481" sldId="604"/>
            <ac:spMk id="3" creationId="{D8AC6D39-99B7-49AE-841C-FF4DB4314393}"/>
          </ac:spMkLst>
        </pc:spChg>
        <pc:grpChg chg="mod">
          <ac:chgData name="Louise Ellegaard Fich" userId="b7a787a4d11a302e" providerId="OrgId" clId="{530A7924-FC06-4622-AF43-D6A0C96E0742}" dt="2020-01-21T07:41:09.136" v="4400" actId="1035"/>
          <ac:grpSpMkLst>
            <pc:docMk/>
            <pc:sldMk cId="3338591481" sldId="604"/>
            <ac:grpSpMk id="11" creationId="{89030773-1A2E-4999-B5EC-BE3F893C2B10}"/>
          </ac:grpSpMkLst>
        </pc:grpChg>
        <pc:graphicFrameChg chg="mod">
          <ac:chgData name="Louise Ellegaard Fich" userId="b7a787a4d11a302e" providerId="OrgId" clId="{530A7924-FC06-4622-AF43-D6A0C96E0742}" dt="2020-01-21T07:41:03.853" v="4396" actId="1035"/>
          <ac:graphicFrameMkLst>
            <pc:docMk/>
            <pc:sldMk cId="3338591481" sldId="604"/>
            <ac:graphicFrameMk id="4" creationId="{A9217381-1A85-4F57-A33B-B0585BE2C446}"/>
          </ac:graphicFrameMkLst>
        </pc:graphicFrameChg>
      </pc:sldChg>
    </pc:docChg>
  </pc:docChgLst>
  <pc:docChgLst>
    <pc:chgData name="Louise Ellegaard Fich" userId="b7a787a4d11a302e" providerId="OrgId" clId="{C9644711-00AD-4B85-B858-0CDDD69505ED}"/>
    <pc:docChg chg="custSel modSld">
      <pc:chgData name="Louise Ellegaard Fich" userId="b7a787a4d11a302e" providerId="OrgId" clId="{C9644711-00AD-4B85-B858-0CDDD69505ED}" dt="2020-06-05T08:26:10.267" v="515" actId="20577"/>
      <pc:docMkLst>
        <pc:docMk/>
      </pc:docMkLst>
      <pc:sldChg chg="modSp mod">
        <pc:chgData name="Louise Ellegaard Fich" userId="b7a787a4d11a302e" providerId="OrgId" clId="{C9644711-00AD-4B85-B858-0CDDD69505ED}" dt="2020-05-27T09:30:01.778" v="452" actId="20577"/>
        <pc:sldMkLst>
          <pc:docMk/>
          <pc:sldMk cId="1500696982" sldId="269"/>
        </pc:sldMkLst>
        <pc:spChg chg="mod">
          <ac:chgData name="Louise Ellegaard Fich" userId="b7a787a4d11a302e" providerId="OrgId" clId="{C9644711-00AD-4B85-B858-0CDDD69505ED}" dt="2020-05-27T09:30:01.778" v="452" actId="20577"/>
          <ac:spMkLst>
            <pc:docMk/>
            <pc:sldMk cId="1500696982" sldId="269"/>
            <ac:spMk id="2" creationId="{055B1B53-66F3-4397-B8FD-45E57F5018F9}"/>
          </ac:spMkLst>
        </pc:spChg>
      </pc:sldChg>
      <pc:sldChg chg="modSp mod modNotesTx">
        <pc:chgData name="Louise Ellegaard Fich" userId="b7a787a4d11a302e" providerId="OrgId" clId="{C9644711-00AD-4B85-B858-0CDDD69505ED}" dt="2020-05-27T09:49:27.031" v="497" actId="313"/>
        <pc:sldMkLst>
          <pc:docMk/>
          <pc:sldMk cId="726692557" sldId="290"/>
        </pc:sldMkLst>
        <pc:spChg chg="mod">
          <ac:chgData name="Louise Ellegaard Fich" userId="b7a787a4d11a302e" providerId="OrgId" clId="{C9644711-00AD-4B85-B858-0CDDD69505ED}" dt="2020-05-27T09:27:48.095" v="425" actId="20577"/>
          <ac:spMkLst>
            <pc:docMk/>
            <pc:sldMk cId="726692557" sldId="290"/>
            <ac:spMk id="3" creationId="{AB0A3119-180D-4E9A-930C-8C2552BE7999}"/>
          </ac:spMkLst>
        </pc:spChg>
      </pc:sldChg>
      <pc:sldChg chg="modNotesTx">
        <pc:chgData name="Louise Ellegaard Fich" userId="b7a787a4d11a302e" providerId="OrgId" clId="{C9644711-00AD-4B85-B858-0CDDD69505ED}" dt="2020-05-27T09:16:31.259" v="189" actId="20577"/>
        <pc:sldMkLst>
          <pc:docMk/>
          <pc:sldMk cId="188730821" sldId="495"/>
        </pc:sldMkLst>
      </pc:sldChg>
      <pc:sldChg chg="modSp mod">
        <pc:chgData name="Louise Ellegaard Fich" userId="b7a787a4d11a302e" providerId="OrgId" clId="{C9644711-00AD-4B85-B858-0CDDD69505ED}" dt="2020-05-27T09:30:15.399" v="460" actId="20577"/>
        <pc:sldMkLst>
          <pc:docMk/>
          <pc:sldMk cId="2857580170" sldId="566"/>
        </pc:sldMkLst>
        <pc:spChg chg="mod">
          <ac:chgData name="Louise Ellegaard Fich" userId="b7a787a4d11a302e" providerId="OrgId" clId="{C9644711-00AD-4B85-B858-0CDDD69505ED}" dt="2020-05-27T09:30:15.399" v="460" actId="20577"/>
          <ac:spMkLst>
            <pc:docMk/>
            <pc:sldMk cId="2857580170" sldId="566"/>
            <ac:spMk id="2" creationId="{5F15F376-C66E-4690-BA90-A09FB7EFFB88}"/>
          </ac:spMkLst>
        </pc:spChg>
      </pc:sldChg>
      <pc:sldChg chg="addSp delSp modSp mod modNotesTx">
        <pc:chgData name="Louise Ellegaard Fich" userId="b7a787a4d11a302e" providerId="OrgId" clId="{C9644711-00AD-4B85-B858-0CDDD69505ED}" dt="2020-05-27T09:48:53.520" v="485" actId="313"/>
        <pc:sldMkLst>
          <pc:docMk/>
          <pc:sldMk cId="1839565842" sldId="567"/>
        </pc:sldMkLst>
        <pc:picChg chg="del">
          <ac:chgData name="Louise Ellegaard Fich" userId="b7a787a4d11a302e" providerId="OrgId" clId="{C9644711-00AD-4B85-B858-0CDDD69505ED}" dt="2020-05-27T09:13:00.929" v="148" actId="478"/>
          <ac:picMkLst>
            <pc:docMk/>
            <pc:sldMk cId="1839565842" sldId="567"/>
            <ac:picMk id="3" creationId="{F9E8DD7A-8DEF-44B5-9999-1919BF2B3355}"/>
          </ac:picMkLst>
        </pc:picChg>
        <pc:picChg chg="add mod">
          <ac:chgData name="Louise Ellegaard Fich" userId="b7a787a4d11a302e" providerId="OrgId" clId="{C9644711-00AD-4B85-B858-0CDDD69505ED}" dt="2020-05-27T09:13:22.552" v="151" actId="1076"/>
          <ac:picMkLst>
            <pc:docMk/>
            <pc:sldMk cId="1839565842" sldId="567"/>
            <ac:picMk id="4" creationId="{ED72E2C0-E4C0-4A68-9790-1E5A470D36B0}"/>
          </ac:picMkLst>
        </pc:picChg>
      </pc:sldChg>
      <pc:sldChg chg="modSp mod modNotesTx">
        <pc:chgData name="Louise Ellegaard Fich" userId="b7a787a4d11a302e" providerId="OrgId" clId="{C9644711-00AD-4B85-B858-0CDDD69505ED}" dt="2020-05-27T09:49:16.014" v="494" actId="313"/>
        <pc:sldMkLst>
          <pc:docMk/>
          <pc:sldMk cId="1212508535" sldId="575"/>
        </pc:sldMkLst>
        <pc:spChg chg="mod">
          <ac:chgData name="Louise Ellegaard Fich" userId="b7a787a4d11a302e" providerId="OrgId" clId="{C9644711-00AD-4B85-B858-0CDDD69505ED}" dt="2020-05-27T09:27:05.610" v="419" actId="20577"/>
          <ac:spMkLst>
            <pc:docMk/>
            <pc:sldMk cId="1212508535" sldId="575"/>
            <ac:spMk id="3" creationId="{A2DA01A3-E61E-42E1-BA0E-F63F66AAF9C9}"/>
          </ac:spMkLst>
        </pc:spChg>
      </pc:sldChg>
      <pc:sldChg chg="modNotesTx">
        <pc:chgData name="Louise Ellegaard Fich" userId="b7a787a4d11a302e" providerId="OrgId" clId="{C9644711-00AD-4B85-B858-0CDDD69505ED}" dt="2020-05-27T09:49:10.867" v="491" actId="313"/>
        <pc:sldMkLst>
          <pc:docMk/>
          <pc:sldMk cId="631828196" sldId="576"/>
        </pc:sldMkLst>
      </pc:sldChg>
      <pc:sldChg chg="modSp mod modNotesTx">
        <pc:chgData name="Louise Ellegaard Fich" userId="b7a787a4d11a302e" providerId="OrgId" clId="{C9644711-00AD-4B85-B858-0CDDD69505ED}" dt="2020-05-27T09:29:38.447" v="440" actId="20577"/>
        <pc:sldMkLst>
          <pc:docMk/>
          <pc:sldMk cId="1514396802" sldId="577"/>
        </pc:sldMkLst>
        <pc:spChg chg="mod">
          <ac:chgData name="Louise Ellegaard Fich" userId="b7a787a4d11a302e" providerId="OrgId" clId="{C9644711-00AD-4B85-B858-0CDDD69505ED}" dt="2020-05-27T09:29:38.447" v="440" actId="20577"/>
          <ac:spMkLst>
            <pc:docMk/>
            <pc:sldMk cId="1514396802" sldId="577"/>
            <ac:spMk id="3" creationId="{81B55477-8481-4B5F-9B4F-22A4A41F605E}"/>
          </ac:spMkLst>
        </pc:spChg>
      </pc:sldChg>
      <pc:sldChg chg="modSp mod">
        <pc:chgData name="Louise Ellegaard Fich" userId="b7a787a4d11a302e" providerId="OrgId" clId="{C9644711-00AD-4B85-B858-0CDDD69505ED}" dt="2020-05-27T09:26:20.377" v="412" actId="313"/>
        <pc:sldMkLst>
          <pc:docMk/>
          <pc:sldMk cId="3614993381" sldId="579"/>
        </pc:sldMkLst>
        <pc:spChg chg="mod">
          <ac:chgData name="Louise Ellegaard Fich" userId="b7a787a4d11a302e" providerId="OrgId" clId="{C9644711-00AD-4B85-B858-0CDDD69505ED}" dt="2020-05-27T09:26:20.377" v="412" actId="313"/>
          <ac:spMkLst>
            <pc:docMk/>
            <pc:sldMk cId="3614993381" sldId="579"/>
            <ac:spMk id="3" creationId="{81B55477-8481-4B5F-9B4F-22A4A41F605E}"/>
          </ac:spMkLst>
        </pc:spChg>
      </pc:sldChg>
      <pc:sldChg chg="modSp mod modNotesTx">
        <pc:chgData name="Louise Ellegaard Fich" userId="b7a787a4d11a302e" providerId="OrgId" clId="{C9644711-00AD-4B85-B858-0CDDD69505ED}" dt="2020-05-27T09:49:02.141" v="486" actId="313"/>
        <pc:sldMkLst>
          <pc:docMk/>
          <pc:sldMk cId="2870815438" sldId="580"/>
        </pc:sldMkLst>
        <pc:spChg chg="mod">
          <ac:chgData name="Louise Ellegaard Fich" userId="b7a787a4d11a302e" providerId="OrgId" clId="{C9644711-00AD-4B85-B858-0CDDD69505ED}" dt="2020-05-27T09:49:02.141" v="486" actId="313"/>
          <ac:spMkLst>
            <pc:docMk/>
            <pc:sldMk cId="2870815438" sldId="580"/>
            <ac:spMk id="8" creationId="{F3C1B826-1630-4935-B3B0-FEBB1C01173C}"/>
          </ac:spMkLst>
        </pc:spChg>
      </pc:sldChg>
      <pc:sldChg chg="modNotesTx">
        <pc:chgData name="Louise Ellegaard Fich" userId="b7a787a4d11a302e" providerId="OrgId" clId="{C9644711-00AD-4B85-B858-0CDDD69505ED}" dt="2020-05-27T09:49:08.411" v="489" actId="313"/>
        <pc:sldMkLst>
          <pc:docMk/>
          <pc:sldMk cId="3641850588" sldId="581"/>
        </pc:sldMkLst>
      </pc:sldChg>
      <pc:sldChg chg="modSp mod modNotesTx">
        <pc:chgData name="Louise Ellegaard Fich" userId="b7a787a4d11a302e" providerId="OrgId" clId="{C9644711-00AD-4B85-B858-0CDDD69505ED}" dt="2020-05-27T09:49:47.236" v="504" actId="313"/>
        <pc:sldMkLst>
          <pc:docMk/>
          <pc:sldMk cId="3754645386" sldId="586"/>
        </pc:sldMkLst>
        <pc:spChg chg="mod">
          <ac:chgData name="Louise Ellegaard Fich" userId="b7a787a4d11a302e" providerId="OrgId" clId="{C9644711-00AD-4B85-B858-0CDDD69505ED}" dt="2020-05-27T09:20:23.846" v="249" actId="20577"/>
          <ac:spMkLst>
            <pc:docMk/>
            <pc:sldMk cId="3754645386" sldId="586"/>
            <ac:spMk id="73" creationId="{5EBED9CF-A40A-4639-928F-4465DB75BDFA}"/>
          </ac:spMkLst>
        </pc:spChg>
      </pc:sldChg>
      <pc:sldChg chg="modSp modNotesTx">
        <pc:chgData name="Louise Ellegaard Fich" userId="b7a787a4d11a302e" providerId="OrgId" clId="{C9644711-00AD-4B85-B858-0CDDD69505ED}" dt="2020-05-27T09:37:30.755" v="478" actId="20577"/>
        <pc:sldMkLst>
          <pc:docMk/>
          <pc:sldMk cId="644747946" sldId="587"/>
        </pc:sldMkLst>
        <pc:graphicFrameChg chg="mod">
          <ac:chgData name="Louise Ellegaard Fich" userId="b7a787a4d11a302e" providerId="OrgId" clId="{C9644711-00AD-4B85-B858-0CDDD69505ED}" dt="2020-05-27T09:37:30.755" v="478" actId="20577"/>
          <ac:graphicFrameMkLst>
            <pc:docMk/>
            <pc:sldMk cId="644747946" sldId="587"/>
            <ac:graphicFrameMk id="42" creationId="{08334E2B-F6E5-4EAA-9046-1CCE5CE44515}"/>
          </ac:graphicFrameMkLst>
        </pc:graphicFrameChg>
      </pc:sldChg>
      <pc:sldChg chg="modSp modNotesTx">
        <pc:chgData name="Louise Ellegaard Fich" userId="b7a787a4d11a302e" providerId="OrgId" clId="{C9644711-00AD-4B85-B858-0CDDD69505ED}" dt="2020-05-27T09:21:09.786" v="261" actId="20577"/>
        <pc:sldMkLst>
          <pc:docMk/>
          <pc:sldMk cId="4094306749" sldId="588"/>
        </pc:sldMkLst>
        <pc:graphicFrameChg chg="mod">
          <ac:chgData name="Louise Ellegaard Fich" userId="b7a787a4d11a302e" providerId="OrgId" clId="{C9644711-00AD-4B85-B858-0CDDD69505ED}" dt="2020-05-27T09:20:59.439" v="257" actId="20577"/>
          <ac:graphicFrameMkLst>
            <pc:docMk/>
            <pc:sldMk cId="4094306749" sldId="588"/>
            <ac:graphicFrameMk id="24" creationId="{3C2CC7A4-A209-419C-B327-4BA624C9440A}"/>
          </ac:graphicFrameMkLst>
        </pc:graphicFrameChg>
      </pc:sldChg>
      <pc:sldChg chg="modSp mod">
        <pc:chgData name="Louise Ellegaard Fich" userId="b7a787a4d11a302e" providerId="OrgId" clId="{C9644711-00AD-4B85-B858-0CDDD69505ED}" dt="2020-05-27T09:49:59.186" v="510" actId="20577"/>
        <pc:sldMkLst>
          <pc:docMk/>
          <pc:sldMk cId="979682161" sldId="589"/>
        </pc:sldMkLst>
        <pc:spChg chg="mod">
          <ac:chgData name="Louise Ellegaard Fich" userId="b7a787a4d11a302e" providerId="OrgId" clId="{C9644711-00AD-4B85-B858-0CDDD69505ED}" dt="2020-05-27T09:49:59.186" v="510" actId="20577"/>
          <ac:spMkLst>
            <pc:docMk/>
            <pc:sldMk cId="979682161" sldId="589"/>
            <ac:spMk id="2" creationId="{2E735D56-8216-48DF-8A7C-7B119C98F8F1}"/>
          </ac:spMkLst>
        </pc:spChg>
        <pc:spChg chg="mod">
          <ac:chgData name="Louise Ellegaard Fich" userId="b7a787a4d11a302e" providerId="OrgId" clId="{C9644711-00AD-4B85-B858-0CDDD69505ED}" dt="2020-05-27T09:49:56.826" v="509" actId="20577"/>
          <ac:spMkLst>
            <pc:docMk/>
            <pc:sldMk cId="979682161" sldId="589"/>
            <ac:spMk id="3" creationId="{343F1EF9-82A6-47B5-A731-4D66939DDD35}"/>
          </ac:spMkLst>
        </pc:spChg>
      </pc:sldChg>
      <pc:sldChg chg="modSp mod">
        <pc:chgData name="Louise Ellegaard Fich" userId="b7a787a4d11a302e" providerId="OrgId" clId="{C9644711-00AD-4B85-B858-0CDDD69505ED}" dt="2020-05-27T09:29:02.898" v="432" actId="313"/>
        <pc:sldMkLst>
          <pc:docMk/>
          <pc:sldMk cId="4151716489" sldId="590"/>
        </pc:sldMkLst>
        <pc:spChg chg="mod">
          <ac:chgData name="Louise Ellegaard Fich" userId="b7a787a4d11a302e" providerId="OrgId" clId="{C9644711-00AD-4B85-B858-0CDDD69505ED}" dt="2020-05-19T08:13:51.713" v="136" actId="20577"/>
          <ac:spMkLst>
            <pc:docMk/>
            <pc:sldMk cId="4151716489" sldId="590"/>
            <ac:spMk id="2" creationId="{2E735D56-8216-48DF-8A7C-7B119C98F8F1}"/>
          </ac:spMkLst>
        </pc:spChg>
        <pc:spChg chg="mod">
          <ac:chgData name="Louise Ellegaard Fich" userId="b7a787a4d11a302e" providerId="OrgId" clId="{C9644711-00AD-4B85-B858-0CDDD69505ED}" dt="2020-05-27T09:29:02.898" v="432" actId="313"/>
          <ac:spMkLst>
            <pc:docMk/>
            <pc:sldMk cId="4151716489" sldId="590"/>
            <ac:spMk id="3" creationId="{343F1EF9-82A6-47B5-A731-4D66939DDD35}"/>
          </ac:spMkLst>
        </pc:spChg>
      </pc:sldChg>
      <pc:sldChg chg="modSp mod modNotesTx">
        <pc:chgData name="Louise Ellegaard Fich" userId="b7a787a4d11a302e" providerId="OrgId" clId="{C9644711-00AD-4B85-B858-0CDDD69505ED}" dt="2020-05-27T09:20:09.450" v="243" actId="20577"/>
        <pc:sldMkLst>
          <pc:docMk/>
          <pc:sldMk cId="1308847042" sldId="594"/>
        </pc:sldMkLst>
        <pc:spChg chg="mod">
          <ac:chgData name="Louise Ellegaard Fich" userId="b7a787a4d11a302e" providerId="OrgId" clId="{C9644711-00AD-4B85-B858-0CDDD69505ED}" dt="2020-05-27T09:14:34.516" v="175" actId="20577"/>
          <ac:spMkLst>
            <pc:docMk/>
            <pc:sldMk cId="1308847042" sldId="594"/>
            <ac:spMk id="15" creationId="{883FE6B4-1EEF-4DCB-8068-874D9D585734}"/>
          </ac:spMkLst>
        </pc:spChg>
        <pc:spChg chg="mod">
          <ac:chgData name="Louise Ellegaard Fich" userId="b7a787a4d11a302e" providerId="OrgId" clId="{C9644711-00AD-4B85-B858-0CDDD69505ED}" dt="2020-05-27T09:20:04.199" v="241" actId="790"/>
          <ac:spMkLst>
            <pc:docMk/>
            <pc:sldMk cId="1308847042" sldId="594"/>
            <ac:spMk id="18" creationId="{36978A38-6C25-4005-98F3-8F6B3C1855E7}"/>
          </ac:spMkLst>
        </pc:spChg>
      </pc:sldChg>
      <pc:sldChg chg="modSp mod modNotesTx">
        <pc:chgData name="Louise Ellegaard Fich" userId="b7a787a4d11a302e" providerId="OrgId" clId="{C9644711-00AD-4B85-B858-0CDDD69505ED}" dt="2020-05-27T09:49:31.567" v="498" actId="313"/>
        <pc:sldMkLst>
          <pc:docMk/>
          <pc:sldMk cId="604917398" sldId="595"/>
        </pc:sldMkLst>
        <pc:spChg chg="mod">
          <ac:chgData name="Louise Ellegaard Fich" userId="b7a787a4d11a302e" providerId="OrgId" clId="{C9644711-00AD-4B85-B858-0CDDD69505ED}" dt="2020-05-27T09:21:58.198" v="267" actId="20577"/>
          <ac:spMkLst>
            <pc:docMk/>
            <pc:sldMk cId="604917398" sldId="595"/>
            <ac:spMk id="9" creationId="{673B6727-A110-49AC-B0AD-D84FF74278EE}"/>
          </ac:spMkLst>
        </pc:spChg>
        <pc:spChg chg="mod">
          <ac:chgData name="Louise Ellegaard Fich" userId="b7a787a4d11a302e" providerId="OrgId" clId="{C9644711-00AD-4B85-B858-0CDDD69505ED}" dt="2020-05-27T09:14:42.581" v="176" actId="6549"/>
          <ac:spMkLst>
            <pc:docMk/>
            <pc:sldMk cId="604917398" sldId="595"/>
            <ac:spMk id="15" creationId="{883FE6B4-1EEF-4DCB-8068-874D9D585734}"/>
          </ac:spMkLst>
        </pc:spChg>
        <pc:spChg chg="mod">
          <ac:chgData name="Louise Ellegaard Fich" userId="b7a787a4d11a302e" providerId="OrgId" clId="{C9644711-00AD-4B85-B858-0CDDD69505ED}" dt="2020-05-27T09:14:54.286" v="178" actId="6549"/>
          <ac:spMkLst>
            <pc:docMk/>
            <pc:sldMk cId="604917398" sldId="595"/>
            <ac:spMk id="18" creationId="{36978A38-6C25-4005-98F3-8F6B3C1855E7}"/>
          </ac:spMkLst>
        </pc:spChg>
      </pc:sldChg>
      <pc:sldChg chg="modSp mod">
        <pc:chgData name="Louise Ellegaard Fich" userId="b7a787a4d11a302e" providerId="OrgId" clId="{C9644711-00AD-4B85-B858-0CDDD69505ED}" dt="2020-05-27T09:28:37.947" v="431" actId="20577"/>
        <pc:sldMkLst>
          <pc:docMk/>
          <pc:sldMk cId="489547960" sldId="596"/>
        </pc:sldMkLst>
        <pc:spChg chg="mod">
          <ac:chgData name="Louise Ellegaard Fich" userId="b7a787a4d11a302e" providerId="OrgId" clId="{C9644711-00AD-4B85-B858-0CDDD69505ED}" dt="2020-05-27T09:28:37.947" v="431" actId="20577"/>
          <ac:spMkLst>
            <pc:docMk/>
            <pc:sldMk cId="489547960" sldId="596"/>
            <ac:spMk id="3" creationId="{6D9609CF-9C73-4ADA-8865-D0EDE5DC26D1}"/>
          </ac:spMkLst>
        </pc:spChg>
      </pc:sldChg>
      <pc:sldChg chg="modSp mod modNotesTx">
        <pc:chgData name="Louise Ellegaard Fich" userId="b7a787a4d11a302e" providerId="OrgId" clId="{C9644711-00AD-4B85-B858-0CDDD69505ED}" dt="2020-05-27T09:19:27.361" v="237" actId="20577"/>
        <pc:sldMkLst>
          <pc:docMk/>
          <pc:sldMk cId="3902744210" sldId="598"/>
        </pc:sldMkLst>
        <pc:spChg chg="mod">
          <ac:chgData name="Louise Ellegaard Fich" userId="b7a787a4d11a302e" providerId="OrgId" clId="{C9644711-00AD-4B85-B858-0CDDD69505ED}" dt="2020-05-27T09:15:21.645" v="181" actId="6549"/>
          <ac:spMkLst>
            <pc:docMk/>
            <pc:sldMk cId="3902744210" sldId="598"/>
            <ac:spMk id="73" creationId="{5EBED9CF-A40A-4639-928F-4465DB75BDFA}"/>
          </ac:spMkLst>
        </pc:spChg>
      </pc:sldChg>
      <pc:sldChg chg="modSp mod">
        <pc:chgData name="Louise Ellegaard Fich" userId="b7a787a4d11a302e" providerId="OrgId" clId="{C9644711-00AD-4B85-B858-0CDDD69505ED}" dt="2020-05-27T09:29:50.494" v="446" actId="20577"/>
        <pc:sldMkLst>
          <pc:docMk/>
          <pc:sldMk cId="3490900554" sldId="599"/>
        </pc:sldMkLst>
        <pc:spChg chg="mod">
          <ac:chgData name="Louise Ellegaard Fich" userId="b7a787a4d11a302e" providerId="OrgId" clId="{C9644711-00AD-4B85-B858-0CDDD69505ED}" dt="2020-05-27T09:29:50.494" v="446" actId="20577"/>
          <ac:spMkLst>
            <pc:docMk/>
            <pc:sldMk cId="3490900554" sldId="599"/>
            <ac:spMk id="3" creationId="{81B55477-8481-4B5F-9B4F-22A4A41F605E}"/>
          </ac:spMkLst>
        </pc:spChg>
      </pc:sldChg>
      <pc:sldChg chg="modSp mod">
        <pc:chgData name="Louise Ellegaard Fich" userId="b7a787a4d11a302e" providerId="OrgId" clId="{C9644711-00AD-4B85-B858-0CDDD69505ED}" dt="2020-05-27T09:29:55.214" v="448" actId="20577"/>
        <pc:sldMkLst>
          <pc:docMk/>
          <pc:sldMk cId="2765537967" sldId="600"/>
        </pc:sldMkLst>
        <pc:spChg chg="mod">
          <ac:chgData name="Louise Ellegaard Fich" userId="b7a787a4d11a302e" providerId="OrgId" clId="{C9644711-00AD-4B85-B858-0CDDD69505ED}" dt="2020-05-27T09:29:55.214" v="448" actId="20577"/>
          <ac:spMkLst>
            <pc:docMk/>
            <pc:sldMk cId="2765537967" sldId="600"/>
            <ac:spMk id="3" creationId="{81B55477-8481-4B5F-9B4F-22A4A41F605E}"/>
          </ac:spMkLst>
        </pc:spChg>
      </pc:sldChg>
      <pc:sldChg chg="modSp modNotesTx">
        <pc:chgData name="Louise Ellegaard Fich" userId="b7a787a4d11a302e" providerId="OrgId" clId="{C9644711-00AD-4B85-B858-0CDDD69505ED}" dt="2020-06-05T08:25:35.317" v="514" actId="20577"/>
        <pc:sldMkLst>
          <pc:docMk/>
          <pc:sldMk cId="3338591481" sldId="604"/>
        </pc:sldMkLst>
        <pc:graphicFrameChg chg="mod">
          <ac:chgData name="Louise Ellegaard Fich" userId="b7a787a4d11a302e" providerId="OrgId" clId="{C9644711-00AD-4B85-B858-0CDDD69505ED}" dt="2020-06-05T08:25:35.317" v="514" actId="20577"/>
          <ac:graphicFrameMkLst>
            <pc:docMk/>
            <pc:sldMk cId="3338591481" sldId="604"/>
            <ac:graphicFrameMk id="4" creationId="{A9217381-1A85-4F57-A33B-B0585BE2C446}"/>
          </ac:graphicFrameMkLst>
        </pc:graphicFrameChg>
      </pc:sldChg>
      <pc:sldChg chg="modNotesTx">
        <pc:chgData name="Louise Ellegaard Fich" userId="b7a787a4d11a302e" providerId="OrgId" clId="{C9644711-00AD-4B85-B858-0CDDD69505ED}" dt="2020-05-27T09:23:34.242" v="329" actId="20577"/>
        <pc:sldMkLst>
          <pc:docMk/>
          <pc:sldMk cId="3723170005" sldId="606"/>
        </pc:sldMkLst>
      </pc:sldChg>
      <pc:sldChg chg="modSp mod modNotesTx">
        <pc:chgData name="Louise Ellegaard Fich" userId="b7a787a4d11a302e" providerId="OrgId" clId="{C9644711-00AD-4B85-B858-0CDDD69505ED}" dt="2020-06-05T08:26:10.267" v="515" actId="20577"/>
        <pc:sldMkLst>
          <pc:docMk/>
          <pc:sldMk cId="3424495324" sldId="607"/>
        </pc:sldMkLst>
        <pc:graphicFrameChg chg="modGraphic">
          <ac:chgData name="Louise Ellegaard Fich" userId="b7a787a4d11a302e" providerId="OrgId" clId="{C9644711-00AD-4B85-B858-0CDDD69505ED}" dt="2020-06-05T08:26:10.267" v="515" actId="20577"/>
          <ac:graphicFrameMkLst>
            <pc:docMk/>
            <pc:sldMk cId="3424495324" sldId="607"/>
            <ac:graphicFrameMk id="5" creationId="{19246D12-E792-4276-A47B-40682F28BD40}"/>
          </ac:graphicFrameMkLst>
        </pc:graphicFrameChg>
      </pc:sldChg>
      <pc:sldChg chg="modSp mod modNotesTx">
        <pc:chgData name="Louise Ellegaard Fich" userId="b7a787a4d11a302e" providerId="OrgId" clId="{C9644711-00AD-4B85-B858-0CDDD69505ED}" dt="2020-05-27T09:28:08.703" v="426" actId="790"/>
        <pc:sldMkLst>
          <pc:docMk/>
          <pc:sldMk cId="2769491830" sldId="608"/>
        </pc:sldMkLst>
        <pc:spChg chg="mod">
          <ac:chgData name="Louise Ellegaard Fich" userId="b7a787a4d11a302e" providerId="OrgId" clId="{C9644711-00AD-4B85-B858-0CDDD69505ED}" dt="2020-05-27T09:28:08.703" v="426" actId="790"/>
          <ac:spMkLst>
            <pc:docMk/>
            <pc:sldMk cId="2769491830" sldId="608"/>
            <ac:spMk id="8" creationId="{CD1AF3E0-4247-4E41-9F18-C4003DB1E0CA}"/>
          </ac:spMkLst>
        </pc:spChg>
      </pc:sldChg>
      <pc:sldChg chg="modSp mod">
        <pc:chgData name="Louise Ellegaard Fich" userId="b7a787a4d11a302e" providerId="OrgId" clId="{C9644711-00AD-4B85-B858-0CDDD69505ED}" dt="2020-05-27T09:21:14.653" v="263" actId="20577"/>
        <pc:sldMkLst>
          <pc:docMk/>
          <pc:sldMk cId="4011483397" sldId="609"/>
        </pc:sldMkLst>
        <pc:spChg chg="mod">
          <ac:chgData name="Louise Ellegaard Fich" userId="b7a787a4d11a302e" providerId="OrgId" clId="{C9644711-00AD-4B85-B858-0CDDD69505ED}" dt="2020-05-27T09:21:14.653" v="263" actId="20577"/>
          <ac:spMkLst>
            <pc:docMk/>
            <pc:sldMk cId="4011483397" sldId="609"/>
            <ac:spMk id="3" creationId="{6D9609CF-9C73-4ADA-8865-D0EDE5DC26D1}"/>
          </ac:spMkLst>
        </pc:spChg>
      </pc:sldChg>
      <pc:sldChg chg="modSp mod">
        <pc:chgData name="Louise Ellegaard Fich" userId="b7a787a4d11a302e" providerId="OrgId" clId="{C9644711-00AD-4B85-B858-0CDDD69505ED}" dt="2020-05-27T09:29:25.934" v="436" actId="20577"/>
        <pc:sldMkLst>
          <pc:docMk/>
          <pc:sldMk cId="1207065904" sldId="610"/>
        </pc:sldMkLst>
        <pc:spChg chg="mod">
          <ac:chgData name="Louise Ellegaard Fich" userId="b7a787a4d11a302e" providerId="OrgId" clId="{C9644711-00AD-4B85-B858-0CDDD69505ED}" dt="2020-05-27T09:29:25.934" v="436" actId="20577"/>
          <ac:spMkLst>
            <pc:docMk/>
            <pc:sldMk cId="1207065904" sldId="610"/>
            <ac:spMk id="2" creationId="{8FBACFA2-B299-44A3-973A-BC4047AD2567}"/>
          </ac:spMkLst>
        </pc:spChg>
      </pc:sldChg>
      <pc:sldChg chg="modSp mod">
        <pc:chgData name="Louise Ellegaard Fich" userId="b7a787a4d11a302e" providerId="OrgId" clId="{C9644711-00AD-4B85-B858-0CDDD69505ED}" dt="2020-05-27T09:30:08.534" v="456" actId="20577"/>
        <pc:sldMkLst>
          <pc:docMk/>
          <pc:sldMk cId="438540058" sldId="613"/>
        </pc:sldMkLst>
        <pc:spChg chg="mod">
          <ac:chgData name="Louise Ellegaard Fich" userId="b7a787a4d11a302e" providerId="OrgId" clId="{C9644711-00AD-4B85-B858-0CDDD69505ED}" dt="2020-05-27T09:30:08.534" v="456" actId="20577"/>
          <ac:spMkLst>
            <pc:docMk/>
            <pc:sldMk cId="438540058" sldId="613"/>
            <ac:spMk id="3" creationId="{81B55477-8481-4B5F-9B4F-22A4A41F605E}"/>
          </ac:spMkLst>
        </pc:spChg>
      </pc:sldChg>
    </pc:docChg>
  </pc:docChgLst>
  <pc:docChgLst>
    <pc:chgData name="Signe Sønderskov" userId="S::signe_interact.consulting#ext#@albertslund.onmicrosoft.com::442edd90-4179-40c3-9136-0299e8576081" providerId="AD" clId="Web-{BA74A29C-0534-48DB-85BD-0FFE47193B52}"/>
    <pc:docChg chg="modSld">
      <pc:chgData name="Signe Sønderskov" userId="S::signe_interact.consulting#ext#@albertslund.onmicrosoft.com::442edd90-4179-40c3-9136-0299e8576081" providerId="AD" clId="Web-{BA74A29C-0534-48DB-85BD-0FFE47193B52}" dt="2020-02-12T10:04:39.092" v="4"/>
      <pc:docMkLst>
        <pc:docMk/>
      </pc:docMkLst>
      <pc:sldChg chg="modSp">
        <pc:chgData name="Signe Sønderskov" userId="S::signe_interact.consulting#ext#@albertslund.onmicrosoft.com::442edd90-4179-40c3-9136-0299e8576081" providerId="AD" clId="Web-{BA74A29C-0534-48DB-85BD-0FFE47193B52}" dt="2020-02-12T10:03:58.389" v="1" actId="20577"/>
        <pc:sldMkLst>
          <pc:docMk/>
          <pc:sldMk cId="3795923" sldId="256"/>
        </pc:sldMkLst>
        <pc:spChg chg="mod">
          <ac:chgData name="Signe Sønderskov" userId="S::signe_interact.consulting#ext#@albertslund.onmicrosoft.com::442edd90-4179-40c3-9136-0299e8576081" providerId="AD" clId="Web-{BA74A29C-0534-48DB-85BD-0FFE47193B52}" dt="2020-02-12T10:03:58.389" v="1" actId="20577"/>
          <ac:spMkLst>
            <pc:docMk/>
            <pc:sldMk cId="3795923" sldId="256"/>
            <ac:spMk id="3" creationId="{491EBC14-BCB4-4E09-A71E-D7E511457D19}"/>
          </ac:spMkLst>
        </pc:spChg>
      </pc:sldChg>
      <pc:sldChg chg="modNotes">
        <pc:chgData name="Signe Sønderskov" userId="S::signe_interact.consulting#ext#@albertslund.onmicrosoft.com::442edd90-4179-40c3-9136-0299e8576081" providerId="AD" clId="Web-{BA74A29C-0534-48DB-85BD-0FFE47193B52}" dt="2020-02-12T10:04:39.092" v="4"/>
        <pc:sldMkLst>
          <pc:docMk/>
          <pc:sldMk cId="4073666688" sldId="601"/>
        </pc:sldMkLst>
      </pc:sldChg>
    </pc:docChg>
  </pc:docChgLst>
  <pc:docChgLst>
    <pc:chgData name="Louise Ellegaard Fich" userId="b7a787a4d11a302e" providerId="OrgId" clId="{118C6D49-9AC0-4900-B1EF-1EA45DE964C2}"/>
    <pc:docChg chg="undo custSel addSld delSld modSld">
      <pc:chgData name="Louise Ellegaard Fich" userId="b7a787a4d11a302e" providerId="OrgId" clId="{118C6D49-9AC0-4900-B1EF-1EA45DE964C2}" dt="2020-06-25T12:24:54.282" v="901" actId="790"/>
      <pc:docMkLst>
        <pc:docMk/>
      </pc:docMkLst>
      <pc:sldChg chg="modNotesTx">
        <pc:chgData name="Louise Ellegaard Fich" userId="b7a787a4d11a302e" providerId="OrgId" clId="{118C6D49-9AC0-4900-B1EF-1EA45DE964C2}" dt="2020-06-05T08:43:40.143" v="598" actId="20577"/>
        <pc:sldMkLst>
          <pc:docMk/>
          <pc:sldMk cId="1500696982" sldId="269"/>
        </pc:sldMkLst>
      </pc:sldChg>
      <pc:sldChg chg="modSp modNotesTx">
        <pc:chgData name="Louise Ellegaard Fich" userId="b7a787a4d11a302e" providerId="OrgId" clId="{118C6D49-9AC0-4900-B1EF-1EA45DE964C2}" dt="2020-06-25T12:18:11.015" v="707" actId="20577"/>
        <pc:sldMkLst>
          <pc:docMk/>
          <pc:sldMk cId="631828196" sldId="576"/>
        </pc:sldMkLst>
        <pc:graphicFrameChg chg="mod">
          <ac:chgData name="Louise Ellegaard Fich" userId="b7a787a4d11a302e" providerId="OrgId" clId="{118C6D49-9AC0-4900-B1EF-1EA45DE964C2}" dt="2020-06-17T07:55:11.943" v="678" actId="20577"/>
          <ac:graphicFrameMkLst>
            <pc:docMk/>
            <pc:sldMk cId="631828196" sldId="576"/>
            <ac:graphicFrameMk id="3" creationId="{3525EE7B-D7AC-4F41-B450-22EFB3BC6FDD}"/>
          </ac:graphicFrameMkLst>
        </pc:graphicFrameChg>
        <pc:graphicFrameChg chg="mod">
          <ac:chgData name="Louise Ellegaard Fich" userId="b7a787a4d11a302e" providerId="OrgId" clId="{118C6D49-9AC0-4900-B1EF-1EA45DE964C2}" dt="2020-06-17T07:55:08.271" v="676" actId="20577"/>
          <ac:graphicFrameMkLst>
            <pc:docMk/>
            <pc:sldMk cId="631828196" sldId="576"/>
            <ac:graphicFrameMk id="4" creationId="{C681E685-39EC-44B0-879D-0B8FE65B781D}"/>
          </ac:graphicFrameMkLst>
        </pc:graphicFrameChg>
      </pc:sldChg>
      <pc:sldChg chg="modSp mod modNotesTx">
        <pc:chgData name="Louise Ellegaard Fich" userId="b7a787a4d11a302e" providerId="OrgId" clId="{118C6D49-9AC0-4900-B1EF-1EA45DE964C2}" dt="2020-06-25T12:20:13.973" v="718" actId="20577"/>
        <pc:sldMkLst>
          <pc:docMk/>
          <pc:sldMk cId="1514396802" sldId="577"/>
        </pc:sldMkLst>
        <pc:spChg chg="mod">
          <ac:chgData name="Louise Ellegaard Fich" userId="b7a787a4d11a302e" providerId="OrgId" clId="{118C6D49-9AC0-4900-B1EF-1EA45DE964C2}" dt="2020-06-05T08:39:27.610" v="481" actId="20577"/>
          <ac:spMkLst>
            <pc:docMk/>
            <pc:sldMk cId="1514396802" sldId="577"/>
            <ac:spMk id="2" creationId="{5F15F376-C66E-4690-BA90-A09FB7EFFB88}"/>
          </ac:spMkLst>
        </pc:spChg>
        <pc:spChg chg="mod">
          <ac:chgData name="Louise Ellegaard Fich" userId="b7a787a4d11a302e" providerId="OrgId" clId="{118C6D49-9AC0-4900-B1EF-1EA45DE964C2}" dt="2020-06-25T12:20:13.973" v="718" actId="20577"/>
          <ac:spMkLst>
            <pc:docMk/>
            <pc:sldMk cId="1514396802" sldId="577"/>
            <ac:spMk id="3" creationId="{81B55477-8481-4B5F-9B4F-22A4A41F605E}"/>
          </ac:spMkLst>
        </pc:spChg>
      </pc:sldChg>
      <pc:sldChg chg="addSp delSp modSp mod">
        <pc:chgData name="Louise Ellegaard Fich" userId="b7a787a4d11a302e" providerId="OrgId" clId="{118C6D49-9AC0-4900-B1EF-1EA45DE964C2}" dt="2020-06-25T12:19:20.278" v="715" actId="20577"/>
        <pc:sldMkLst>
          <pc:docMk/>
          <pc:sldMk cId="3641850588" sldId="581"/>
        </pc:sldMkLst>
        <pc:spChg chg="mod">
          <ac:chgData name="Louise Ellegaard Fich" userId="b7a787a4d11a302e" providerId="OrgId" clId="{118C6D49-9AC0-4900-B1EF-1EA45DE964C2}" dt="2020-06-25T12:19:20.278" v="715" actId="20577"/>
          <ac:spMkLst>
            <pc:docMk/>
            <pc:sldMk cId="3641850588" sldId="581"/>
            <ac:spMk id="2" creationId="{5F15F376-C66E-4690-BA90-A09FB7EFFB88}"/>
          </ac:spMkLst>
        </pc:spChg>
        <pc:graphicFrameChg chg="del">
          <ac:chgData name="Louise Ellegaard Fich" userId="b7a787a4d11a302e" providerId="OrgId" clId="{118C6D49-9AC0-4900-B1EF-1EA45DE964C2}" dt="2020-06-17T07:53:27.787" v="650" actId="478"/>
          <ac:graphicFrameMkLst>
            <pc:docMk/>
            <pc:sldMk cId="3641850588" sldId="581"/>
            <ac:graphicFrameMk id="5" creationId="{19246D12-E792-4276-A47B-40682F28BD40}"/>
          </ac:graphicFrameMkLst>
        </pc:graphicFrameChg>
        <pc:graphicFrameChg chg="add del mod modGraphic">
          <ac:chgData name="Louise Ellegaard Fich" userId="b7a787a4d11a302e" providerId="OrgId" clId="{118C6D49-9AC0-4900-B1EF-1EA45DE964C2}" dt="2020-06-25T12:16:20.201" v="704" actId="478"/>
          <ac:graphicFrameMkLst>
            <pc:docMk/>
            <pc:sldMk cId="3641850588" sldId="581"/>
            <ac:graphicFrameMk id="7" creationId="{35D683AC-5998-4686-9EEE-CB43BFA15DC0}"/>
          </ac:graphicFrameMkLst>
        </pc:graphicFrameChg>
        <pc:graphicFrameChg chg="add mod">
          <ac:chgData name="Louise Ellegaard Fich" userId="b7a787a4d11a302e" providerId="OrgId" clId="{118C6D49-9AC0-4900-B1EF-1EA45DE964C2}" dt="2020-06-25T12:16:20.520" v="705"/>
          <ac:graphicFrameMkLst>
            <pc:docMk/>
            <pc:sldMk cId="3641850588" sldId="581"/>
            <ac:graphicFrameMk id="8" creationId="{BB2F0C5C-674A-4FCD-A188-C45EFF011457}"/>
          </ac:graphicFrameMkLst>
        </pc:graphicFrameChg>
      </pc:sldChg>
      <pc:sldChg chg="del">
        <pc:chgData name="Louise Ellegaard Fich" userId="b7a787a4d11a302e" providerId="OrgId" clId="{118C6D49-9AC0-4900-B1EF-1EA45DE964C2}" dt="2020-06-05T08:28:21.347" v="15" actId="47"/>
        <pc:sldMkLst>
          <pc:docMk/>
          <pc:sldMk cId="508926271" sldId="583"/>
        </pc:sldMkLst>
      </pc:sldChg>
      <pc:sldChg chg="modNotesTx">
        <pc:chgData name="Louise Ellegaard Fich" userId="b7a787a4d11a302e" providerId="OrgId" clId="{118C6D49-9AC0-4900-B1EF-1EA45DE964C2}" dt="2020-06-05T08:33:40.808" v="280" actId="20577"/>
        <pc:sldMkLst>
          <pc:docMk/>
          <pc:sldMk cId="1041288549" sldId="585"/>
        </pc:sldMkLst>
      </pc:sldChg>
      <pc:sldChg chg="modSp mod">
        <pc:chgData name="Louise Ellegaard Fich" userId="b7a787a4d11a302e" providerId="OrgId" clId="{118C6D49-9AC0-4900-B1EF-1EA45DE964C2}" dt="2020-06-25T12:20:34.039" v="733" actId="20577"/>
        <pc:sldMkLst>
          <pc:docMk/>
          <pc:sldMk cId="3754645386" sldId="586"/>
        </pc:sldMkLst>
        <pc:spChg chg="mod">
          <ac:chgData name="Louise Ellegaard Fich" userId="b7a787a4d11a302e" providerId="OrgId" clId="{118C6D49-9AC0-4900-B1EF-1EA45DE964C2}" dt="2020-06-25T12:20:34.039" v="733" actId="20577"/>
          <ac:spMkLst>
            <pc:docMk/>
            <pc:sldMk cId="3754645386" sldId="586"/>
            <ac:spMk id="5" creationId="{612E7BDB-CDA0-4C0E-A257-ECBCEE803054}"/>
          </ac:spMkLst>
        </pc:spChg>
      </pc:sldChg>
      <pc:sldChg chg="modSp mod">
        <pc:chgData name="Louise Ellegaard Fich" userId="b7a787a4d11a302e" providerId="OrgId" clId="{118C6D49-9AC0-4900-B1EF-1EA45DE964C2}" dt="2020-06-25T12:21:00.136" v="750" actId="20577"/>
        <pc:sldMkLst>
          <pc:docMk/>
          <pc:sldMk cId="644747946" sldId="587"/>
        </pc:sldMkLst>
        <pc:spChg chg="mod">
          <ac:chgData name="Louise Ellegaard Fich" userId="b7a787a4d11a302e" providerId="OrgId" clId="{118C6D49-9AC0-4900-B1EF-1EA45DE964C2}" dt="2020-06-25T12:21:00.136" v="750" actId="20577"/>
          <ac:spMkLst>
            <pc:docMk/>
            <pc:sldMk cId="644747946" sldId="587"/>
            <ac:spMk id="2" creationId="{82DBE2AB-5EE2-4294-B450-3093883C5015}"/>
          </ac:spMkLst>
        </pc:spChg>
      </pc:sldChg>
      <pc:sldChg chg="modSp mod modNotesTx">
        <pc:chgData name="Louise Ellegaard Fich" userId="b7a787a4d11a302e" providerId="OrgId" clId="{118C6D49-9AC0-4900-B1EF-1EA45DE964C2}" dt="2020-06-25T12:24:54.282" v="901" actId="790"/>
        <pc:sldMkLst>
          <pc:docMk/>
          <pc:sldMk cId="4094306749" sldId="588"/>
        </pc:sldMkLst>
        <pc:spChg chg="mod">
          <ac:chgData name="Louise Ellegaard Fich" userId="b7a787a4d11a302e" providerId="OrgId" clId="{118C6D49-9AC0-4900-B1EF-1EA45DE964C2}" dt="2020-06-25T12:24:54.282" v="901" actId="790"/>
          <ac:spMkLst>
            <pc:docMk/>
            <pc:sldMk cId="4094306749" sldId="588"/>
            <ac:spMk id="2" creationId="{CF352CF4-C6CC-4D66-9E25-F48A3386FFA0}"/>
          </ac:spMkLst>
        </pc:spChg>
      </pc:sldChg>
      <pc:sldChg chg="modSp mod">
        <pc:chgData name="Louise Ellegaard Fich" userId="b7a787a4d11a302e" providerId="OrgId" clId="{118C6D49-9AC0-4900-B1EF-1EA45DE964C2}" dt="2020-06-17T08:01:15.083" v="697" actId="6549"/>
        <pc:sldMkLst>
          <pc:docMk/>
          <pc:sldMk cId="489547960" sldId="596"/>
        </pc:sldMkLst>
        <pc:spChg chg="mod">
          <ac:chgData name="Louise Ellegaard Fich" userId="b7a787a4d11a302e" providerId="OrgId" clId="{118C6D49-9AC0-4900-B1EF-1EA45DE964C2}" dt="2020-06-17T08:01:15.083" v="697" actId="6549"/>
          <ac:spMkLst>
            <pc:docMk/>
            <pc:sldMk cId="489547960" sldId="596"/>
            <ac:spMk id="3" creationId="{6D9609CF-9C73-4ADA-8865-D0EDE5DC26D1}"/>
          </ac:spMkLst>
        </pc:spChg>
      </pc:sldChg>
      <pc:sldChg chg="modSp mod">
        <pc:chgData name="Louise Ellegaard Fich" userId="b7a787a4d11a302e" providerId="OrgId" clId="{118C6D49-9AC0-4900-B1EF-1EA45DE964C2}" dt="2020-06-16T11:05:41.197" v="620" actId="20577"/>
        <pc:sldMkLst>
          <pc:docMk/>
          <pc:sldMk cId="3490900554" sldId="599"/>
        </pc:sldMkLst>
        <pc:spChg chg="mod">
          <ac:chgData name="Louise Ellegaard Fich" userId="b7a787a4d11a302e" providerId="OrgId" clId="{118C6D49-9AC0-4900-B1EF-1EA45DE964C2}" dt="2020-06-16T11:05:41.197" v="620" actId="20577"/>
          <ac:spMkLst>
            <pc:docMk/>
            <pc:sldMk cId="3490900554" sldId="599"/>
            <ac:spMk id="2" creationId="{5F15F376-C66E-4690-BA90-A09FB7EFFB88}"/>
          </ac:spMkLst>
        </pc:spChg>
        <pc:spChg chg="mod">
          <ac:chgData name="Louise Ellegaard Fich" userId="b7a787a4d11a302e" providerId="OrgId" clId="{118C6D49-9AC0-4900-B1EF-1EA45DE964C2}" dt="2020-06-05T08:40:47.731" v="537" actId="20577"/>
          <ac:spMkLst>
            <pc:docMk/>
            <pc:sldMk cId="3490900554" sldId="599"/>
            <ac:spMk id="3" creationId="{81B55477-8481-4B5F-9B4F-22A4A41F605E}"/>
          </ac:spMkLst>
        </pc:spChg>
      </pc:sldChg>
      <pc:sldChg chg="del">
        <pc:chgData name="Louise Ellegaard Fich" userId="b7a787a4d11a302e" providerId="OrgId" clId="{118C6D49-9AC0-4900-B1EF-1EA45DE964C2}" dt="2020-06-05T08:27:51.216" v="14" actId="47"/>
        <pc:sldMkLst>
          <pc:docMk/>
          <pc:sldMk cId="2765537967" sldId="600"/>
        </pc:sldMkLst>
      </pc:sldChg>
      <pc:sldChg chg="modSp">
        <pc:chgData name="Louise Ellegaard Fich" userId="b7a787a4d11a302e" providerId="OrgId" clId="{118C6D49-9AC0-4900-B1EF-1EA45DE964C2}" dt="2020-06-05T08:32:34.263" v="142" actId="20577"/>
        <pc:sldMkLst>
          <pc:docMk/>
          <pc:sldMk cId="2434431350" sldId="602"/>
        </pc:sldMkLst>
        <pc:graphicFrameChg chg="mod">
          <ac:chgData name="Louise Ellegaard Fich" userId="b7a787a4d11a302e" providerId="OrgId" clId="{118C6D49-9AC0-4900-B1EF-1EA45DE964C2}" dt="2020-06-05T08:32:34.263" v="142" actId="20577"/>
          <ac:graphicFrameMkLst>
            <pc:docMk/>
            <pc:sldMk cId="2434431350" sldId="602"/>
            <ac:graphicFrameMk id="4" creationId="{A9217381-1A85-4F57-A33B-B0585BE2C446}"/>
          </ac:graphicFrameMkLst>
        </pc:graphicFrameChg>
      </pc:sldChg>
      <pc:sldChg chg="addSp delSp modSp mod">
        <pc:chgData name="Louise Ellegaard Fich" userId="b7a787a4d11a302e" providerId="OrgId" clId="{118C6D49-9AC0-4900-B1EF-1EA45DE964C2}" dt="2020-06-25T12:15:48.666" v="703" actId="14734"/>
        <pc:sldMkLst>
          <pc:docMk/>
          <pc:sldMk cId="3424495324" sldId="607"/>
        </pc:sldMkLst>
        <pc:graphicFrameChg chg="del">
          <ac:chgData name="Louise Ellegaard Fich" userId="b7a787a4d11a302e" providerId="OrgId" clId="{118C6D49-9AC0-4900-B1EF-1EA45DE964C2}" dt="2020-06-17T07:59:11.941" v="688" actId="478"/>
          <ac:graphicFrameMkLst>
            <pc:docMk/>
            <pc:sldMk cId="3424495324" sldId="607"/>
            <ac:graphicFrameMk id="5" creationId="{19246D12-E792-4276-A47B-40682F28BD40}"/>
          </ac:graphicFrameMkLst>
        </pc:graphicFrameChg>
        <pc:graphicFrameChg chg="add mod modGraphic">
          <ac:chgData name="Louise Ellegaard Fich" userId="b7a787a4d11a302e" providerId="OrgId" clId="{118C6D49-9AC0-4900-B1EF-1EA45DE964C2}" dt="2020-06-25T12:15:48.666" v="703" actId="14734"/>
          <ac:graphicFrameMkLst>
            <pc:docMk/>
            <pc:sldMk cId="3424495324" sldId="607"/>
            <ac:graphicFrameMk id="7" creationId="{EDF5ECC1-FCD7-4C41-A140-A94BF91BA471}"/>
          </ac:graphicFrameMkLst>
        </pc:graphicFrameChg>
      </pc:sldChg>
      <pc:sldChg chg="modSp mod">
        <pc:chgData name="Louise Ellegaard Fich" userId="b7a787a4d11a302e" providerId="OrgId" clId="{118C6D49-9AC0-4900-B1EF-1EA45DE964C2}" dt="2020-06-17T08:00:48.959" v="696" actId="20577"/>
        <pc:sldMkLst>
          <pc:docMk/>
          <pc:sldMk cId="2769491830" sldId="608"/>
        </pc:sldMkLst>
        <pc:spChg chg="mod">
          <ac:chgData name="Louise Ellegaard Fich" userId="b7a787a4d11a302e" providerId="OrgId" clId="{118C6D49-9AC0-4900-B1EF-1EA45DE964C2}" dt="2020-06-17T08:00:48.959" v="696" actId="20577"/>
          <ac:spMkLst>
            <pc:docMk/>
            <pc:sldMk cId="2769491830" sldId="608"/>
            <ac:spMk id="8" creationId="{CD1AF3E0-4247-4E41-9F18-C4003DB1E0CA}"/>
          </ac:spMkLst>
        </pc:spChg>
      </pc:sldChg>
      <pc:sldChg chg="modSp mod">
        <pc:chgData name="Louise Ellegaard Fich" userId="b7a787a4d11a302e" providerId="OrgId" clId="{118C6D49-9AC0-4900-B1EF-1EA45DE964C2}" dt="2020-06-25T12:19:56.352" v="716" actId="6549"/>
        <pc:sldMkLst>
          <pc:docMk/>
          <pc:sldMk cId="4011483397" sldId="609"/>
        </pc:sldMkLst>
        <pc:spChg chg="mod">
          <ac:chgData name="Louise Ellegaard Fich" userId="b7a787a4d11a302e" providerId="OrgId" clId="{118C6D49-9AC0-4900-B1EF-1EA45DE964C2}" dt="2020-06-25T12:19:56.352" v="716" actId="6549"/>
          <ac:spMkLst>
            <pc:docMk/>
            <pc:sldMk cId="4011483397" sldId="609"/>
            <ac:spMk id="3" creationId="{6D9609CF-9C73-4ADA-8865-D0EDE5DC26D1}"/>
          </ac:spMkLst>
        </pc:spChg>
      </pc:sldChg>
      <pc:sldChg chg="modSp mod modNotesTx">
        <pc:chgData name="Louise Ellegaard Fich" userId="b7a787a4d11a302e" providerId="OrgId" clId="{118C6D49-9AC0-4900-B1EF-1EA45DE964C2}" dt="2020-06-16T11:08:16.194" v="649" actId="20577"/>
        <pc:sldMkLst>
          <pc:docMk/>
          <pc:sldMk cId="1207065904" sldId="610"/>
        </pc:sldMkLst>
        <pc:spChg chg="mod">
          <ac:chgData name="Louise Ellegaard Fich" userId="b7a787a4d11a302e" providerId="OrgId" clId="{118C6D49-9AC0-4900-B1EF-1EA45DE964C2}" dt="2020-06-16T11:08:16.194" v="649" actId="20577"/>
          <ac:spMkLst>
            <pc:docMk/>
            <pc:sldMk cId="1207065904" sldId="610"/>
            <ac:spMk id="3" creationId="{491EBC14-BCB4-4E09-A71E-D7E511457D19}"/>
          </ac:spMkLst>
        </pc:spChg>
      </pc:sldChg>
      <pc:sldChg chg="modSp mod modNotesTx">
        <pc:chgData name="Louise Ellegaard Fich" userId="b7a787a4d11a302e" providerId="OrgId" clId="{118C6D49-9AC0-4900-B1EF-1EA45DE964C2}" dt="2020-06-16T11:07:54.709" v="632" actId="20577"/>
        <pc:sldMkLst>
          <pc:docMk/>
          <pc:sldMk cId="2146962639" sldId="611"/>
        </pc:sldMkLst>
        <pc:spChg chg="mod">
          <ac:chgData name="Louise Ellegaard Fich" userId="b7a787a4d11a302e" providerId="OrgId" clId="{118C6D49-9AC0-4900-B1EF-1EA45DE964C2}" dt="2020-06-16T11:07:54.709" v="632" actId="20577"/>
          <ac:spMkLst>
            <pc:docMk/>
            <pc:sldMk cId="2146962639" sldId="611"/>
            <ac:spMk id="3" creationId="{491EBC14-BCB4-4E09-A71E-D7E511457D19}"/>
          </ac:spMkLst>
        </pc:spChg>
      </pc:sldChg>
      <pc:sldChg chg="modSp mod modNotesTx">
        <pc:chgData name="Louise Ellegaard Fich" userId="b7a787a4d11a302e" providerId="OrgId" clId="{118C6D49-9AC0-4900-B1EF-1EA45DE964C2}" dt="2020-06-16T11:06:06.665" v="621" actId="6549"/>
        <pc:sldMkLst>
          <pc:docMk/>
          <pc:sldMk cId="3760974499" sldId="612"/>
        </pc:sldMkLst>
        <pc:spChg chg="mod">
          <ac:chgData name="Louise Ellegaard Fich" userId="b7a787a4d11a302e" providerId="OrgId" clId="{118C6D49-9AC0-4900-B1EF-1EA45DE964C2}" dt="2020-06-05T08:42:29.772" v="541" actId="20577"/>
          <ac:spMkLst>
            <pc:docMk/>
            <pc:sldMk cId="3760974499" sldId="612"/>
            <ac:spMk id="2" creationId="{26BA85FE-D19A-4F9C-A7E0-361AE4AF1D1E}"/>
          </ac:spMkLst>
        </pc:spChg>
        <pc:spChg chg="mod">
          <ac:chgData name="Louise Ellegaard Fich" userId="b7a787a4d11a302e" providerId="OrgId" clId="{118C6D49-9AC0-4900-B1EF-1EA45DE964C2}" dt="2020-06-16T11:06:06.665" v="621" actId="6549"/>
          <ac:spMkLst>
            <pc:docMk/>
            <pc:sldMk cId="3760974499" sldId="612"/>
            <ac:spMk id="4" creationId="{11DE6B32-3737-47F6-B579-8C9BCFE64316}"/>
          </ac:spMkLst>
        </pc:spChg>
      </pc:sldChg>
      <pc:sldChg chg="del">
        <pc:chgData name="Louise Ellegaard Fich" userId="b7a787a4d11a302e" providerId="OrgId" clId="{118C6D49-9AC0-4900-B1EF-1EA45DE964C2}" dt="2020-06-05T08:32:44.507" v="143" actId="47"/>
        <pc:sldMkLst>
          <pc:docMk/>
          <pc:sldMk cId="3970136260" sldId="616"/>
        </pc:sldMkLst>
      </pc:sldChg>
      <pc:sldChg chg="del">
        <pc:chgData name="Louise Ellegaard Fich" userId="b7a787a4d11a302e" providerId="OrgId" clId="{118C6D49-9AC0-4900-B1EF-1EA45DE964C2}" dt="2020-06-05T08:28:36.224" v="17" actId="47"/>
        <pc:sldMkLst>
          <pc:docMk/>
          <pc:sldMk cId="3935987207" sldId="618"/>
        </pc:sldMkLst>
      </pc:sldChg>
      <pc:sldChg chg="del">
        <pc:chgData name="Louise Ellegaard Fich" userId="b7a787a4d11a302e" providerId="OrgId" clId="{118C6D49-9AC0-4900-B1EF-1EA45DE964C2}" dt="2020-06-05T08:28:24.289" v="16" actId="47"/>
        <pc:sldMkLst>
          <pc:docMk/>
          <pc:sldMk cId="1575488125" sldId="619"/>
        </pc:sldMkLst>
      </pc:sldChg>
      <pc:sldChg chg="del">
        <pc:chgData name="Louise Ellegaard Fich" userId="b7a787a4d11a302e" providerId="OrgId" clId="{118C6D49-9AC0-4900-B1EF-1EA45DE964C2}" dt="2020-06-05T08:34:54.449" v="283" actId="2696"/>
        <pc:sldMkLst>
          <pc:docMk/>
          <pc:sldMk cId="1482958358" sldId="620"/>
        </pc:sldMkLst>
      </pc:sldChg>
      <pc:sldChg chg="addSp delSp modSp new mod modClrScheme chgLayout">
        <pc:chgData name="Louise Ellegaard Fich" userId="b7a787a4d11a302e" providerId="OrgId" clId="{118C6D49-9AC0-4900-B1EF-1EA45DE964C2}" dt="2020-06-05T08:31:46.400" v="138" actId="20577"/>
        <pc:sldMkLst>
          <pc:docMk/>
          <pc:sldMk cId="3858399087" sldId="621"/>
        </pc:sldMkLst>
        <pc:spChg chg="del mod ord">
          <ac:chgData name="Louise Ellegaard Fich" userId="b7a787a4d11a302e" providerId="OrgId" clId="{118C6D49-9AC0-4900-B1EF-1EA45DE964C2}" dt="2020-06-05T08:29:25.552" v="19" actId="700"/>
          <ac:spMkLst>
            <pc:docMk/>
            <pc:sldMk cId="3858399087" sldId="621"/>
            <ac:spMk id="2" creationId="{43D6A683-AB6A-4B90-B560-E15D6D96C29E}"/>
          </ac:spMkLst>
        </pc:spChg>
        <pc:spChg chg="del mod ord">
          <ac:chgData name="Louise Ellegaard Fich" userId="b7a787a4d11a302e" providerId="OrgId" clId="{118C6D49-9AC0-4900-B1EF-1EA45DE964C2}" dt="2020-06-05T08:29:25.552" v="19" actId="700"/>
          <ac:spMkLst>
            <pc:docMk/>
            <pc:sldMk cId="3858399087" sldId="621"/>
            <ac:spMk id="3" creationId="{93A84488-E932-4188-A990-3FA7EAF5E3D3}"/>
          </ac:spMkLst>
        </pc:spChg>
        <pc:spChg chg="del">
          <ac:chgData name="Louise Ellegaard Fich" userId="b7a787a4d11a302e" providerId="OrgId" clId="{118C6D49-9AC0-4900-B1EF-1EA45DE964C2}" dt="2020-06-05T08:29:25.552" v="19" actId="700"/>
          <ac:spMkLst>
            <pc:docMk/>
            <pc:sldMk cId="3858399087" sldId="621"/>
            <ac:spMk id="4" creationId="{799E3253-190C-4B0E-9CE8-98C8DF02F8F3}"/>
          </ac:spMkLst>
        </pc:spChg>
        <pc:spChg chg="add mod ord">
          <ac:chgData name="Louise Ellegaard Fich" userId="b7a787a4d11a302e" providerId="OrgId" clId="{118C6D49-9AC0-4900-B1EF-1EA45DE964C2}" dt="2020-06-05T08:31:29.723" v="131" actId="1076"/>
          <ac:spMkLst>
            <pc:docMk/>
            <pc:sldMk cId="3858399087" sldId="621"/>
            <ac:spMk id="5" creationId="{CA998246-8927-41F5-9FD9-A5602F537502}"/>
          </ac:spMkLst>
        </pc:spChg>
        <pc:spChg chg="add mod ord">
          <ac:chgData name="Louise Ellegaard Fich" userId="b7a787a4d11a302e" providerId="OrgId" clId="{118C6D49-9AC0-4900-B1EF-1EA45DE964C2}" dt="2020-06-05T08:31:46.400" v="138" actId="20577"/>
          <ac:spMkLst>
            <pc:docMk/>
            <pc:sldMk cId="3858399087" sldId="621"/>
            <ac:spMk id="6" creationId="{15E729E7-2B20-4508-A707-BF1A60334934}"/>
          </ac:spMkLst>
        </pc:spChg>
      </pc:sldChg>
    </pc:docChg>
  </pc:docChgLst>
</pc:chgInfo>
</file>

<file path=ppt/diagrams/_rels/data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ata6.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16.svg"/><Relationship Id="rId1" Type="http://schemas.openxmlformats.org/officeDocument/2006/relationships/image" Target="../media/image25.png"/><Relationship Id="rId6" Type="http://schemas.openxmlformats.org/officeDocument/2006/relationships/image" Target="../media/image20.svg"/><Relationship Id="rId5" Type="http://schemas.openxmlformats.org/officeDocument/2006/relationships/image" Target="../media/image27.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9.png"/></Relationships>
</file>

<file path=ppt/diagrams/_rels/drawing6.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image" Target="../media/image31.svg"/><Relationship Id="rId1" Type="http://schemas.openxmlformats.org/officeDocument/2006/relationships/image" Target="../media/image38.png"/><Relationship Id="rId6" Type="http://schemas.openxmlformats.org/officeDocument/2006/relationships/image" Target="../media/image35.svg"/><Relationship Id="rId5" Type="http://schemas.openxmlformats.org/officeDocument/2006/relationships/image" Target="../media/image40.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6F393E-BFA1-4C69-BACA-1769FB01EC74}"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da-DK"/>
        </a:p>
      </dgm:t>
    </dgm:pt>
    <dgm:pt modelId="{C3AAD0ED-E962-406E-87B0-025F0057BB96}">
      <dgm:prSet phldrT="[Tekst]"/>
      <dgm:spPr/>
      <dgm:t>
        <a:bodyPr/>
        <a:lstStyle/>
        <a:p>
          <a:r>
            <a:rPr lang="en-US" noProof="0"/>
            <a:t>Improved physical environment in schools</a:t>
          </a:r>
        </a:p>
      </dgm:t>
    </dgm:pt>
    <dgm:pt modelId="{448BC490-874A-434F-88FB-AEDDB8EA8BA8}" type="parTrans" cxnId="{2DF14620-A1BD-43EA-B9BB-F29A7AAA5D96}">
      <dgm:prSet/>
      <dgm:spPr/>
      <dgm:t>
        <a:bodyPr/>
        <a:lstStyle/>
        <a:p>
          <a:endParaRPr lang="da-DK"/>
        </a:p>
      </dgm:t>
    </dgm:pt>
    <dgm:pt modelId="{997FD585-0D0D-4776-9A17-E214DB653F73}" type="sibTrans" cxnId="{2DF14620-A1BD-43EA-B9BB-F29A7AAA5D96}">
      <dgm:prSet/>
      <dgm:spPr/>
      <dgm:t>
        <a:bodyPr/>
        <a:lstStyle/>
        <a:p>
          <a:endParaRPr lang="da-DK"/>
        </a:p>
      </dgm:t>
    </dgm:pt>
    <dgm:pt modelId="{A890D268-7A79-4DDE-8797-F121579BA84D}">
      <dgm:prSet phldrT="[Tekst]"/>
      <dgm:spPr/>
      <dgm:t>
        <a:bodyPr/>
        <a:lstStyle/>
        <a:p>
          <a:r>
            <a:rPr lang="da-DK"/>
            <a:t>Energy </a:t>
          </a:r>
          <a:r>
            <a:rPr lang="en-US" noProof="0"/>
            <a:t>savings</a:t>
          </a:r>
        </a:p>
      </dgm:t>
    </dgm:pt>
    <dgm:pt modelId="{C0B71A0D-D7D3-43CD-882A-AF5B9E9948AD}" type="parTrans" cxnId="{A0E92A07-CC7A-4D90-B5C6-221C9AF421B2}">
      <dgm:prSet/>
      <dgm:spPr/>
      <dgm:t>
        <a:bodyPr/>
        <a:lstStyle/>
        <a:p>
          <a:endParaRPr lang="da-DK"/>
        </a:p>
      </dgm:t>
    </dgm:pt>
    <dgm:pt modelId="{53EDA1C9-BE59-4680-BC83-39B0CCAEAD11}" type="sibTrans" cxnId="{A0E92A07-CC7A-4D90-B5C6-221C9AF421B2}">
      <dgm:prSet/>
      <dgm:spPr/>
      <dgm:t>
        <a:bodyPr/>
        <a:lstStyle/>
        <a:p>
          <a:endParaRPr lang="da-DK"/>
        </a:p>
      </dgm:t>
    </dgm:pt>
    <dgm:pt modelId="{EF55DEAB-0342-444F-A5B9-E6F3176855A9}">
      <dgm:prSet phldrT="[Tekst]"/>
      <dgm:spPr/>
      <dgm:t>
        <a:bodyPr/>
        <a:lstStyle/>
        <a:p>
          <a:r>
            <a:rPr lang="da-DK">
              <a:latin typeface="Times New Roman" panose="02020603050405020304" pitchFamily="18" charset="0"/>
              <a:cs typeface="Times New Roman" panose="02020603050405020304" pitchFamily="18" charset="0"/>
            </a:rPr>
            <a:t>€ </a:t>
          </a:r>
          <a:r>
            <a:rPr lang="en-US" noProof="0"/>
            <a:t>savings</a:t>
          </a:r>
        </a:p>
      </dgm:t>
    </dgm:pt>
    <dgm:pt modelId="{EED145F1-0018-45CF-938C-2FD13BCE9904}" type="parTrans" cxnId="{F0A757EC-2E34-496D-92D9-8136801E5150}">
      <dgm:prSet/>
      <dgm:spPr/>
      <dgm:t>
        <a:bodyPr/>
        <a:lstStyle/>
        <a:p>
          <a:endParaRPr lang="da-DK"/>
        </a:p>
      </dgm:t>
    </dgm:pt>
    <dgm:pt modelId="{1A901DC2-3F49-41DC-8093-3A3CED2E7BD8}" type="sibTrans" cxnId="{F0A757EC-2E34-496D-92D9-8136801E5150}">
      <dgm:prSet/>
      <dgm:spPr/>
      <dgm:t>
        <a:bodyPr/>
        <a:lstStyle/>
        <a:p>
          <a:endParaRPr lang="da-DK"/>
        </a:p>
      </dgm:t>
    </dgm:pt>
    <dgm:pt modelId="{8E77B252-907F-4525-8C71-39EDF7A6BE0C}">
      <dgm:prSet phldrT="[Tekst]"/>
      <dgm:spPr/>
      <dgm:t>
        <a:bodyPr/>
        <a:lstStyle/>
        <a:p>
          <a:r>
            <a:rPr lang="en-US" noProof="0"/>
            <a:t>Indoor climate improvements in classrooms</a:t>
          </a:r>
        </a:p>
      </dgm:t>
    </dgm:pt>
    <dgm:pt modelId="{69D6CB60-E216-44F9-B849-CDE3BF335C7D}" type="parTrans" cxnId="{3436ADCF-715F-43F0-9126-F416536FF78F}">
      <dgm:prSet/>
      <dgm:spPr/>
      <dgm:t>
        <a:bodyPr/>
        <a:lstStyle/>
        <a:p>
          <a:endParaRPr lang="da-DK"/>
        </a:p>
      </dgm:t>
    </dgm:pt>
    <dgm:pt modelId="{064CF3D4-6473-493B-B43A-BE298FC2B0AD}" type="sibTrans" cxnId="{3436ADCF-715F-43F0-9126-F416536FF78F}">
      <dgm:prSet/>
      <dgm:spPr/>
      <dgm:t>
        <a:bodyPr/>
        <a:lstStyle/>
        <a:p>
          <a:endParaRPr lang="da-DK"/>
        </a:p>
      </dgm:t>
    </dgm:pt>
    <dgm:pt modelId="{67F8C8AE-37BC-4EA1-8EC6-DD4B87CD69CD}">
      <dgm:prSet phldrT="[Tekst]"/>
      <dgm:spPr/>
      <dgm:t>
        <a:bodyPr/>
        <a:lstStyle/>
        <a:p>
          <a:r>
            <a:rPr lang="en-US" noProof="0"/>
            <a:t>Improved air quality</a:t>
          </a:r>
        </a:p>
      </dgm:t>
    </dgm:pt>
    <dgm:pt modelId="{263A0F06-3C44-4C23-8CAB-B4467B5A816A}" type="parTrans" cxnId="{7A6233B4-CAB9-4DFA-BA35-67EE33527F34}">
      <dgm:prSet/>
      <dgm:spPr/>
      <dgm:t>
        <a:bodyPr/>
        <a:lstStyle/>
        <a:p>
          <a:endParaRPr lang="da-DK"/>
        </a:p>
      </dgm:t>
    </dgm:pt>
    <dgm:pt modelId="{A4F6FABC-E9CF-4C4D-A556-6C5EF8D90445}" type="sibTrans" cxnId="{7A6233B4-CAB9-4DFA-BA35-67EE33527F34}">
      <dgm:prSet/>
      <dgm:spPr/>
      <dgm:t>
        <a:bodyPr/>
        <a:lstStyle/>
        <a:p>
          <a:endParaRPr lang="da-DK"/>
        </a:p>
      </dgm:t>
    </dgm:pt>
    <dgm:pt modelId="{C55638E6-4D06-42EA-A9EA-DBF24F1D79A5}">
      <dgm:prSet phldrT="[Tekst]"/>
      <dgm:spPr/>
      <dgm:t>
        <a:bodyPr/>
        <a:lstStyle/>
        <a:p>
          <a:r>
            <a:rPr lang="da-DK"/>
            <a:t>Main purpose</a:t>
          </a:r>
        </a:p>
      </dgm:t>
    </dgm:pt>
    <dgm:pt modelId="{BF009D7F-ED50-4AF4-94D1-E1303A850543}" type="parTrans" cxnId="{68C1A076-0223-450F-B1A8-76A0CCDEBBD4}">
      <dgm:prSet/>
      <dgm:spPr/>
      <dgm:t>
        <a:bodyPr/>
        <a:lstStyle/>
        <a:p>
          <a:endParaRPr lang="da-DK"/>
        </a:p>
      </dgm:t>
    </dgm:pt>
    <dgm:pt modelId="{8515849B-B37C-4993-8939-D69CB434469E}" type="sibTrans" cxnId="{68C1A076-0223-450F-B1A8-76A0CCDEBBD4}">
      <dgm:prSet/>
      <dgm:spPr/>
      <dgm:t>
        <a:bodyPr/>
        <a:lstStyle/>
        <a:p>
          <a:endParaRPr lang="da-DK"/>
        </a:p>
      </dgm:t>
    </dgm:pt>
    <dgm:pt modelId="{0FF63829-A377-4245-8805-948B6D097419}">
      <dgm:prSet phldrT="[Tekst]"/>
      <dgm:spPr/>
      <dgm:t>
        <a:bodyPr/>
        <a:lstStyle/>
        <a:p>
          <a:r>
            <a:rPr lang="en-US" noProof="0"/>
            <a:t>Objectives</a:t>
          </a:r>
        </a:p>
      </dgm:t>
    </dgm:pt>
    <dgm:pt modelId="{10EA26AB-59D1-4D66-868D-22004A87C71B}" type="parTrans" cxnId="{2D6BC29C-F1DC-4E2B-9F1B-54616347A6DA}">
      <dgm:prSet/>
      <dgm:spPr/>
      <dgm:t>
        <a:bodyPr/>
        <a:lstStyle/>
        <a:p>
          <a:endParaRPr lang="da-DK"/>
        </a:p>
      </dgm:t>
    </dgm:pt>
    <dgm:pt modelId="{C2323804-738C-44D0-80AF-C5BC699C6641}" type="sibTrans" cxnId="{2D6BC29C-F1DC-4E2B-9F1B-54616347A6DA}">
      <dgm:prSet/>
      <dgm:spPr/>
      <dgm:t>
        <a:bodyPr/>
        <a:lstStyle/>
        <a:p>
          <a:endParaRPr lang="da-DK"/>
        </a:p>
      </dgm:t>
    </dgm:pt>
    <dgm:pt modelId="{494F87E5-29ED-40E0-BB5B-CEEB4439A475}">
      <dgm:prSet phldrT="[Tekst]"/>
      <dgm:spPr/>
      <dgm:t>
        <a:bodyPr/>
        <a:lstStyle/>
        <a:p>
          <a:r>
            <a:rPr lang="da-DK"/>
            <a:t>Performance </a:t>
          </a:r>
          <a:r>
            <a:rPr lang="en-US" noProof="0"/>
            <a:t>goals</a:t>
          </a:r>
        </a:p>
      </dgm:t>
    </dgm:pt>
    <dgm:pt modelId="{82B6E655-2C7F-4D5D-87DD-50C26DDD3828}" type="parTrans" cxnId="{CC721683-9F7E-4EE6-A422-4F3B5247EDEB}">
      <dgm:prSet/>
      <dgm:spPr/>
      <dgm:t>
        <a:bodyPr/>
        <a:lstStyle/>
        <a:p>
          <a:endParaRPr lang="da-DK"/>
        </a:p>
      </dgm:t>
    </dgm:pt>
    <dgm:pt modelId="{F994D6EF-B4D7-4BEB-86C4-289C58AA3D7F}" type="sibTrans" cxnId="{CC721683-9F7E-4EE6-A422-4F3B5247EDEB}">
      <dgm:prSet/>
      <dgm:spPr/>
      <dgm:t>
        <a:bodyPr/>
        <a:lstStyle/>
        <a:p>
          <a:endParaRPr lang="da-DK"/>
        </a:p>
      </dgm:t>
    </dgm:pt>
    <dgm:pt modelId="{DA49F245-1291-4750-8CE9-2CF5C85DB921}">
      <dgm:prSet phldrT="[Tekst]"/>
      <dgm:spPr/>
      <dgm:t>
        <a:bodyPr/>
        <a:lstStyle/>
        <a:p>
          <a:r>
            <a:rPr lang="en-US" noProof="0"/>
            <a:t>Improved maintenance condition</a:t>
          </a:r>
        </a:p>
      </dgm:t>
    </dgm:pt>
    <dgm:pt modelId="{128E4B1F-97C6-4771-9CE7-0095B978724A}" type="parTrans" cxnId="{BBF156A5-EBBC-4472-8581-074D7B22BA8B}">
      <dgm:prSet/>
      <dgm:spPr/>
      <dgm:t>
        <a:bodyPr/>
        <a:lstStyle/>
        <a:p>
          <a:endParaRPr lang="da-DK"/>
        </a:p>
      </dgm:t>
    </dgm:pt>
    <dgm:pt modelId="{B8626966-3E08-4907-B6AF-D5895EFA80D7}" type="sibTrans" cxnId="{BBF156A5-EBBC-4472-8581-074D7B22BA8B}">
      <dgm:prSet/>
      <dgm:spPr/>
      <dgm:t>
        <a:bodyPr/>
        <a:lstStyle/>
        <a:p>
          <a:endParaRPr lang="da-DK"/>
        </a:p>
      </dgm:t>
    </dgm:pt>
    <dgm:pt modelId="{5BA761F6-96E8-4AFC-A631-04CA5DA6A3F0}">
      <dgm:prSet phldrT="[Tekst]"/>
      <dgm:spPr/>
      <dgm:t>
        <a:bodyPr/>
        <a:lstStyle/>
        <a:p>
          <a:r>
            <a:rPr lang="en-US" noProof="0"/>
            <a:t>Better technical installations</a:t>
          </a:r>
        </a:p>
      </dgm:t>
    </dgm:pt>
    <dgm:pt modelId="{9AEE41AF-7E57-49C2-859B-91CA536D8751}" type="parTrans" cxnId="{849D0FD8-8F04-436A-8F13-F912C38BC449}">
      <dgm:prSet/>
      <dgm:spPr/>
      <dgm:t>
        <a:bodyPr/>
        <a:lstStyle/>
        <a:p>
          <a:endParaRPr lang="da-DK"/>
        </a:p>
      </dgm:t>
    </dgm:pt>
    <dgm:pt modelId="{75A6A9FF-0516-4E59-B698-5D200992722F}" type="sibTrans" cxnId="{849D0FD8-8F04-436A-8F13-F912C38BC449}">
      <dgm:prSet/>
      <dgm:spPr/>
      <dgm:t>
        <a:bodyPr/>
        <a:lstStyle/>
        <a:p>
          <a:endParaRPr lang="da-DK"/>
        </a:p>
      </dgm:t>
    </dgm:pt>
    <dgm:pt modelId="{F4B7A0F1-990D-41EA-8751-D41C3DC16DF0}">
      <dgm:prSet phldrT="[Tekst]"/>
      <dgm:spPr/>
      <dgm:t>
        <a:bodyPr/>
        <a:lstStyle/>
        <a:p>
          <a:r>
            <a:rPr lang="en-US" noProof="0"/>
            <a:t>Less emergency maintenance</a:t>
          </a:r>
        </a:p>
      </dgm:t>
    </dgm:pt>
    <dgm:pt modelId="{F6108B02-8E4C-400B-B328-0152A6B45191}" type="parTrans" cxnId="{FEBED79B-2C77-443A-9DB6-CCB70CA97CC0}">
      <dgm:prSet/>
      <dgm:spPr/>
      <dgm:t>
        <a:bodyPr/>
        <a:lstStyle/>
        <a:p>
          <a:endParaRPr lang="da-DK"/>
        </a:p>
      </dgm:t>
    </dgm:pt>
    <dgm:pt modelId="{2F0D0201-2FFF-4E3A-B98F-BB4D472E7093}" type="sibTrans" cxnId="{FEBED79B-2C77-443A-9DB6-CCB70CA97CC0}">
      <dgm:prSet/>
      <dgm:spPr/>
      <dgm:t>
        <a:bodyPr/>
        <a:lstStyle/>
        <a:p>
          <a:endParaRPr lang="da-DK"/>
        </a:p>
      </dgm:t>
    </dgm:pt>
    <dgm:pt modelId="{F5B38FEA-0826-47DC-8A7B-5C1F25A7A2F5}">
      <dgm:prSet phldrT="[Tekst]"/>
      <dgm:spPr/>
      <dgm:t>
        <a:bodyPr/>
        <a:lstStyle/>
        <a:p>
          <a:r>
            <a:rPr lang="en-US" noProof="0"/>
            <a:t>Sub-objectives</a:t>
          </a:r>
        </a:p>
      </dgm:t>
    </dgm:pt>
    <dgm:pt modelId="{65C24D26-32C0-4362-A33D-C33B3A52A672}" type="parTrans" cxnId="{5A0E5BD0-CCF0-4145-8192-48925C3EF103}">
      <dgm:prSet/>
      <dgm:spPr/>
      <dgm:t>
        <a:bodyPr/>
        <a:lstStyle/>
        <a:p>
          <a:endParaRPr lang="da-DK"/>
        </a:p>
      </dgm:t>
    </dgm:pt>
    <dgm:pt modelId="{91A60F41-BA8D-45F0-95F8-F00582518488}" type="sibTrans" cxnId="{5A0E5BD0-CCF0-4145-8192-48925C3EF103}">
      <dgm:prSet/>
      <dgm:spPr/>
      <dgm:t>
        <a:bodyPr/>
        <a:lstStyle/>
        <a:p>
          <a:endParaRPr lang="da-DK"/>
        </a:p>
      </dgm:t>
    </dgm:pt>
    <dgm:pt modelId="{995CF32A-6E57-4AC4-A0C0-E02553527CCC}">
      <dgm:prSet phldrT="[Tekst]" custT="1"/>
      <dgm:spPr/>
      <dgm:t>
        <a:bodyPr/>
        <a:lstStyle/>
        <a:p>
          <a:r>
            <a:rPr lang="en-US" sz="900" b="0" noProof="0">
              <a:solidFill>
                <a:srgbClr val="C00000"/>
              </a:solidFill>
            </a:rPr>
            <a:t>Energy savings funds measures max 12 years PBT</a:t>
          </a:r>
        </a:p>
      </dgm:t>
    </dgm:pt>
    <dgm:pt modelId="{B38E8CFB-AB3D-4899-8685-74E6E7CCB78B}" type="parTrans" cxnId="{0C3A2A3A-A242-4F87-98AC-A83A6F72E7C6}">
      <dgm:prSet/>
      <dgm:spPr/>
      <dgm:t>
        <a:bodyPr/>
        <a:lstStyle/>
        <a:p>
          <a:endParaRPr lang="da-DK"/>
        </a:p>
      </dgm:t>
    </dgm:pt>
    <dgm:pt modelId="{0263BA1B-52F7-4602-9CE9-F372DF000A80}" type="sibTrans" cxnId="{0C3A2A3A-A242-4F87-98AC-A83A6F72E7C6}">
      <dgm:prSet/>
      <dgm:spPr/>
      <dgm:t>
        <a:bodyPr/>
        <a:lstStyle/>
        <a:p>
          <a:endParaRPr lang="da-DK"/>
        </a:p>
      </dgm:t>
    </dgm:pt>
    <dgm:pt modelId="{F50EE91C-0DD3-4988-9DCD-6DDA4E6CA14E}">
      <dgm:prSet phldrT="[Tekst]"/>
      <dgm:spPr/>
      <dgm:t>
        <a:bodyPr/>
        <a:lstStyle/>
        <a:p>
          <a:r>
            <a:rPr lang="en-US" noProof="0"/>
            <a:t>Improved maintenance level to 1.5</a:t>
          </a:r>
        </a:p>
      </dgm:t>
    </dgm:pt>
    <dgm:pt modelId="{A3CA61A0-F8DD-41F7-91C1-5B35CDA30417}" type="parTrans" cxnId="{D09C8649-EEDD-425D-A894-235A0B1C855A}">
      <dgm:prSet/>
      <dgm:spPr/>
      <dgm:t>
        <a:bodyPr/>
        <a:lstStyle/>
        <a:p>
          <a:endParaRPr lang="da-DK"/>
        </a:p>
      </dgm:t>
    </dgm:pt>
    <dgm:pt modelId="{A0B2B2CF-A243-43ED-8822-AF6BC7EF3848}" type="sibTrans" cxnId="{D09C8649-EEDD-425D-A894-235A0B1C855A}">
      <dgm:prSet/>
      <dgm:spPr/>
      <dgm:t>
        <a:bodyPr/>
        <a:lstStyle/>
        <a:p>
          <a:endParaRPr lang="da-DK"/>
        </a:p>
      </dgm:t>
    </dgm:pt>
    <dgm:pt modelId="{850E6125-E7F7-4408-BD8C-D1ACC15E79D1}">
      <dgm:prSet phldrT="[Tekst]"/>
      <dgm:spPr/>
      <dgm:t>
        <a:bodyPr/>
        <a:lstStyle/>
        <a:p>
          <a:r>
            <a:rPr lang="en-US" noProof="0"/>
            <a:t>Technical  assets are replaced</a:t>
          </a:r>
        </a:p>
      </dgm:t>
    </dgm:pt>
    <dgm:pt modelId="{DC4E8C87-E62E-466C-88CC-8E547738DD99}" type="parTrans" cxnId="{F14900C8-1F06-4F5A-93D4-97DFD36452CF}">
      <dgm:prSet/>
      <dgm:spPr/>
      <dgm:t>
        <a:bodyPr/>
        <a:lstStyle/>
        <a:p>
          <a:endParaRPr lang="da-DK"/>
        </a:p>
      </dgm:t>
    </dgm:pt>
    <dgm:pt modelId="{14295FF9-B2BC-4384-B98A-1014B2FC7ADA}" type="sibTrans" cxnId="{F14900C8-1F06-4F5A-93D4-97DFD36452CF}">
      <dgm:prSet/>
      <dgm:spPr/>
      <dgm:t>
        <a:bodyPr/>
        <a:lstStyle/>
        <a:p>
          <a:endParaRPr lang="da-DK"/>
        </a:p>
      </dgm:t>
    </dgm:pt>
    <dgm:pt modelId="{58855104-79F6-4720-A413-980535886B77}">
      <dgm:prSet phldrT="[Tekst]"/>
      <dgm:spPr/>
      <dgm:t>
        <a:bodyPr/>
        <a:lstStyle/>
        <a:p>
          <a:r>
            <a:rPr lang="en-US" noProof="0"/>
            <a:t>Stable temperatures and less draft</a:t>
          </a:r>
        </a:p>
      </dgm:t>
    </dgm:pt>
    <dgm:pt modelId="{0E21CD03-5C0D-4D90-A4F9-7F71256279B5}" type="parTrans" cxnId="{133197AA-0A8F-4EE7-85D1-5120858FD8DF}">
      <dgm:prSet/>
      <dgm:spPr/>
      <dgm:t>
        <a:bodyPr/>
        <a:lstStyle/>
        <a:p>
          <a:endParaRPr lang="da-DK"/>
        </a:p>
      </dgm:t>
    </dgm:pt>
    <dgm:pt modelId="{5C4A62CB-CC54-425D-B007-E370BD21480C}" type="sibTrans" cxnId="{133197AA-0A8F-4EE7-85D1-5120858FD8DF}">
      <dgm:prSet/>
      <dgm:spPr/>
      <dgm:t>
        <a:bodyPr/>
        <a:lstStyle/>
        <a:p>
          <a:endParaRPr lang="da-DK"/>
        </a:p>
      </dgm:t>
    </dgm:pt>
    <dgm:pt modelId="{FC339280-FE58-43B1-B622-3E0266855205}">
      <dgm:prSet phldrT="[Tekst]" custT="1"/>
      <dgm:spPr/>
      <dgm:t>
        <a:bodyPr/>
        <a:lstStyle/>
        <a:p>
          <a:r>
            <a:rPr lang="en-US" sz="900" noProof="0">
              <a:solidFill>
                <a:srgbClr val="C00000"/>
              </a:solidFill>
            </a:rPr>
            <a:t>Temperatures in acceptable range and reduced complaints about drafts</a:t>
          </a:r>
        </a:p>
      </dgm:t>
    </dgm:pt>
    <dgm:pt modelId="{C51AF2C8-A95C-4E7F-A458-3F0A5FC246DA}" type="parTrans" cxnId="{E7E7E27A-CE95-4C32-A7E6-D1A498D99CFF}">
      <dgm:prSet/>
      <dgm:spPr/>
      <dgm:t>
        <a:bodyPr/>
        <a:lstStyle/>
        <a:p>
          <a:endParaRPr lang="da-DK"/>
        </a:p>
      </dgm:t>
    </dgm:pt>
    <dgm:pt modelId="{2141724C-A0CC-4D41-9CA7-FD6BF7B40BB8}" type="sibTrans" cxnId="{E7E7E27A-CE95-4C32-A7E6-D1A498D99CFF}">
      <dgm:prSet/>
      <dgm:spPr/>
      <dgm:t>
        <a:bodyPr/>
        <a:lstStyle/>
        <a:p>
          <a:endParaRPr lang="da-DK"/>
        </a:p>
      </dgm:t>
    </dgm:pt>
    <dgm:pt modelId="{9442C9B5-483E-4F83-B25F-E27CC2757290}">
      <dgm:prSet phldrT="[Tekst]"/>
      <dgm:spPr/>
      <dgm:t>
        <a:bodyPr/>
        <a:lstStyle/>
        <a:p>
          <a:r>
            <a:rPr lang="en-US" noProof="0"/>
            <a:t>Savings on purchasing energy</a:t>
          </a:r>
        </a:p>
      </dgm:t>
    </dgm:pt>
    <dgm:pt modelId="{099624BE-2DCE-4928-82F1-331DAAA07FD0}" type="parTrans" cxnId="{4DA4AE23-D595-4587-83C0-D3A7BB91C235}">
      <dgm:prSet/>
      <dgm:spPr/>
      <dgm:t>
        <a:bodyPr/>
        <a:lstStyle/>
        <a:p>
          <a:endParaRPr lang="da-DK"/>
        </a:p>
      </dgm:t>
    </dgm:pt>
    <dgm:pt modelId="{6526E376-D35C-40EC-B8CC-977081BA9794}" type="sibTrans" cxnId="{4DA4AE23-D595-4587-83C0-D3A7BB91C235}">
      <dgm:prSet/>
      <dgm:spPr/>
      <dgm:t>
        <a:bodyPr/>
        <a:lstStyle/>
        <a:p>
          <a:endParaRPr lang="da-DK"/>
        </a:p>
      </dgm:t>
    </dgm:pt>
    <dgm:pt modelId="{B06B70E4-B46B-468C-84F0-74BC04178AA2}">
      <dgm:prSet phldrT="[Tekst]" custT="1"/>
      <dgm:spPr/>
      <dgm:t>
        <a:bodyPr/>
        <a:lstStyle/>
        <a:p>
          <a:r>
            <a:rPr lang="en-US" sz="900" noProof="0" dirty="0">
              <a:solidFill>
                <a:srgbClr val="C00000"/>
              </a:solidFill>
            </a:rPr>
            <a:t>CO</a:t>
          </a:r>
          <a:r>
            <a:rPr lang="en-US" sz="900" baseline="-25000" noProof="0" dirty="0">
              <a:solidFill>
                <a:srgbClr val="C00000"/>
              </a:solidFill>
            </a:rPr>
            <a:t>2</a:t>
          </a:r>
          <a:r>
            <a:rPr lang="en-US" sz="900" noProof="0" dirty="0">
              <a:solidFill>
                <a:srgbClr val="C00000"/>
              </a:solidFill>
            </a:rPr>
            <a:t> in classrooms does not exceed limit values</a:t>
          </a:r>
        </a:p>
      </dgm:t>
    </dgm:pt>
    <dgm:pt modelId="{337646EE-C6C6-43A8-AC8E-0C78A8970AD8}" type="sibTrans" cxnId="{29FD8969-D398-47FC-BEF8-19108331A87F}">
      <dgm:prSet/>
      <dgm:spPr/>
      <dgm:t>
        <a:bodyPr/>
        <a:lstStyle/>
        <a:p>
          <a:endParaRPr lang="da-DK"/>
        </a:p>
      </dgm:t>
    </dgm:pt>
    <dgm:pt modelId="{10D9F76F-BE0F-44B7-BC83-A25855785E78}" type="parTrans" cxnId="{29FD8969-D398-47FC-BEF8-19108331A87F}">
      <dgm:prSet/>
      <dgm:spPr/>
      <dgm:t>
        <a:bodyPr/>
        <a:lstStyle/>
        <a:p>
          <a:endParaRPr lang="da-DK"/>
        </a:p>
      </dgm:t>
    </dgm:pt>
    <dgm:pt modelId="{52651B39-EFA1-4F52-B96F-9C95345B5E6D}" type="pres">
      <dgm:prSet presAssocID="{786F393E-BFA1-4C69-BACA-1769FB01EC74}" presName="mainComposite" presStyleCnt="0">
        <dgm:presLayoutVars>
          <dgm:chPref val="1"/>
          <dgm:dir/>
          <dgm:animOne val="branch"/>
          <dgm:animLvl val="lvl"/>
          <dgm:resizeHandles val="exact"/>
        </dgm:presLayoutVars>
      </dgm:prSet>
      <dgm:spPr/>
    </dgm:pt>
    <dgm:pt modelId="{D245A0C2-F54D-46BE-A4C1-838524D6B9A2}" type="pres">
      <dgm:prSet presAssocID="{786F393E-BFA1-4C69-BACA-1769FB01EC74}" presName="hierFlow" presStyleCnt="0"/>
      <dgm:spPr/>
    </dgm:pt>
    <dgm:pt modelId="{3B4B2538-05B6-4933-9103-46D311F56CE0}" type="pres">
      <dgm:prSet presAssocID="{786F393E-BFA1-4C69-BACA-1769FB01EC74}" presName="firstBuf" presStyleCnt="0"/>
      <dgm:spPr/>
    </dgm:pt>
    <dgm:pt modelId="{951D9639-C175-4CF1-A4E4-2790D73FDCDF}" type="pres">
      <dgm:prSet presAssocID="{786F393E-BFA1-4C69-BACA-1769FB01EC74}" presName="hierChild1" presStyleCnt="0">
        <dgm:presLayoutVars>
          <dgm:chPref val="1"/>
          <dgm:animOne val="branch"/>
          <dgm:animLvl val="lvl"/>
        </dgm:presLayoutVars>
      </dgm:prSet>
      <dgm:spPr/>
    </dgm:pt>
    <dgm:pt modelId="{1BFF9BB5-6DE4-47D8-8DB3-F36F2EBFCFC2}" type="pres">
      <dgm:prSet presAssocID="{C3AAD0ED-E962-406E-87B0-025F0057BB96}" presName="Name14" presStyleCnt="0"/>
      <dgm:spPr/>
    </dgm:pt>
    <dgm:pt modelId="{CC4C98F4-E2AF-416C-9BEC-2B90AB15F7F2}" type="pres">
      <dgm:prSet presAssocID="{C3AAD0ED-E962-406E-87B0-025F0057BB96}" presName="level1Shape" presStyleLbl="node0" presStyleIdx="0" presStyleCnt="1">
        <dgm:presLayoutVars>
          <dgm:chPref val="3"/>
        </dgm:presLayoutVars>
      </dgm:prSet>
      <dgm:spPr/>
    </dgm:pt>
    <dgm:pt modelId="{2B65AF53-D498-4899-A4F5-23FC27737809}" type="pres">
      <dgm:prSet presAssocID="{C3AAD0ED-E962-406E-87B0-025F0057BB96}" presName="hierChild2" presStyleCnt="0"/>
      <dgm:spPr/>
    </dgm:pt>
    <dgm:pt modelId="{C2E1E87A-48BF-4A1C-9714-216639591A01}" type="pres">
      <dgm:prSet presAssocID="{C0B71A0D-D7D3-43CD-882A-AF5B9E9948AD}" presName="Name19" presStyleLbl="parChTrans1D2" presStyleIdx="0" presStyleCnt="3"/>
      <dgm:spPr/>
    </dgm:pt>
    <dgm:pt modelId="{23F41597-70EA-45F9-A09B-7749CFBF166F}" type="pres">
      <dgm:prSet presAssocID="{A890D268-7A79-4DDE-8797-F121579BA84D}" presName="Name21" presStyleCnt="0"/>
      <dgm:spPr/>
    </dgm:pt>
    <dgm:pt modelId="{9C27D7F2-97D7-47C5-B0E1-86C7671B7F37}" type="pres">
      <dgm:prSet presAssocID="{A890D268-7A79-4DDE-8797-F121579BA84D}" presName="level2Shape" presStyleLbl="node2" presStyleIdx="0" presStyleCnt="3"/>
      <dgm:spPr/>
    </dgm:pt>
    <dgm:pt modelId="{D0E33825-D5FC-46AA-B76A-CE960E4B9330}" type="pres">
      <dgm:prSet presAssocID="{A890D268-7A79-4DDE-8797-F121579BA84D}" presName="hierChild3" presStyleCnt="0"/>
      <dgm:spPr/>
    </dgm:pt>
    <dgm:pt modelId="{EB3E78CE-BF9B-45C8-B60D-F44859DF5237}" type="pres">
      <dgm:prSet presAssocID="{EED145F1-0018-45CF-938C-2FD13BCE9904}" presName="Name19" presStyleLbl="parChTrans1D3" presStyleIdx="0" presStyleCnt="5"/>
      <dgm:spPr/>
    </dgm:pt>
    <dgm:pt modelId="{8D560B7A-A0DE-466C-87BE-C53FF71C4E7F}" type="pres">
      <dgm:prSet presAssocID="{EF55DEAB-0342-444F-A5B9-E6F3176855A9}" presName="Name21" presStyleCnt="0"/>
      <dgm:spPr/>
    </dgm:pt>
    <dgm:pt modelId="{8A7274ED-5BB2-4105-89FF-9B6921A223CF}" type="pres">
      <dgm:prSet presAssocID="{EF55DEAB-0342-444F-A5B9-E6F3176855A9}" presName="level2Shape" presStyleLbl="node3" presStyleIdx="0" presStyleCnt="5"/>
      <dgm:spPr/>
    </dgm:pt>
    <dgm:pt modelId="{3B28691B-4F0D-494F-9780-54A23CE8A405}" type="pres">
      <dgm:prSet presAssocID="{EF55DEAB-0342-444F-A5B9-E6F3176855A9}" presName="hierChild3" presStyleCnt="0"/>
      <dgm:spPr/>
    </dgm:pt>
    <dgm:pt modelId="{ABFB72AC-5805-4E24-9E01-16D18430552E}" type="pres">
      <dgm:prSet presAssocID="{B38E8CFB-AB3D-4899-8685-74E6E7CCB78B}" presName="Name19" presStyleLbl="parChTrans1D4" presStyleIdx="0" presStyleCnt="6"/>
      <dgm:spPr/>
    </dgm:pt>
    <dgm:pt modelId="{755F92E7-F608-4DC9-B2A6-93F57D15F2D8}" type="pres">
      <dgm:prSet presAssocID="{995CF32A-6E57-4AC4-A0C0-E02553527CCC}" presName="Name21" presStyleCnt="0"/>
      <dgm:spPr/>
    </dgm:pt>
    <dgm:pt modelId="{4A9F6A02-A054-44C1-B968-FA58D6FF51D0}" type="pres">
      <dgm:prSet presAssocID="{995CF32A-6E57-4AC4-A0C0-E02553527CCC}" presName="level2Shape" presStyleLbl="node4" presStyleIdx="0" presStyleCnt="6"/>
      <dgm:spPr/>
    </dgm:pt>
    <dgm:pt modelId="{3540018C-BCAD-4E37-8735-D1E613E53988}" type="pres">
      <dgm:prSet presAssocID="{995CF32A-6E57-4AC4-A0C0-E02553527CCC}" presName="hierChild3" presStyleCnt="0"/>
      <dgm:spPr/>
    </dgm:pt>
    <dgm:pt modelId="{1AD71CC5-6474-4155-B87F-3E493E0CAE37}" type="pres">
      <dgm:prSet presAssocID="{099624BE-2DCE-4928-82F1-331DAAA07FD0}" presName="Name19" presStyleLbl="parChTrans1D4" presStyleIdx="1" presStyleCnt="6"/>
      <dgm:spPr/>
    </dgm:pt>
    <dgm:pt modelId="{65066583-688D-46E1-A40D-636A98C33E6E}" type="pres">
      <dgm:prSet presAssocID="{9442C9B5-483E-4F83-B25F-E27CC2757290}" presName="Name21" presStyleCnt="0"/>
      <dgm:spPr/>
    </dgm:pt>
    <dgm:pt modelId="{05A8C363-BDDB-4D6B-A856-12A90924E092}" type="pres">
      <dgm:prSet presAssocID="{9442C9B5-483E-4F83-B25F-E27CC2757290}" presName="level2Shape" presStyleLbl="node4" presStyleIdx="1" presStyleCnt="6"/>
      <dgm:spPr/>
    </dgm:pt>
    <dgm:pt modelId="{2DE4DC30-056D-47D5-8085-A222EDE9A5E0}" type="pres">
      <dgm:prSet presAssocID="{9442C9B5-483E-4F83-B25F-E27CC2757290}" presName="hierChild3" presStyleCnt="0"/>
      <dgm:spPr/>
    </dgm:pt>
    <dgm:pt modelId="{CF13A42D-D2C6-4B97-98A3-9C9D0AC0F11D}" type="pres">
      <dgm:prSet presAssocID="{69D6CB60-E216-44F9-B849-CDE3BF335C7D}" presName="Name19" presStyleLbl="parChTrans1D2" presStyleIdx="1" presStyleCnt="3"/>
      <dgm:spPr/>
    </dgm:pt>
    <dgm:pt modelId="{53D69468-E0C3-4FC1-AA68-8B077E606388}" type="pres">
      <dgm:prSet presAssocID="{8E77B252-907F-4525-8C71-39EDF7A6BE0C}" presName="Name21" presStyleCnt="0"/>
      <dgm:spPr/>
    </dgm:pt>
    <dgm:pt modelId="{C05566E1-1742-4894-9710-E64479C3A11F}" type="pres">
      <dgm:prSet presAssocID="{8E77B252-907F-4525-8C71-39EDF7A6BE0C}" presName="level2Shape" presStyleLbl="node2" presStyleIdx="1" presStyleCnt="3"/>
      <dgm:spPr/>
    </dgm:pt>
    <dgm:pt modelId="{5BA4FC84-59C4-4137-851B-DDB42489DF10}" type="pres">
      <dgm:prSet presAssocID="{8E77B252-907F-4525-8C71-39EDF7A6BE0C}" presName="hierChild3" presStyleCnt="0"/>
      <dgm:spPr/>
    </dgm:pt>
    <dgm:pt modelId="{AF285863-782B-4C70-BD51-3B970F879CCA}" type="pres">
      <dgm:prSet presAssocID="{263A0F06-3C44-4C23-8CAB-B4467B5A816A}" presName="Name19" presStyleLbl="parChTrans1D3" presStyleIdx="1" presStyleCnt="5"/>
      <dgm:spPr/>
    </dgm:pt>
    <dgm:pt modelId="{6603FD25-C7FE-482A-B249-9360373A9FBC}" type="pres">
      <dgm:prSet presAssocID="{67F8C8AE-37BC-4EA1-8EC6-DD4B87CD69CD}" presName="Name21" presStyleCnt="0"/>
      <dgm:spPr/>
    </dgm:pt>
    <dgm:pt modelId="{0860B38A-ED04-4879-B261-D257955E4E79}" type="pres">
      <dgm:prSet presAssocID="{67F8C8AE-37BC-4EA1-8EC6-DD4B87CD69CD}" presName="level2Shape" presStyleLbl="node3" presStyleIdx="1" presStyleCnt="5"/>
      <dgm:spPr/>
    </dgm:pt>
    <dgm:pt modelId="{36E2663A-16EF-4890-AE7C-B307092C074C}" type="pres">
      <dgm:prSet presAssocID="{67F8C8AE-37BC-4EA1-8EC6-DD4B87CD69CD}" presName="hierChild3" presStyleCnt="0"/>
      <dgm:spPr/>
    </dgm:pt>
    <dgm:pt modelId="{7809507E-4946-4685-8B1C-DCFBBA86DBC3}" type="pres">
      <dgm:prSet presAssocID="{10D9F76F-BE0F-44B7-BC83-A25855785E78}" presName="Name19" presStyleLbl="parChTrans1D4" presStyleIdx="2" presStyleCnt="6"/>
      <dgm:spPr/>
    </dgm:pt>
    <dgm:pt modelId="{1AA1A820-238D-49C8-838E-EC582A23F61F}" type="pres">
      <dgm:prSet presAssocID="{B06B70E4-B46B-468C-84F0-74BC04178AA2}" presName="Name21" presStyleCnt="0"/>
      <dgm:spPr/>
    </dgm:pt>
    <dgm:pt modelId="{184B32E9-1227-4698-99F8-60D36546C006}" type="pres">
      <dgm:prSet presAssocID="{B06B70E4-B46B-468C-84F0-74BC04178AA2}" presName="level2Shape" presStyleLbl="node4" presStyleIdx="2" presStyleCnt="6"/>
      <dgm:spPr/>
    </dgm:pt>
    <dgm:pt modelId="{5D3B88A0-CB73-415F-BF9D-C2BDCF5748ED}" type="pres">
      <dgm:prSet presAssocID="{B06B70E4-B46B-468C-84F0-74BC04178AA2}" presName="hierChild3" presStyleCnt="0"/>
      <dgm:spPr/>
    </dgm:pt>
    <dgm:pt modelId="{1A50667A-C94B-47A9-A1CA-736FA7E75DB6}" type="pres">
      <dgm:prSet presAssocID="{0E21CD03-5C0D-4D90-A4F9-7F71256279B5}" presName="Name19" presStyleLbl="parChTrans1D3" presStyleIdx="2" presStyleCnt="5"/>
      <dgm:spPr/>
    </dgm:pt>
    <dgm:pt modelId="{A20C8DAD-1882-4718-A38C-7A9CA9B8453D}" type="pres">
      <dgm:prSet presAssocID="{58855104-79F6-4720-A413-980535886B77}" presName="Name21" presStyleCnt="0"/>
      <dgm:spPr/>
    </dgm:pt>
    <dgm:pt modelId="{320621ED-A9E5-4B71-B21C-7E50074194C1}" type="pres">
      <dgm:prSet presAssocID="{58855104-79F6-4720-A413-980535886B77}" presName="level2Shape" presStyleLbl="node3" presStyleIdx="2" presStyleCnt="5"/>
      <dgm:spPr/>
    </dgm:pt>
    <dgm:pt modelId="{C712E2E3-5047-41BB-B430-D098507BF6D8}" type="pres">
      <dgm:prSet presAssocID="{58855104-79F6-4720-A413-980535886B77}" presName="hierChild3" presStyleCnt="0"/>
      <dgm:spPr/>
    </dgm:pt>
    <dgm:pt modelId="{45303F2E-006E-403E-B91C-AB308CEF95F9}" type="pres">
      <dgm:prSet presAssocID="{C51AF2C8-A95C-4E7F-A458-3F0A5FC246DA}" presName="Name19" presStyleLbl="parChTrans1D4" presStyleIdx="3" presStyleCnt="6"/>
      <dgm:spPr/>
    </dgm:pt>
    <dgm:pt modelId="{C398ED14-D9B5-48D1-BC30-3C186AD96149}" type="pres">
      <dgm:prSet presAssocID="{FC339280-FE58-43B1-B622-3E0266855205}" presName="Name21" presStyleCnt="0"/>
      <dgm:spPr/>
    </dgm:pt>
    <dgm:pt modelId="{E187D62F-2805-4EC0-898D-3B5D2924D9E1}" type="pres">
      <dgm:prSet presAssocID="{FC339280-FE58-43B1-B622-3E0266855205}" presName="level2Shape" presStyleLbl="node4" presStyleIdx="3" presStyleCnt="6" custScaleX="126844"/>
      <dgm:spPr/>
    </dgm:pt>
    <dgm:pt modelId="{E7312A90-0D52-4EF1-AC46-17B1323C35A8}" type="pres">
      <dgm:prSet presAssocID="{FC339280-FE58-43B1-B622-3E0266855205}" presName="hierChild3" presStyleCnt="0"/>
      <dgm:spPr/>
    </dgm:pt>
    <dgm:pt modelId="{74860E3E-DAD8-44A6-9CB8-0A32AA0D560D}" type="pres">
      <dgm:prSet presAssocID="{128E4B1F-97C6-4771-9CE7-0095B978724A}" presName="Name19" presStyleLbl="parChTrans1D2" presStyleIdx="2" presStyleCnt="3"/>
      <dgm:spPr/>
    </dgm:pt>
    <dgm:pt modelId="{2935B2A1-6197-40DA-AE0F-81608BDBB027}" type="pres">
      <dgm:prSet presAssocID="{DA49F245-1291-4750-8CE9-2CF5C85DB921}" presName="Name21" presStyleCnt="0"/>
      <dgm:spPr/>
    </dgm:pt>
    <dgm:pt modelId="{F102378E-6031-401A-8059-1008A1CBB2AE}" type="pres">
      <dgm:prSet presAssocID="{DA49F245-1291-4750-8CE9-2CF5C85DB921}" presName="level2Shape" presStyleLbl="node2" presStyleIdx="2" presStyleCnt="3"/>
      <dgm:spPr/>
    </dgm:pt>
    <dgm:pt modelId="{05653CBF-FB6C-4140-B761-2F3F9D9B4572}" type="pres">
      <dgm:prSet presAssocID="{DA49F245-1291-4750-8CE9-2CF5C85DB921}" presName="hierChild3" presStyleCnt="0"/>
      <dgm:spPr/>
    </dgm:pt>
    <dgm:pt modelId="{9D20C606-5C08-45EF-9A7E-4EEAA425F461}" type="pres">
      <dgm:prSet presAssocID="{F6108B02-8E4C-400B-B328-0152A6B45191}" presName="Name19" presStyleLbl="parChTrans1D3" presStyleIdx="3" presStyleCnt="5"/>
      <dgm:spPr/>
    </dgm:pt>
    <dgm:pt modelId="{F04214D4-A268-4D3F-8FA9-F783E2BC396D}" type="pres">
      <dgm:prSet presAssocID="{F4B7A0F1-990D-41EA-8751-D41C3DC16DF0}" presName="Name21" presStyleCnt="0"/>
      <dgm:spPr/>
    </dgm:pt>
    <dgm:pt modelId="{0F4C67C7-4241-4D25-BF6C-990FAD909FD3}" type="pres">
      <dgm:prSet presAssocID="{F4B7A0F1-990D-41EA-8751-D41C3DC16DF0}" presName="level2Shape" presStyleLbl="node3" presStyleIdx="3" presStyleCnt="5"/>
      <dgm:spPr/>
    </dgm:pt>
    <dgm:pt modelId="{619E024F-4170-4E5B-9F33-82554CC6B16D}" type="pres">
      <dgm:prSet presAssocID="{F4B7A0F1-990D-41EA-8751-D41C3DC16DF0}" presName="hierChild3" presStyleCnt="0"/>
      <dgm:spPr/>
    </dgm:pt>
    <dgm:pt modelId="{583161DA-6E87-4508-B533-ABC5726028AD}" type="pres">
      <dgm:prSet presAssocID="{A3CA61A0-F8DD-41F7-91C1-5B35CDA30417}" presName="Name19" presStyleLbl="parChTrans1D4" presStyleIdx="4" presStyleCnt="6"/>
      <dgm:spPr/>
    </dgm:pt>
    <dgm:pt modelId="{E151B978-C4DF-4C74-B278-9C339A54A48D}" type="pres">
      <dgm:prSet presAssocID="{F50EE91C-0DD3-4988-9DCD-6DDA4E6CA14E}" presName="Name21" presStyleCnt="0"/>
      <dgm:spPr/>
    </dgm:pt>
    <dgm:pt modelId="{BD208536-1BFD-4540-9707-D5C6EAE5744A}" type="pres">
      <dgm:prSet presAssocID="{F50EE91C-0DD3-4988-9DCD-6DDA4E6CA14E}" presName="level2Shape" presStyleLbl="node4" presStyleIdx="4" presStyleCnt="6"/>
      <dgm:spPr/>
    </dgm:pt>
    <dgm:pt modelId="{58DE4077-8C3A-4257-ADB6-311356B53E74}" type="pres">
      <dgm:prSet presAssocID="{F50EE91C-0DD3-4988-9DCD-6DDA4E6CA14E}" presName="hierChild3" presStyleCnt="0"/>
      <dgm:spPr/>
    </dgm:pt>
    <dgm:pt modelId="{C07D98E8-C12A-40CD-93E7-C150929E3F18}" type="pres">
      <dgm:prSet presAssocID="{9AEE41AF-7E57-49C2-859B-91CA536D8751}" presName="Name19" presStyleLbl="parChTrans1D3" presStyleIdx="4" presStyleCnt="5"/>
      <dgm:spPr/>
    </dgm:pt>
    <dgm:pt modelId="{8BF3E894-A0FC-4C2C-BA58-2D4DE18970ED}" type="pres">
      <dgm:prSet presAssocID="{5BA761F6-96E8-4AFC-A631-04CA5DA6A3F0}" presName="Name21" presStyleCnt="0"/>
      <dgm:spPr/>
    </dgm:pt>
    <dgm:pt modelId="{897AAFBE-80A6-4C4A-8EDC-DF6B96AD9E08}" type="pres">
      <dgm:prSet presAssocID="{5BA761F6-96E8-4AFC-A631-04CA5DA6A3F0}" presName="level2Shape" presStyleLbl="node3" presStyleIdx="4" presStyleCnt="5"/>
      <dgm:spPr/>
    </dgm:pt>
    <dgm:pt modelId="{E45E3658-6EB4-46A8-8D95-4AD841142F3F}" type="pres">
      <dgm:prSet presAssocID="{5BA761F6-96E8-4AFC-A631-04CA5DA6A3F0}" presName="hierChild3" presStyleCnt="0"/>
      <dgm:spPr/>
    </dgm:pt>
    <dgm:pt modelId="{2D701CA4-9CF8-4FD8-AFBE-1E6622AAE812}" type="pres">
      <dgm:prSet presAssocID="{DC4E8C87-E62E-466C-88CC-8E547738DD99}" presName="Name19" presStyleLbl="parChTrans1D4" presStyleIdx="5" presStyleCnt="6"/>
      <dgm:spPr/>
    </dgm:pt>
    <dgm:pt modelId="{D3092B27-E42D-44B4-9115-3B870F429B04}" type="pres">
      <dgm:prSet presAssocID="{850E6125-E7F7-4408-BD8C-D1ACC15E79D1}" presName="Name21" presStyleCnt="0"/>
      <dgm:spPr/>
    </dgm:pt>
    <dgm:pt modelId="{B895F9D0-D36A-439A-91CE-6B195CB68B2C}" type="pres">
      <dgm:prSet presAssocID="{850E6125-E7F7-4408-BD8C-D1ACC15E79D1}" presName="level2Shape" presStyleLbl="node4" presStyleIdx="5" presStyleCnt="6"/>
      <dgm:spPr/>
    </dgm:pt>
    <dgm:pt modelId="{92357923-024C-4466-B249-7B3AA2BE6EFE}" type="pres">
      <dgm:prSet presAssocID="{850E6125-E7F7-4408-BD8C-D1ACC15E79D1}" presName="hierChild3" presStyleCnt="0"/>
      <dgm:spPr/>
    </dgm:pt>
    <dgm:pt modelId="{827739CE-B8C1-4919-A6B3-8D3DEB1FEA02}" type="pres">
      <dgm:prSet presAssocID="{786F393E-BFA1-4C69-BACA-1769FB01EC74}" presName="bgShapesFlow" presStyleCnt="0"/>
      <dgm:spPr/>
    </dgm:pt>
    <dgm:pt modelId="{21BF7049-D1A7-4BF0-BE2A-9E073F87D96F}" type="pres">
      <dgm:prSet presAssocID="{C55638E6-4D06-42EA-A9EA-DBF24F1D79A5}" presName="rectComp" presStyleCnt="0"/>
      <dgm:spPr/>
    </dgm:pt>
    <dgm:pt modelId="{475621C2-0BC8-462E-880B-113EFA19FEB4}" type="pres">
      <dgm:prSet presAssocID="{C55638E6-4D06-42EA-A9EA-DBF24F1D79A5}" presName="bgRect" presStyleLbl="bgShp" presStyleIdx="0" presStyleCnt="4"/>
      <dgm:spPr/>
    </dgm:pt>
    <dgm:pt modelId="{D2D7B690-F414-427B-A84B-1152F61C640B}" type="pres">
      <dgm:prSet presAssocID="{C55638E6-4D06-42EA-A9EA-DBF24F1D79A5}" presName="bgRectTx" presStyleLbl="bgShp" presStyleIdx="0" presStyleCnt="4">
        <dgm:presLayoutVars>
          <dgm:bulletEnabled val="1"/>
        </dgm:presLayoutVars>
      </dgm:prSet>
      <dgm:spPr/>
    </dgm:pt>
    <dgm:pt modelId="{B3A88D8E-D8CB-4B66-95DC-3C21E2023D82}" type="pres">
      <dgm:prSet presAssocID="{C55638E6-4D06-42EA-A9EA-DBF24F1D79A5}" presName="spComp" presStyleCnt="0"/>
      <dgm:spPr/>
    </dgm:pt>
    <dgm:pt modelId="{D2A08E63-95A4-41F4-860C-BF7B3B249FC1}" type="pres">
      <dgm:prSet presAssocID="{C55638E6-4D06-42EA-A9EA-DBF24F1D79A5}" presName="vSp" presStyleCnt="0"/>
      <dgm:spPr/>
    </dgm:pt>
    <dgm:pt modelId="{DB65109F-8F5E-4DAF-8928-475A6CF0E069}" type="pres">
      <dgm:prSet presAssocID="{0FF63829-A377-4245-8805-948B6D097419}" presName="rectComp" presStyleCnt="0"/>
      <dgm:spPr/>
    </dgm:pt>
    <dgm:pt modelId="{6F92754B-CFFB-4DB9-A82C-2D58AC9D00C1}" type="pres">
      <dgm:prSet presAssocID="{0FF63829-A377-4245-8805-948B6D097419}" presName="bgRect" presStyleLbl="bgShp" presStyleIdx="1" presStyleCnt="4"/>
      <dgm:spPr/>
    </dgm:pt>
    <dgm:pt modelId="{5C96266E-C3ED-43E7-87C1-89EDF4B41337}" type="pres">
      <dgm:prSet presAssocID="{0FF63829-A377-4245-8805-948B6D097419}" presName="bgRectTx" presStyleLbl="bgShp" presStyleIdx="1" presStyleCnt="4">
        <dgm:presLayoutVars>
          <dgm:bulletEnabled val="1"/>
        </dgm:presLayoutVars>
      </dgm:prSet>
      <dgm:spPr/>
    </dgm:pt>
    <dgm:pt modelId="{F7C13342-AD4E-48C1-8B31-630484DDB5F1}" type="pres">
      <dgm:prSet presAssocID="{0FF63829-A377-4245-8805-948B6D097419}" presName="spComp" presStyleCnt="0"/>
      <dgm:spPr/>
    </dgm:pt>
    <dgm:pt modelId="{3EC64C63-1422-4DBD-BD46-FCB228152714}" type="pres">
      <dgm:prSet presAssocID="{0FF63829-A377-4245-8805-948B6D097419}" presName="vSp" presStyleCnt="0"/>
      <dgm:spPr/>
    </dgm:pt>
    <dgm:pt modelId="{EE2FF4D3-B988-4889-BDE6-658CA126D0B9}" type="pres">
      <dgm:prSet presAssocID="{F5B38FEA-0826-47DC-8A7B-5C1F25A7A2F5}" presName="rectComp" presStyleCnt="0"/>
      <dgm:spPr/>
    </dgm:pt>
    <dgm:pt modelId="{16D9A2B1-DE30-4AE7-809A-FDAB96720204}" type="pres">
      <dgm:prSet presAssocID="{F5B38FEA-0826-47DC-8A7B-5C1F25A7A2F5}" presName="bgRect" presStyleLbl="bgShp" presStyleIdx="2" presStyleCnt="4" custLinFactNeighborX="-19318" custLinFactNeighborY="1352"/>
      <dgm:spPr/>
    </dgm:pt>
    <dgm:pt modelId="{9F85EA3D-3B4D-4957-B832-36C80DE586E8}" type="pres">
      <dgm:prSet presAssocID="{F5B38FEA-0826-47DC-8A7B-5C1F25A7A2F5}" presName="bgRectTx" presStyleLbl="bgShp" presStyleIdx="2" presStyleCnt="4">
        <dgm:presLayoutVars>
          <dgm:bulletEnabled val="1"/>
        </dgm:presLayoutVars>
      </dgm:prSet>
      <dgm:spPr/>
    </dgm:pt>
    <dgm:pt modelId="{3D77AC06-B51C-4C9E-989F-03491FF3F4CF}" type="pres">
      <dgm:prSet presAssocID="{F5B38FEA-0826-47DC-8A7B-5C1F25A7A2F5}" presName="spComp" presStyleCnt="0"/>
      <dgm:spPr/>
    </dgm:pt>
    <dgm:pt modelId="{4C0436E4-7EC8-42DD-A15E-8E4448590058}" type="pres">
      <dgm:prSet presAssocID="{F5B38FEA-0826-47DC-8A7B-5C1F25A7A2F5}" presName="vSp" presStyleCnt="0"/>
      <dgm:spPr/>
    </dgm:pt>
    <dgm:pt modelId="{0F2D33C2-0046-4D2E-B608-8CC53E59CB5C}" type="pres">
      <dgm:prSet presAssocID="{494F87E5-29ED-40E0-BB5B-CEEB4439A475}" presName="rectComp" presStyleCnt="0"/>
      <dgm:spPr/>
    </dgm:pt>
    <dgm:pt modelId="{113CA285-9DFA-40D5-B4BD-914FB8FCA4D4}" type="pres">
      <dgm:prSet presAssocID="{494F87E5-29ED-40E0-BB5B-CEEB4439A475}" presName="bgRect" presStyleLbl="bgShp" presStyleIdx="3" presStyleCnt="4"/>
      <dgm:spPr/>
    </dgm:pt>
    <dgm:pt modelId="{9F5DFF6C-012A-4CC1-A188-E54DE94FB396}" type="pres">
      <dgm:prSet presAssocID="{494F87E5-29ED-40E0-BB5B-CEEB4439A475}" presName="bgRectTx" presStyleLbl="bgShp" presStyleIdx="3" presStyleCnt="4">
        <dgm:presLayoutVars>
          <dgm:bulletEnabled val="1"/>
        </dgm:presLayoutVars>
      </dgm:prSet>
      <dgm:spPr/>
    </dgm:pt>
  </dgm:ptLst>
  <dgm:cxnLst>
    <dgm:cxn modelId="{44951E01-1AA9-4B45-A67A-CFC574737EC9}" type="presOf" srcId="{995CF32A-6E57-4AC4-A0C0-E02553527CCC}" destId="{4A9F6A02-A054-44C1-B968-FA58D6FF51D0}" srcOrd="0" destOrd="0" presId="urn:microsoft.com/office/officeart/2005/8/layout/hierarchy6"/>
    <dgm:cxn modelId="{17164703-BCC3-4E7E-9BF5-5FA9ABDD9F7B}" type="presOf" srcId="{67F8C8AE-37BC-4EA1-8EC6-DD4B87CD69CD}" destId="{0860B38A-ED04-4879-B261-D257955E4E79}" srcOrd="0" destOrd="0" presId="urn:microsoft.com/office/officeart/2005/8/layout/hierarchy6"/>
    <dgm:cxn modelId="{F5282204-A881-4624-BCA9-7249E3B1F619}" type="presOf" srcId="{69D6CB60-E216-44F9-B849-CDE3BF335C7D}" destId="{CF13A42D-D2C6-4B97-98A3-9C9D0AC0F11D}" srcOrd="0" destOrd="0" presId="urn:microsoft.com/office/officeart/2005/8/layout/hierarchy6"/>
    <dgm:cxn modelId="{A0E92A07-CC7A-4D90-B5C6-221C9AF421B2}" srcId="{C3AAD0ED-E962-406E-87B0-025F0057BB96}" destId="{A890D268-7A79-4DDE-8797-F121579BA84D}" srcOrd="0" destOrd="0" parTransId="{C0B71A0D-D7D3-43CD-882A-AF5B9E9948AD}" sibTransId="{53EDA1C9-BE59-4680-BC83-39B0CCAEAD11}"/>
    <dgm:cxn modelId="{D2D38C19-EB9A-4904-AB29-B02B8E244E93}" type="presOf" srcId="{FC339280-FE58-43B1-B622-3E0266855205}" destId="{E187D62F-2805-4EC0-898D-3B5D2924D9E1}" srcOrd="0" destOrd="0" presId="urn:microsoft.com/office/officeart/2005/8/layout/hierarchy6"/>
    <dgm:cxn modelId="{2DF14620-A1BD-43EA-B9BB-F29A7AAA5D96}" srcId="{786F393E-BFA1-4C69-BACA-1769FB01EC74}" destId="{C3AAD0ED-E962-406E-87B0-025F0057BB96}" srcOrd="0" destOrd="0" parTransId="{448BC490-874A-434F-88FB-AEDDB8EA8BA8}" sibTransId="{997FD585-0D0D-4776-9A17-E214DB653F73}"/>
    <dgm:cxn modelId="{4DA4AE23-D595-4587-83C0-D3A7BB91C235}" srcId="{EF55DEAB-0342-444F-A5B9-E6F3176855A9}" destId="{9442C9B5-483E-4F83-B25F-E27CC2757290}" srcOrd="1" destOrd="0" parTransId="{099624BE-2DCE-4928-82F1-331DAAA07FD0}" sibTransId="{6526E376-D35C-40EC-B8CC-977081BA9794}"/>
    <dgm:cxn modelId="{A1A29227-8806-4FA1-BBA4-24369CE577A6}" type="presOf" srcId="{099624BE-2DCE-4928-82F1-331DAAA07FD0}" destId="{1AD71CC5-6474-4155-B87F-3E493E0CAE37}" srcOrd="0" destOrd="0" presId="urn:microsoft.com/office/officeart/2005/8/layout/hierarchy6"/>
    <dgm:cxn modelId="{0C3A2A3A-A242-4F87-98AC-A83A6F72E7C6}" srcId="{EF55DEAB-0342-444F-A5B9-E6F3176855A9}" destId="{995CF32A-6E57-4AC4-A0C0-E02553527CCC}" srcOrd="0" destOrd="0" parTransId="{B38E8CFB-AB3D-4899-8685-74E6E7CCB78B}" sibTransId="{0263BA1B-52F7-4602-9CE9-F372DF000A80}"/>
    <dgm:cxn modelId="{EAB90440-CE77-4945-BF03-8A55EC89FA97}" type="presOf" srcId="{128E4B1F-97C6-4771-9CE7-0095B978724A}" destId="{74860E3E-DAD8-44A6-9CB8-0A32AA0D560D}" srcOrd="0" destOrd="0" presId="urn:microsoft.com/office/officeart/2005/8/layout/hierarchy6"/>
    <dgm:cxn modelId="{A701915C-9D1C-4C2A-9CF4-502097051B4E}" type="presOf" srcId="{EED145F1-0018-45CF-938C-2FD13BCE9904}" destId="{EB3E78CE-BF9B-45C8-B60D-F44859DF5237}" srcOrd="0" destOrd="0" presId="urn:microsoft.com/office/officeart/2005/8/layout/hierarchy6"/>
    <dgm:cxn modelId="{80A41560-164F-466A-8F87-DAC1FF3B5077}" type="presOf" srcId="{8E77B252-907F-4525-8C71-39EDF7A6BE0C}" destId="{C05566E1-1742-4894-9710-E64479C3A11F}" srcOrd="0" destOrd="0" presId="urn:microsoft.com/office/officeart/2005/8/layout/hierarchy6"/>
    <dgm:cxn modelId="{D09C8649-EEDD-425D-A894-235A0B1C855A}" srcId="{F4B7A0F1-990D-41EA-8751-D41C3DC16DF0}" destId="{F50EE91C-0DD3-4988-9DCD-6DDA4E6CA14E}" srcOrd="0" destOrd="0" parTransId="{A3CA61A0-F8DD-41F7-91C1-5B35CDA30417}" sibTransId="{A0B2B2CF-A243-43ED-8822-AF6BC7EF3848}"/>
    <dgm:cxn modelId="{29FD8969-D398-47FC-BEF8-19108331A87F}" srcId="{67F8C8AE-37BC-4EA1-8EC6-DD4B87CD69CD}" destId="{B06B70E4-B46B-468C-84F0-74BC04178AA2}" srcOrd="0" destOrd="0" parTransId="{10D9F76F-BE0F-44B7-BC83-A25855785E78}" sibTransId="{337646EE-C6C6-43A8-AC8E-0C78A8970AD8}"/>
    <dgm:cxn modelId="{1F1AD449-C8A8-4E30-B02F-526DEB230775}" type="presOf" srcId="{494F87E5-29ED-40E0-BB5B-CEEB4439A475}" destId="{113CA285-9DFA-40D5-B4BD-914FB8FCA4D4}" srcOrd="0" destOrd="0" presId="urn:microsoft.com/office/officeart/2005/8/layout/hierarchy6"/>
    <dgm:cxn modelId="{8364B34A-BB61-4F7A-97B3-7F7D715B4A9B}" type="presOf" srcId="{F5B38FEA-0826-47DC-8A7B-5C1F25A7A2F5}" destId="{16D9A2B1-DE30-4AE7-809A-FDAB96720204}" srcOrd="0" destOrd="0" presId="urn:microsoft.com/office/officeart/2005/8/layout/hierarchy6"/>
    <dgm:cxn modelId="{719E186D-5939-4612-AE8A-972AC505E710}" type="presOf" srcId="{EF55DEAB-0342-444F-A5B9-E6F3176855A9}" destId="{8A7274ED-5BB2-4105-89FF-9B6921A223CF}" srcOrd="0" destOrd="0" presId="urn:microsoft.com/office/officeart/2005/8/layout/hierarchy6"/>
    <dgm:cxn modelId="{68C1A076-0223-450F-B1A8-76A0CCDEBBD4}" srcId="{786F393E-BFA1-4C69-BACA-1769FB01EC74}" destId="{C55638E6-4D06-42EA-A9EA-DBF24F1D79A5}" srcOrd="1" destOrd="0" parTransId="{BF009D7F-ED50-4AF4-94D1-E1303A850543}" sibTransId="{8515849B-B37C-4993-8939-D69CB434469E}"/>
    <dgm:cxn modelId="{A6D8E777-EBC9-4B13-824D-3A91C64E6B27}" type="presOf" srcId="{0FF63829-A377-4245-8805-948B6D097419}" destId="{5C96266E-C3ED-43E7-87C1-89EDF4B41337}" srcOrd="1" destOrd="0" presId="urn:microsoft.com/office/officeart/2005/8/layout/hierarchy6"/>
    <dgm:cxn modelId="{CE63915A-509A-40A1-9A9C-813BC44934A4}" type="presOf" srcId="{C51AF2C8-A95C-4E7F-A458-3F0A5FC246DA}" destId="{45303F2E-006E-403E-B91C-AB308CEF95F9}" srcOrd="0" destOrd="0" presId="urn:microsoft.com/office/officeart/2005/8/layout/hierarchy6"/>
    <dgm:cxn modelId="{E7E7E27A-CE95-4C32-A7E6-D1A498D99CFF}" srcId="{58855104-79F6-4720-A413-980535886B77}" destId="{FC339280-FE58-43B1-B622-3E0266855205}" srcOrd="0" destOrd="0" parTransId="{C51AF2C8-A95C-4E7F-A458-3F0A5FC246DA}" sibTransId="{2141724C-A0CC-4D41-9CA7-FD6BF7B40BB8}"/>
    <dgm:cxn modelId="{3C49C17B-7972-4BE9-8D47-C84746688A59}" type="presOf" srcId="{10D9F76F-BE0F-44B7-BC83-A25855785E78}" destId="{7809507E-4946-4685-8B1C-DCFBBA86DBC3}" srcOrd="0" destOrd="0" presId="urn:microsoft.com/office/officeart/2005/8/layout/hierarchy6"/>
    <dgm:cxn modelId="{CE0A3A80-B922-4EB6-9978-584E6D0BCB7E}" type="presOf" srcId="{850E6125-E7F7-4408-BD8C-D1ACC15E79D1}" destId="{B895F9D0-D36A-439A-91CE-6B195CB68B2C}" srcOrd="0" destOrd="0" presId="urn:microsoft.com/office/officeart/2005/8/layout/hierarchy6"/>
    <dgm:cxn modelId="{9FFFC180-8CF1-4411-931B-A222CAEFE232}" type="presOf" srcId="{786F393E-BFA1-4C69-BACA-1769FB01EC74}" destId="{52651B39-EFA1-4F52-B96F-9C95345B5E6D}" srcOrd="0" destOrd="0" presId="urn:microsoft.com/office/officeart/2005/8/layout/hierarchy6"/>
    <dgm:cxn modelId="{CC721683-9F7E-4EE6-A422-4F3B5247EDEB}" srcId="{786F393E-BFA1-4C69-BACA-1769FB01EC74}" destId="{494F87E5-29ED-40E0-BB5B-CEEB4439A475}" srcOrd="4" destOrd="0" parTransId="{82B6E655-2C7F-4D5D-87DD-50C26DDD3828}" sibTransId="{F994D6EF-B4D7-4BEB-86C4-289C58AA3D7F}"/>
    <dgm:cxn modelId="{5E0FA78B-1FC1-4D69-AA16-408DF9530541}" type="presOf" srcId="{0FF63829-A377-4245-8805-948B6D097419}" destId="{6F92754B-CFFB-4DB9-A82C-2D58AC9D00C1}" srcOrd="0" destOrd="0" presId="urn:microsoft.com/office/officeart/2005/8/layout/hierarchy6"/>
    <dgm:cxn modelId="{84D3358D-7AA7-4D70-8D67-D1AAAD390B4B}" type="presOf" srcId="{A3CA61A0-F8DD-41F7-91C1-5B35CDA30417}" destId="{583161DA-6E87-4508-B533-ABC5726028AD}" srcOrd="0" destOrd="0" presId="urn:microsoft.com/office/officeart/2005/8/layout/hierarchy6"/>
    <dgm:cxn modelId="{732BA78F-9B1C-4E1D-B396-C269A1A53F25}" type="presOf" srcId="{F4B7A0F1-990D-41EA-8751-D41C3DC16DF0}" destId="{0F4C67C7-4241-4D25-BF6C-990FAD909FD3}" srcOrd="0" destOrd="0" presId="urn:microsoft.com/office/officeart/2005/8/layout/hierarchy6"/>
    <dgm:cxn modelId="{1F498D94-EEDA-47E5-ABBC-7D63B84C8E09}" type="presOf" srcId="{B06B70E4-B46B-468C-84F0-74BC04178AA2}" destId="{184B32E9-1227-4698-99F8-60D36546C006}" srcOrd="0" destOrd="0" presId="urn:microsoft.com/office/officeart/2005/8/layout/hierarchy6"/>
    <dgm:cxn modelId="{FEBED79B-2C77-443A-9DB6-CCB70CA97CC0}" srcId="{DA49F245-1291-4750-8CE9-2CF5C85DB921}" destId="{F4B7A0F1-990D-41EA-8751-D41C3DC16DF0}" srcOrd="0" destOrd="0" parTransId="{F6108B02-8E4C-400B-B328-0152A6B45191}" sibTransId="{2F0D0201-2FFF-4E3A-B98F-BB4D472E7093}"/>
    <dgm:cxn modelId="{2D6BC29C-F1DC-4E2B-9F1B-54616347A6DA}" srcId="{786F393E-BFA1-4C69-BACA-1769FB01EC74}" destId="{0FF63829-A377-4245-8805-948B6D097419}" srcOrd="2" destOrd="0" parTransId="{10EA26AB-59D1-4D66-868D-22004A87C71B}" sibTransId="{C2323804-738C-44D0-80AF-C5BC699C6641}"/>
    <dgm:cxn modelId="{1AD8439E-B8F0-475B-89F8-49CCD8840B39}" type="presOf" srcId="{A890D268-7A79-4DDE-8797-F121579BA84D}" destId="{9C27D7F2-97D7-47C5-B0E1-86C7671B7F37}" srcOrd="0" destOrd="0" presId="urn:microsoft.com/office/officeart/2005/8/layout/hierarchy6"/>
    <dgm:cxn modelId="{BBF156A5-EBBC-4472-8581-074D7B22BA8B}" srcId="{C3AAD0ED-E962-406E-87B0-025F0057BB96}" destId="{DA49F245-1291-4750-8CE9-2CF5C85DB921}" srcOrd="2" destOrd="0" parTransId="{128E4B1F-97C6-4771-9CE7-0095B978724A}" sibTransId="{B8626966-3E08-4907-B6AF-D5895EFA80D7}"/>
    <dgm:cxn modelId="{1806D3A5-3FE3-45A2-9FCD-D98613D6AE92}" type="presOf" srcId="{B38E8CFB-AB3D-4899-8685-74E6E7CCB78B}" destId="{ABFB72AC-5805-4E24-9E01-16D18430552E}" srcOrd="0" destOrd="0" presId="urn:microsoft.com/office/officeart/2005/8/layout/hierarchy6"/>
    <dgm:cxn modelId="{D62E67A9-F759-4AC4-8BA2-C17E46BAEDBD}" type="presOf" srcId="{C0B71A0D-D7D3-43CD-882A-AF5B9E9948AD}" destId="{C2E1E87A-48BF-4A1C-9714-216639591A01}" srcOrd="0" destOrd="0" presId="urn:microsoft.com/office/officeart/2005/8/layout/hierarchy6"/>
    <dgm:cxn modelId="{133197AA-0A8F-4EE7-85D1-5120858FD8DF}" srcId="{8E77B252-907F-4525-8C71-39EDF7A6BE0C}" destId="{58855104-79F6-4720-A413-980535886B77}" srcOrd="1" destOrd="0" parTransId="{0E21CD03-5C0D-4D90-A4F9-7F71256279B5}" sibTransId="{5C4A62CB-CC54-425D-B007-E370BD21480C}"/>
    <dgm:cxn modelId="{6C0C1BAF-9525-4BC0-BCF4-522D0FCB094B}" type="presOf" srcId="{263A0F06-3C44-4C23-8CAB-B4467B5A816A}" destId="{AF285863-782B-4C70-BD51-3B970F879CCA}" srcOrd="0" destOrd="0" presId="urn:microsoft.com/office/officeart/2005/8/layout/hierarchy6"/>
    <dgm:cxn modelId="{7A6233B4-CAB9-4DFA-BA35-67EE33527F34}" srcId="{8E77B252-907F-4525-8C71-39EDF7A6BE0C}" destId="{67F8C8AE-37BC-4EA1-8EC6-DD4B87CD69CD}" srcOrd="0" destOrd="0" parTransId="{263A0F06-3C44-4C23-8CAB-B4467B5A816A}" sibTransId="{A4F6FABC-E9CF-4C4D-A556-6C5EF8D90445}"/>
    <dgm:cxn modelId="{68A1E9C1-D1C7-4D89-B35D-6D9A7D55E7AE}" type="presOf" srcId="{5BA761F6-96E8-4AFC-A631-04CA5DA6A3F0}" destId="{897AAFBE-80A6-4C4A-8EDC-DF6B96AD9E08}" srcOrd="0" destOrd="0" presId="urn:microsoft.com/office/officeart/2005/8/layout/hierarchy6"/>
    <dgm:cxn modelId="{F14900C8-1F06-4F5A-93D4-97DFD36452CF}" srcId="{5BA761F6-96E8-4AFC-A631-04CA5DA6A3F0}" destId="{850E6125-E7F7-4408-BD8C-D1ACC15E79D1}" srcOrd="0" destOrd="0" parTransId="{DC4E8C87-E62E-466C-88CC-8E547738DD99}" sibTransId="{14295FF9-B2BC-4384-B98A-1014B2FC7ADA}"/>
    <dgm:cxn modelId="{9464B8CB-9475-4212-920D-2EBA4FF6CD2D}" type="presOf" srcId="{9442C9B5-483E-4F83-B25F-E27CC2757290}" destId="{05A8C363-BDDB-4D6B-A856-12A90924E092}" srcOrd="0" destOrd="0" presId="urn:microsoft.com/office/officeart/2005/8/layout/hierarchy6"/>
    <dgm:cxn modelId="{3436ADCF-715F-43F0-9126-F416536FF78F}" srcId="{C3AAD0ED-E962-406E-87B0-025F0057BB96}" destId="{8E77B252-907F-4525-8C71-39EDF7A6BE0C}" srcOrd="1" destOrd="0" parTransId="{69D6CB60-E216-44F9-B849-CDE3BF335C7D}" sibTransId="{064CF3D4-6473-493B-B43A-BE298FC2B0AD}"/>
    <dgm:cxn modelId="{40E9FDCF-2317-4B91-93DB-DA042A9CEFD0}" type="presOf" srcId="{C55638E6-4D06-42EA-A9EA-DBF24F1D79A5}" destId="{475621C2-0BC8-462E-880B-113EFA19FEB4}" srcOrd="0" destOrd="0" presId="urn:microsoft.com/office/officeart/2005/8/layout/hierarchy6"/>
    <dgm:cxn modelId="{5A0E5BD0-CCF0-4145-8192-48925C3EF103}" srcId="{786F393E-BFA1-4C69-BACA-1769FB01EC74}" destId="{F5B38FEA-0826-47DC-8A7B-5C1F25A7A2F5}" srcOrd="3" destOrd="0" parTransId="{65C24D26-32C0-4362-A33D-C33B3A52A672}" sibTransId="{91A60F41-BA8D-45F0-95F8-F00582518488}"/>
    <dgm:cxn modelId="{335652D0-700B-4677-982F-0B47B4B7BC23}" type="presOf" srcId="{DC4E8C87-E62E-466C-88CC-8E547738DD99}" destId="{2D701CA4-9CF8-4FD8-AFBE-1E6622AAE812}" srcOrd="0" destOrd="0" presId="urn:microsoft.com/office/officeart/2005/8/layout/hierarchy6"/>
    <dgm:cxn modelId="{25A18DD0-0E65-46BB-88F6-1335A5A5C1D9}" type="presOf" srcId="{494F87E5-29ED-40E0-BB5B-CEEB4439A475}" destId="{9F5DFF6C-012A-4CC1-A188-E54DE94FB396}" srcOrd="1" destOrd="0" presId="urn:microsoft.com/office/officeart/2005/8/layout/hierarchy6"/>
    <dgm:cxn modelId="{849D0FD8-8F04-436A-8F13-F912C38BC449}" srcId="{DA49F245-1291-4750-8CE9-2CF5C85DB921}" destId="{5BA761F6-96E8-4AFC-A631-04CA5DA6A3F0}" srcOrd="1" destOrd="0" parTransId="{9AEE41AF-7E57-49C2-859B-91CA536D8751}" sibTransId="{75A6A9FF-0516-4E59-B698-5D200992722F}"/>
    <dgm:cxn modelId="{07BB8DD8-7320-4FE6-9D25-A0616E343CC0}" type="presOf" srcId="{F5B38FEA-0826-47DC-8A7B-5C1F25A7A2F5}" destId="{9F85EA3D-3B4D-4957-B832-36C80DE586E8}" srcOrd="1" destOrd="0" presId="urn:microsoft.com/office/officeart/2005/8/layout/hierarchy6"/>
    <dgm:cxn modelId="{133CDBE2-C4FE-4064-B760-CD2D8B94FAE1}" type="presOf" srcId="{58855104-79F6-4720-A413-980535886B77}" destId="{320621ED-A9E5-4B71-B21C-7E50074194C1}" srcOrd="0" destOrd="0" presId="urn:microsoft.com/office/officeart/2005/8/layout/hierarchy6"/>
    <dgm:cxn modelId="{8B2FDEE2-12F3-4A82-8E1D-FE28934B2AB2}" type="presOf" srcId="{9AEE41AF-7E57-49C2-859B-91CA536D8751}" destId="{C07D98E8-C12A-40CD-93E7-C150929E3F18}" srcOrd="0" destOrd="0" presId="urn:microsoft.com/office/officeart/2005/8/layout/hierarchy6"/>
    <dgm:cxn modelId="{F0A757EC-2E34-496D-92D9-8136801E5150}" srcId="{A890D268-7A79-4DDE-8797-F121579BA84D}" destId="{EF55DEAB-0342-444F-A5B9-E6F3176855A9}" srcOrd="0" destOrd="0" parTransId="{EED145F1-0018-45CF-938C-2FD13BCE9904}" sibTransId="{1A901DC2-3F49-41DC-8093-3A3CED2E7BD8}"/>
    <dgm:cxn modelId="{C6DE15EE-C183-4EA9-B94C-326984004E8F}" type="presOf" srcId="{DA49F245-1291-4750-8CE9-2CF5C85DB921}" destId="{F102378E-6031-401A-8059-1008A1CBB2AE}" srcOrd="0" destOrd="0" presId="urn:microsoft.com/office/officeart/2005/8/layout/hierarchy6"/>
    <dgm:cxn modelId="{30A2B4EE-24EC-4E95-B07F-585C3EECC961}" type="presOf" srcId="{F6108B02-8E4C-400B-B328-0152A6B45191}" destId="{9D20C606-5C08-45EF-9A7E-4EEAA425F461}" srcOrd="0" destOrd="0" presId="urn:microsoft.com/office/officeart/2005/8/layout/hierarchy6"/>
    <dgm:cxn modelId="{5F76DFEE-26A2-4253-A5DF-0CE4306FB604}" type="presOf" srcId="{C55638E6-4D06-42EA-A9EA-DBF24F1D79A5}" destId="{D2D7B690-F414-427B-A84B-1152F61C640B}" srcOrd="1" destOrd="0" presId="urn:microsoft.com/office/officeart/2005/8/layout/hierarchy6"/>
    <dgm:cxn modelId="{11715DF5-207E-42D7-93D2-A261DD0A1016}" type="presOf" srcId="{0E21CD03-5C0D-4D90-A4F9-7F71256279B5}" destId="{1A50667A-C94B-47A9-A1CA-736FA7E75DB6}" srcOrd="0" destOrd="0" presId="urn:microsoft.com/office/officeart/2005/8/layout/hierarchy6"/>
    <dgm:cxn modelId="{5BF759F5-9F19-43D1-B4EB-3015C6F62375}" type="presOf" srcId="{C3AAD0ED-E962-406E-87B0-025F0057BB96}" destId="{CC4C98F4-E2AF-416C-9BEC-2B90AB15F7F2}" srcOrd="0" destOrd="0" presId="urn:microsoft.com/office/officeart/2005/8/layout/hierarchy6"/>
    <dgm:cxn modelId="{622CF9FB-93D0-4969-BAFF-385722194C96}" type="presOf" srcId="{F50EE91C-0DD3-4988-9DCD-6DDA4E6CA14E}" destId="{BD208536-1BFD-4540-9707-D5C6EAE5744A}" srcOrd="0" destOrd="0" presId="urn:microsoft.com/office/officeart/2005/8/layout/hierarchy6"/>
    <dgm:cxn modelId="{22C9E372-497F-4D09-8C09-5B45220B4DC6}" type="presParOf" srcId="{52651B39-EFA1-4F52-B96F-9C95345B5E6D}" destId="{D245A0C2-F54D-46BE-A4C1-838524D6B9A2}" srcOrd="0" destOrd="0" presId="urn:microsoft.com/office/officeart/2005/8/layout/hierarchy6"/>
    <dgm:cxn modelId="{8FCCE9E9-6A3D-444B-9437-2CB96A45ADC6}" type="presParOf" srcId="{D245A0C2-F54D-46BE-A4C1-838524D6B9A2}" destId="{3B4B2538-05B6-4933-9103-46D311F56CE0}" srcOrd="0" destOrd="0" presId="urn:microsoft.com/office/officeart/2005/8/layout/hierarchy6"/>
    <dgm:cxn modelId="{76B23C9E-E8C0-4396-85AC-0749B2825051}" type="presParOf" srcId="{D245A0C2-F54D-46BE-A4C1-838524D6B9A2}" destId="{951D9639-C175-4CF1-A4E4-2790D73FDCDF}" srcOrd="1" destOrd="0" presId="urn:microsoft.com/office/officeart/2005/8/layout/hierarchy6"/>
    <dgm:cxn modelId="{7E78D8CA-6DF7-49AB-82E0-67E8B5FCB9B5}" type="presParOf" srcId="{951D9639-C175-4CF1-A4E4-2790D73FDCDF}" destId="{1BFF9BB5-6DE4-47D8-8DB3-F36F2EBFCFC2}" srcOrd="0" destOrd="0" presId="urn:microsoft.com/office/officeart/2005/8/layout/hierarchy6"/>
    <dgm:cxn modelId="{B95F4450-448E-4E9F-96EF-F4AFC9F4B558}" type="presParOf" srcId="{1BFF9BB5-6DE4-47D8-8DB3-F36F2EBFCFC2}" destId="{CC4C98F4-E2AF-416C-9BEC-2B90AB15F7F2}" srcOrd="0" destOrd="0" presId="urn:microsoft.com/office/officeart/2005/8/layout/hierarchy6"/>
    <dgm:cxn modelId="{6C026A2E-ADC4-4ECC-AD07-F946D7BCA84C}" type="presParOf" srcId="{1BFF9BB5-6DE4-47D8-8DB3-F36F2EBFCFC2}" destId="{2B65AF53-D498-4899-A4F5-23FC27737809}" srcOrd="1" destOrd="0" presId="urn:microsoft.com/office/officeart/2005/8/layout/hierarchy6"/>
    <dgm:cxn modelId="{046C4D6D-4B8E-4FAA-9B91-03C409F21127}" type="presParOf" srcId="{2B65AF53-D498-4899-A4F5-23FC27737809}" destId="{C2E1E87A-48BF-4A1C-9714-216639591A01}" srcOrd="0" destOrd="0" presId="urn:microsoft.com/office/officeart/2005/8/layout/hierarchy6"/>
    <dgm:cxn modelId="{F50F0706-1037-4943-ADF8-DB9C86217202}" type="presParOf" srcId="{2B65AF53-D498-4899-A4F5-23FC27737809}" destId="{23F41597-70EA-45F9-A09B-7749CFBF166F}" srcOrd="1" destOrd="0" presId="urn:microsoft.com/office/officeart/2005/8/layout/hierarchy6"/>
    <dgm:cxn modelId="{8ECD05DD-99AA-4627-B4BE-AE3C2BD7E83C}" type="presParOf" srcId="{23F41597-70EA-45F9-A09B-7749CFBF166F}" destId="{9C27D7F2-97D7-47C5-B0E1-86C7671B7F37}" srcOrd="0" destOrd="0" presId="urn:microsoft.com/office/officeart/2005/8/layout/hierarchy6"/>
    <dgm:cxn modelId="{307B21DA-1B5F-4200-B233-8B3C14E8A420}" type="presParOf" srcId="{23F41597-70EA-45F9-A09B-7749CFBF166F}" destId="{D0E33825-D5FC-46AA-B76A-CE960E4B9330}" srcOrd="1" destOrd="0" presId="urn:microsoft.com/office/officeart/2005/8/layout/hierarchy6"/>
    <dgm:cxn modelId="{CF4F8D0C-7835-4B7C-929B-F2B83769EC83}" type="presParOf" srcId="{D0E33825-D5FC-46AA-B76A-CE960E4B9330}" destId="{EB3E78CE-BF9B-45C8-B60D-F44859DF5237}" srcOrd="0" destOrd="0" presId="urn:microsoft.com/office/officeart/2005/8/layout/hierarchy6"/>
    <dgm:cxn modelId="{CAC45C92-4873-41AE-A535-536BA9A7CB54}" type="presParOf" srcId="{D0E33825-D5FC-46AA-B76A-CE960E4B9330}" destId="{8D560B7A-A0DE-466C-87BE-C53FF71C4E7F}" srcOrd="1" destOrd="0" presId="urn:microsoft.com/office/officeart/2005/8/layout/hierarchy6"/>
    <dgm:cxn modelId="{A9A79801-E094-40C0-A722-393D253F2D62}" type="presParOf" srcId="{8D560B7A-A0DE-466C-87BE-C53FF71C4E7F}" destId="{8A7274ED-5BB2-4105-89FF-9B6921A223CF}" srcOrd="0" destOrd="0" presId="urn:microsoft.com/office/officeart/2005/8/layout/hierarchy6"/>
    <dgm:cxn modelId="{ECA57E2A-2AD1-401B-9BAB-BDD094CA872D}" type="presParOf" srcId="{8D560B7A-A0DE-466C-87BE-C53FF71C4E7F}" destId="{3B28691B-4F0D-494F-9780-54A23CE8A405}" srcOrd="1" destOrd="0" presId="urn:microsoft.com/office/officeart/2005/8/layout/hierarchy6"/>
    <dgm:cxn modelId="{D70C2700-C7C6-4512-BB44-96EF85A2BB5B}" type="presParOf" srcId="{3B28691B-4F0D-494F-9780-54A23CE8A405}" destId="{ABFB72AC-5805-4E24-9E01-16D18430552E}" srcOrd="0" destOrd="0" presId="urn:microsoft.com/office/officeart/2005/8/layout/hierarchy6"/>
    <dgm:cxn modelId="{FE00695A-EAF4-46D1-9124-D735A1384DAD}" type="presParOf" srcId="{3B28691B-4F0D-494F-9780-54A23CE8A405}" destId="{755F92E7-F608-4DC9-B2A6-93F57D15F2D8}" srcOrd="1" destOrd="0" presId="urn:microsoft.com/office/officeart/2005/8/layout/hierarchy6"/>
    <dgm:cxn modelId="{0A95795F-B282-495B-87D8-EA871A3DCD1D}" type="presParOf" srcId="{755F92E7-F608-4DC9-B2A6-93F57D15F2D8}" destId="{4A9F6A02-A054-44C1-B968-FA58D6FF51D0}" srcOrd="0" destOrd="0" presId="urn:microsoft.com/office/officeart/2005/8/layout/hierarchy6"/>
    <dgm:cxn modelId="{009BBA27-9D14-4C6C-86E8-872231337CF0}" type="presParOf" srcId="{755F92E7-F608-4DC9-B2A6-93F57D15F2D8}" destId="{3540018C-BCAD-4E37-8735-D1E613E53988}" srcOrd="1" destOrd="0" presId="urn:microsoft.com/office/officeart/2005/8/layout/hierarchy6"/>
    <dgm:cxn modelId="{AD9EE569-89B0-495D-984C-EA1BF30536DE}" type="presParOf" srcId="{3B28691B-4F0D-494F-9780-54A23CE8A405}" destId="{1AD71CC5-6474-4155-B87F-3E493E0CAE37}" srcOrd="2" destOrd="0" presId="urn:microsoft.com/office/officeart/2005/8/layout/hierarchy6"/>
    <dgm:cxn modelId="{92C684AB-C888-41A6-AA47-FCB2982D1510}" type="presParOf" srcId="{3B28691B-4F0D-494F-9780-54A23CE8A405}" destId="{65066583-688D-46E1-A40D-636A98C33E6E}" srcOrd="3" destOrd="0" presId="urn:microsoft.com/office/officeart/2005/8/layout/hierarchy6"/>
    <dgm:cxn modelId="{373A2CA2-6899-495B-8112-C8E616D74081}" type="presParOf" srcId="{65066583-688D-46E1-A40D-636A98C33E6E}" destId="{05A8C363-BDDB-4D6B-A856-12A90924E092}" srcOrd="0" destOrd="0" presId="urn:microsoft.com/office/officeart/2005/8/layout/hierarchy6"/>
    <dgm:cxn modelId="{0269417F-4EDC-400B-BFB4-873D4B63483C}" type="presParOf" srcId="{65066583-688D-46E1-A40D-636A98C33E6E}" destId="{2DE4DC30-056D-47D5-8085-A222EDE9A5E0}" srcOrd="1" destOrd="0" presId="urn:microsoft.com/office/officeart/2005/8/layout/hierarchy6"/>
    <dgm:cxn modelId="{E22C342A-E352-48C1-B530-2481DCBC49E2}" type="presParOf" srcId="{2B65AF53-D498-4899-A4F5-23FC27737809}" destId="{CF13A42D-D2C6-4B97-98A3-9C9D0AC0F11D}" srcOrd="2" destOrd="0" presId="urn:microsoft.com/office/officeart/2005/8/layout/hierarchy6"/>
    <dgm:cxn modelId="{CE294282-6B64-41F9-BDB7-FCE513477EAD}" type="presParOf" srcId="{2B65AF53-D498-4899-A4F5-23FC27737809}" destId="{53D69468-E0C3-4FC1-AA68-8B077E606388}" srcOrd="3" destOrd="0" presId="urn:microsoft.com/office/officeart/2005/8/layout/hierarchy6"/>
    <dgm:cxn modelId="{318BCE06-F943-4D62-9784-948560E1DCE2}" type="presParOf" srcId="{53D69468-E0C3-4FC1-AA68-8B077E606388}" destId="{C05566E1-1742-4894-9710-E64479C3A11F}" srcOrd="0" destOrd="0" presId="urn:microsoft.com/office/officeart/2005/8/layout/hierarchy6"/>
    <dgm:cxn modelId="{BA39E387-F8F1-42F3-9420-995B76F495F5}" type="presParOf" srcId="{53D69468-E0C3-4FC1-AA68-8B077E606388}" destId="{5BA4FC84-59C4-4137-851B-DDB42489DF10}" srcOrd="1" destOrd="0" presId="urn:microsoft.com/office/officeart/2005/8/layout/hierarchy6"/>
    <dgm:cxn modelId="{8FA6922C-CE6F-448E-B7C5-B2CEF4BE5980}" type="presParOf" srcId="{5BA4FC84-59C4-4137-851B-DDB42489DF10}" destId="{AF285863-782B-4C70-BD51-3B970F879CCA}" srcOrd="0" destOrd="0" presId="urn:microsoft.com/office/officeart/2005/8/layout/hierarchy6"/>
    <dgm:cxn modelId="{CF34F2D1-3ABC-48C2-ABEE-F4C25AFC2022}" type="presParOf" srcId="{5BA4FC84-59C4-4137-851B-DDB42489DF10}" destId="{6603FD25-C7FE-482A-B249-9360373A9FBC}" srcOrd="1" destOrd="0" presId="urn:microsoft.com/office/officeart/2005/8/layout/hierarchy6"/>
    <dgm:cxn modelId="{8519F72B-8E83-4C32-84CA-C5B1BCCC8ADC}" type="presParOf" srcId="{6603FD25-C7FE-482A-B249-9360373A9FBC}" destId="{0860B38A-ED04-4879-B261-D257955E4E79}" srcOrd="0" destOrd="0" presId="urn:microsoft.com/office/officeart/2005/8/layout/hierarchy6"/>
    <dgm:cxn modelId="{A1FEBE55-E894-4254-AADD-4EA7FE015A66}" type="presParOf" srcId="{6603FD25-C7FE-482A-B249-9360373A9FBC}" destId="{36E2663A-16EF-4890-AE7C-B307092C074C}" srcOrd="1" destOrd="0" presId="urn:microsoft.com/office/officeart/2005/8/layout/hierarchy6"/>
    <dgm:cxn modelId="{1F1A1BD4-CC80-4F38-AF57-23C7031DF3EF}" type="presParOf" srcId="{36E2663A-16EF-4890-AE7C-B307092C074C}" destId="{7809507E-4946-4685-8B1C-DCFBBA86DBC3}" srcOrd="0" destOrd="0" presId="urn:microsoft.com/office/officeart/2005/8/layout/hierarchy6"/>
    <dgm:cxn modelId="{6335A8B7-AF90-4F89-BF60-CA33B4FBB9A0}" type="presParOf" srcId="{36E2663A-16EF-4890-AE7C-B307092C074C}" destId="{1AA1A820-238D-49C8-838E-EC582A23F61F}" srcOrd="1" destOrd="0" presId="urn:microsoft.com/office/officeart/2005/8/layout/hierarchy6"/>
    <dgm:cxn modelId="{C3A1F2A3-1095-44A9-A289-B66EBE537647}" type="presParOf" srcId="{1AA1A820-238D-49C8-838E-EC582A23F61F}" destId="{184B32E9-1227-4698-99F8-60D36546C006}" srcOrd="0" destOrd="0" presId="urn:microsoft.com/office/officeart/2005/8/layout/hierarchy6"/>
    <dgm:cxn modelId="{646C7D8E-D263-47B7-8155-01A05985BF95}" type="presParOf" srcId="{1AA1A820-238D-49C8-838E-EC582A23F61F}" destId="{5D3B88A0-CB73-415F-BF9D-C2BDCF5748ED}" srcOrd="1" destOrd="0" presId="urn:microsoft.com/office/officeart/2005/8/layout/hierarchy6"/>
    <dgm:cxn modelId="{CB7348F4-26DB-4073-8186-8FD3007C53AF}" type="presParOf" srcId="{5BA4FC84-59C4-4137-851B-DDB42489DF10}" destId="{1A50667A-C94B-47A9-A1CA-736FA7E75DB6}" srcOrd="2" destOrd="0" presId="urn:microsoft.com/office/officeart/2005/8/layout/hierarchy6"/>
    <dgm:cxn modelId="{B5079206-1F90-4B0A-8025-50368A0A139F}" type="presParOf" srcId="{5BA4FC84-59C4-4137-851B-DDB42489DF10}" destId="{A20C8DAD-1882-4718-A38C-7A9CA9B8453D}" srcOrd="3" destOrd="0" presId="urn:microsoft.com/office/officeart/2005/8/layout/hierarchy6"/>
    <dgm:cxn modelId="{75F7C861-7801-4080-9EF2-13EB2E81DF4E}" type="presParOf" srcId="{A20C8DAD-1882-4718-A38C-7A9CA9B8453D}" destId="{320621ED-A9E5-4B71-B21C-7E50074194C1}" srcOrd="0" destOrd="0" presId="urn:microsoft.com/office/officeart/2005/8/layout/hierarchy6"/>
    <dgm:cxn modelId="{272D760D-B3AD-425D-94AE-ECDAD4ECF9AE}" type="presParOf" srcId="{A20C8DAD-1882-4718-A38C-7A9CA9B8453D}" destId="{C712E2E3-5047-41BB-B430-D098507BF6D8}" srcOrd="1" destOrd="0" presId="urn:microsoft.com/office/officeart/2005/8/layout/hierarchy6"/>
    <dgm:cxn modelId="{6F982335-CDAA-4E43-B4F8-42EAB030AF13}" type="presParOf" srcId="{C712E2E3-5047-41BB-B430-D098507BF6D8}" destId="{45303F2E-006E-403E-B91C-AB308CEF95F9}" srcOrd="0" destOrd="0" presId="urn:microsoft.com/office/officeart/2005/8/layout/hierarchy6"/>
    <dgm:cxn modelId="{07287949-0AE5-458E-A849-FA22E021598C}" type="presParOf" srcId="{C712E2E3-5047-41BB-B430-D098507BF6D8}" destId="{C398ED14-D9B5-48D1-BC30-3C186AD96149}" srcOrd="1" destOrd="0" presId="urn:microsoft.com/office/officeart/2005/8/layout/hierarchy6"/>
    <dgm:cxn modelId="{0E9AE423-5AFB-4916-B22C-844843B5DA51}" type="presParOf" srcId="{C398ED14-D9B5-48D1-BC30-3C186AD96149}" destId="{E187D62F-2805-4EC0-898D-3B5D2924D9E1}" srcOrd="0" destOrd="0" presId="urn:microsoft.com/office/officeart/2005/8/layout/hierarchy6"/>
    <dgm:cxn modelId="{B647E5F8-A825-4973-B083-062085D4CD57}" type="presParOf" srcId="{C398ED14-D9B5-48D1-BC30-3C186AD96149}" destId="{E7312A90-0D52-4EF1-AC46-17B1323C35A8}" srcOrd="1" destOrd="0" presId="urn:microsoft.com/office/officeart/2005/8/layout/hierarchy6"/>
    <dgm:cxn modelId="{3B0407B8-84C9-4355-9419-9B835DF3F892}" type="presParOf" srcId="{2B65AF53-D498-4899-A4F5-23FC27737809}" destId="{74860E3E-DAD8-44A6-9CB8-0A32AA0D560D}" srcOrd="4" destOrd="0" presId="urn:microsoft.com/office/officeart/2005/8/layout/hierarchy6"/>
    <dgm:cxn modelId="{203CAB8F-423A-4960-B6FD-1025162238B2}" type="presParOf" srcId="{2B65AF53-D498-4899-A4F5-23FC27737809}" destId="{2935B2A1-6197-40DA-AE0F-81608BDBB027}" srcOrd="5" destOrd="0" presId="urn:microsoft.com/office/officeart/2005/8/layout/hierarchy6"/>
    <dgm:cxn modelId="{9204E8F7-1323-404A-A5FE-AB6D26FC5E96}" type="presParOf" srcId="{2935B2A1-6197-40DA-AE0F-81608BDBB027}" destId="{F102378E-6031-401A-8059-1008A1CBB2AE}" srcOrd="0" destOrd="0" presId="urn:microsoft.com/office/officeart/2005/8/layout/hierarchy6"/>
    <dgm:cxn modelId="{C74DF17D-575D-44FC-8C45-EF5FE29635E6}" type="presParOf" srcId="{2935B2A1-6197-40DA-AE0F-81608BDBB027}" destId="{05653CBF-FB6C-4140-B761-2F3F9D9B4572}" srcOrd="1" destOrd="0" presId="urn:microsoft.com/office/officeart/2005/8/layout/hierarchy6"/>
    <dgm:cxn modelId="{DD75DDFB-9E69-4290-958E-E60D91645124}" type="presParOf" srcId="{05653CBF-FB6C-4140-B761-2F3F9D9B4572}" destId="{9D20C606-5C08-45EF-9A7E-4EEAA425F461}" srcOrd="0" destOrd="0" presId="urn:microsoft.com/office/officeart/2005/8/layout/hierarchy6"/>
    <dgm:cxn modelId="{FF166020-9A23-4F8C-BAAC-B0494DFBB634}" type="presParOf" srcId="{05653CBF-FB6C-4140-B761-2F3F9D9B4572}" destId="{F04214D4-A268-4D3F-8FA9-F783E2BC396D}" srcOrd="1" destOrd="0" presId="urn:microsoft.com/office/officeart/2005/8/layout/hierarchy6"/>
    <dgm:cxn modelId="{D5BBECFA-D9C3-43F1-B05B-945D906C05D4}" type="presParOf" srcId="{F04214D4-A268-4D3F-8FA9-F783E2BC396D}" destId="{0F4C67C7-4241-4D25-BF6C-990FAD909FD3}" srcOrd="0" destOrd="0" presId="urn:microsoft.com/office/officeart/2005/8/layout/hierarchy6"/>
    <dgm:cxn modelId="{440BA0EA-FCE8-4B7E-8F19-9FCEB49C59DE}" type="presParOf" srcId="{F04214D4-A268-4D3F-8FA9-F783E2BC396D}" destId="{619E024F-4170-4E5B-9F33-82554CC6B16D}" srcOrd="1" destOrd="0" presId="urn:microsoft.com/office/officeart/2005/8/layout/hierarchy6"/>
    <dgm:cxn modelId="{B6DFCE20-F2AA-4853-B0E5-887B13B90D3F}" type="presParOf" srcId="{619E024F-4170-4E5B-9F33-82554CC6B16D}" destId="{583161DA-6E87-4508-B533-ABC5726028AD}" srcOrd="0" destOrd="0" presId="urn:microsoft.com/office/officeart/2005/8/layout/hierarchy6"/>
    <dgm:cxn modelId="{314191F3-761D-4B98-A157-623D5E8E9190}" type="presParOf" srcId="{619E024F-4170-4E5B-9F33-82554CC6B16D}" destId="{E151B978-C4DF-4C74-B278-9C339A54A48D}" srcOrd="1" destOrd="0" presId="urn:microsoft.com/office/officeart/2005/8/layout/hierarchy6"/>
    <dgm:cxn modelId="{FF25B29F-E4BD-424B-81A6-71108C181F38}" type="presParOf" srcId="{E151B978-C4DF-4C74-B278-9C339A54A48D}" destId="{BD208536-1BFD-4540-9707-D5C6EAE5744A}" srcOrd="0" destOrd="0" presId="urn:microsoft.com/office/officeart/2005/8/layout/hierarchy6"/>
    <dgm:cxn modelId="{684FD624-93EF-408E-B09F-6FB3F22518F5}" type="presParOf" srcId="{E151B978-C4DF-4C74-B278-9C339A54A48D}" destId="{58DE4077-8C3A-4257-ADB6-311356B53E74}" srcOrd="1" destOrd="0" presId="urn:microsoft.com/office/officeart/2005/8/layout/hierarchy6"/>
    <dgm:cxn modelId="{4AC68F4B-4316-448B-99AF-C76FF4626BB1}" type="presParOf" srcId="{05653CBF-FB6C-4140-B761-2F3F9D9B4572}" destId="{C07D98E8-C12A-40CD-93E7-C150929E3F18}" srcOrd="2" destOrd="0" presId="urn:microsoft.com/office/officeart/2005/8/layout/hierarchy6"/>
    <dgm:cxn modelId="{3E74AB71-FBD1-49AC-A0B8-B1076D3DD66F}" type="presParOf" srcId="{05653CBF-FB6C-4140-B761-2F3F9D9B4572}" destId="{8BF3E894-A0FC-4C2C-BA58-2D4DE18970ED}" srcOrd="3" destOrd="0" presId="urn:microsoft.com/office/officeart/2005/8/layout/hierarchy6"/>
    <dgm:cxn modelId="{0E94B5DC-FD18-4F29-A236-B6B07DE4E835}" type="presParOf" srcId="{8BF3E894-A0FC-4C2C-BA58-2D4DE18970ED}" destId="{897AAFBE-80A6-4C4A-8EDC-DF6B96AD9E08}" srcOrd="0" destOrd="0" presId="urn:microsoft.com/office/officeart/2005/8/layout/hierarchy6"/>
    <dgm:cxn modelId="{87EA18E1-11DD-454F-8686-3A64FF883337}" type="presParOf" srcId="{8BF3E894-A0FC-4C2C-BA58-2D4DE18970ED}" destId="{E45E3658-6EB4-46A8-8D95-4AD841142F3F}" srcOrd="1" destOrd="0" presId="urn:microsoft.com/office/officeart/2005/8/layout/hierarchy6"/>
    <dgm:cxn modelId="{CFDEE5F2-B877-4BE4-967C-C33EFB6A9F4A}" type="presParOf" srcId="{E45E3658-6EB4-46A8-8D95-4AD841142F3F}" destId="{2D701CA4-9CF8-4FD8-AFBE-1E6622AAE812}" srcOrd="0" destOrd="0" presId="urn:microsoft.com/office/officeart/2005/8/layout/hierarchy6"/>
    <dgm:cxn modelId="{DCEB1A91-16A1-4F43-9C1A-A788FA605CFD}" type="presParOf" srcId="{E45E3658-6EB4-46A8-8D95-4AD841142F3F}" destId="{D3092B27-E42D-44B4-9115-3B870F429B04}" srcOrd="1" destOrd="0" presId="urn:microsoft.com/office/officeart/2005/8/layout/hierarchy6"/>
    <dgm:cxn modelId="{34CB29E1-626E-4746-955F-914B823E829C}" type="presParOf" srcId="{D3092B27-E42D-44B4-9115-3B870F429B04}" destId="{B895F9D0-D36A-439A-91CE-6B195CB68B2C}" srcOrd="0" destOrd="0" presId="urn:microsoft.com/office/officeart/2005/8/layout/hierarchy6"/>
    <dgm:cxn modelId="{C693B66D-309C-42D3-8D16-2C7BD7AABBB9}" type="presParOf" srcId="{D3092B27-E42D-44B4-9115-3B870F429B04}" destId="{92357923-024C-4466-B249-7B3AA2BE6EFE}" srcOrd="1" destOrd="0" presId="urn:microsoft.com/office/officeart/2005/8/layout/hierarchy6"/>
    <dgm:cxn modelId="{F9EDC452-F9A7-4572-96D7-F0EB231BCB77}" type="presParOf" srcId="{52651B39-EFA1-4F52-B96F-9C95345B5E6D}" destId="{827739CE-B8C1-4919-A6B3-8D3DEB1FEA02}" srcOrd="1" destOrd="0" presId="urn:microsoft.com/office/officeart/2005/8/layout/hierarchy6"/>
    <dgm:cxn modelId="{12F99826-5D1E-4A79-AEBB-78C54B4F67A5}" type="presParOf" srcId="{827739CE-B8C1-4919-A6B3-8D3DEB1FEA02}" destId="{21BF7049-D1A7-4BF0-BE2A-9E073F87D96F}" srcOrd="0" destOrd="0" presId="urn:microsoft.com/office/officeart/2005/8/layout/hierarchy6"/>
    <dgm:cxn modelId="{319EE5E1-891B-4A1F-9CEF-C1F3BBAEEDE7}" type="presParOf" srcId="{21BF7049-D1A7-4BF0-BE2A-9E073F87D96F}" destId="{475621C2-0BC8-462E-880B-113EFA19FEB4}" srcOrd="0" destOrd="0" presId="urn:microsoft.com/office/officeart/2005/8/layout/hierarchy6"/>
    <dgm:cxn modelId="{68B62A07-FBE0-4E81-82E3-B80155619311}" type="presParOf" srcId="{21BF7049-D1A7-4BF0-BE2A-9E073F87D96F}" destId="{D2D7B690-F414-427B-A84B-1152F61C640B}" srcOrd="1" destOrd="0" presId="urn:microsoft.com/office/officeart/2005/8/layout/hierarchy6"/>
    <dgm:cxn modelId="{8909DE78-5960-4F9B-9750-F076D3E38030}" type="presParOf" srcId="{827739CE-B8C1-4919-A6B3-8D3DEB1FEA02}" destId="{B3A88D8E-D8CB-4B66-95DC-3C21E2023D82}" srcOrd="1" destOrd="0" presId="urn:microsoft.com/office/officeart/2005/8/layout/hierarchy6"/>
    <dgm:cxn modelId="{CE39E311-7FDC-42B9-AA5F-441D8181C387}" type="presParOf" srcId="{B3A88D8E-D8CB-4B66-95DC-3C21E2023D82}" destId="{D2A08E63-95A4-41F4-860C-BF7B3B249FC1}" srcOrd="0" destOrd="0" presId="urn:microsoft.com/office/officeart/2005/8/layout/hierarchy6"/>
    <dgm:cxn modelId="{41D770A8-9B70-42AD-A452-EDD770C42AA9}" type="presParOf" srcId="{827739CE-B8C1-4919-A6B3-8D3DEB1FEA02}" destId="{DB65109F-8F5E-4DAF-8928-475A6CF0E069}" srcOrd="2" destOrd="0" presId="urn:microsoft.com/office/officeart/2005/8/layout/hierarchy6"/>
    <dgm:cxn modelId="{C60C538D-8503-49C6-8A88-1B0F91153D48}" type="presParOf" srcId="{DB65109F-8F5E-4DAF-8928-475A6CF0E069}" destId="{6F92754B-CFFB-4DB9-A82C-2D58AC9D00C1}" srcOrd="0" destOrd="0" presId="urn:microsoft.com/office/officeart/2005/8/layout/hierarchy6"/>
    <dgm:cxn modelId="{7783580A-FF24-4C09-9EA9-85F2599879C3}" type="presParOf" srcId="{DB65109F-8F5E-4DAF-8928-475A6CF0E069}" destId="{5C96266E-C3ED-43E7-87C1-89EDF4B41337}" srcOrd="1" destOrd="0" presId="urn:microsoft.com/office/officeart/2005/8/layout/hierarchy6"/>
    <dgm:cxn modelId="{B0FB7D4D-32FB-46C4-A641-A339DCDCE40F}" type="presParOf" srcId="{827739CE-B8C1-4919-A6B3-8D3DEB1FEA02}" destId="{F7C13342-AD4E-48C1-8B31-630484DDB5F1}" srcOrd="3" destOrd="0" presId="urn:microsoft.com/office/officeart/2005/8/layout/hierarchy6"/>
    <dgm:cxn modelId="{C5359480-DE35-4330-A25A-19314DA6847D}" type="presParOf" srcId="{F7C13342-AD4E-48C1-8B31-630484DDB5F1}" destId="{3EC64C63-1422-4DBD-BD46-FCB228152714}" srcOrd="0" destOrd="0" presId="urn:microsoft.com/office/officeart/2005/8/layout/hierarchy6"/>
    <dgm:cxn modelId="{82FD4FF3-B369-41A5-BF89-1611C341281B}" type="presParOf" srcId="{827739CE-B8C1-4919-A6B3-8D3DEB1FEA02}" destId="{EE2FF4D3-B988-4889-BDE6-658CA126D0B9}" srcOrd="4" destOrd="0" presId="urn:microsoft.com/office/officeart/2005/8/layout/hierarchy6"/>
    <dgm:cxn modelId="{B46A7A01-C579-4109-845A-EE9F1BB937BA}" type="presParOf" srcId="{EE2FF4D3-B988-4889-BDE6-658CA126D0B9}" destId="{16D9A2B1-DE30-4AE7-809A-FDAB96720204}" srcOrd="0" destOrd="0" presId="urn:microsoft.com/office/officeart/2005/8/layout/hierarchy6"/>
    <dgm:cxn modelId="{9CFE74DC-A5B7-4892-A940-CC775C60E8D3}" type="presParOf" srcId="{EE2FF4D3-B988-4889-BDE6-658CA126D0B9}" destId="{9F85EA3D-3B4D-4957-B832-36C80DE586E8}" srcOrd="1" destOrd="0" presId="urn:microsoft.com/office/officeart/2005/8/layout/hierarchy6"/>
    <dgm:cxn modelId="{E081E650-4C4E-45F7-A693-7A4066F93FDC}" type="presParOf" srcId="{827739CE-B8C1-4919-A6B3-8D3DEB1FEA02}" destId="{3D77AC06-B51C-4C9E-989F-03491FF3F4CF}" srcOrd="5" destOrd="0" presId="urn:microsoft.com/office/officeart/2005/8/layout/hierarchy6"/>
    <dgm:cxn modelId="{58F3BB05-F2A7-4197-AE0B-B34E84D4EC7B}" type="presParOf" srcId="{3D77AC06-B51C-4C9E-989F-03491FF3F4CF}" destId="{4C0436E4-7EC8-42DD-A15E-8E4448590058}" srcOrd="0" destOrd="0" presId="urn:microsoft.com/office/officeart/2005/8/layout/hierarchy6"/>
    <dgm:cxn modelId="{E1CB3211-1EEF-4223-958B-62BA9DE7803E}" type="presParOf" srcId="{827739CE-B8C1-4919-A6B3-8D3DEB1FEA02}" destId="{0F2D33C2-0046-4D2E-B608-8CC53E59CB5C}" srcOrd="6" destOrd="0" presId="urn:microsoft.com/office/officeart/2005/8/layout/hierarchy6"/>
    <dgm:cxn modelId="{D4754413-9B33-47BF-B6DC-565F943232EC}" type="presParOf" srcId="{0F2D33C2-0046-4D2E-B608-8CC53E59CB5C}" destId="{113CA285-9DFA-40D5-B4BD-914FB8FCA4D4}" srcOrd="0" destOrd="0" presId="urn:microsoft.com/office/officeart/2005/8/layout/hierarchy6"/>
    <dgm:cxn modelId="{AF5ED905-6603-4104-9AC7-77C1FBBD7218}" type="presParOf" srcId="{0F2D33C2-0046-4D2E-B608-8CC53E59CB5C}" destId="{9F5DFF6C-012A-4CC1-A188-E54DE94FB396}"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FDD611-60C6-48BB-8CEC-949D3205703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da-DK"/>
        </a:p>
      </dgm:t>
    </dgm:pt>
    <dgm:pt modelId="{39C86869-71CC-4C07-BCC9-5E9449B442DF}">
      <dgm:prSet phldrT="[Tekst]"/>
      <dgm:spPr/>
      <dgm:t>
        <a:bodyPr/>
        <a:lstStyle/>
        <a:p>
          <a:r>
            <a:rPr lang="da-DK" dirty="0"/>
            <a:t>Vision and purpose</a:t>
          </a:r>
        </a:p>
      </dgm:t>
    </dgm:pt>
    <dgm:pt modelId="{7F9F429E-4302-47C3-8255-D84B5EE8F0DB}" type="parTrans" cxnId="{CFA8F13C-B385-4627-8EF8-D6FFF526CEAF}">
      <dgm:prSet/>
      <dgm:spPr/>
      <dgm:t>
        <a:bodyPr/>
        <a:lstStyle/>
        <a:p>
          <a:endParaRPr lang="da-DK"/>
        </a:p>
      </dgm:t>
    </dgm:pt>
    <dgm:pt modelId="{3F09EADE-FAE8-44D3-930A-004BD1344E99}" type="sibTrans" cxnId="{CFA8F13C-B385-4627-8EF8-D6FFF526CEAF}">
      <dgm:prSet/>
      <dgm:spPr/>
      <dgm:t>
        <a:bodyPr/>
        <a:lstStyle/>
        <a:p>
          <a:endParaRPr lang="da-DK"/>
        </a:p>
      </dgm:t>
    </dgm:pt>
    <dgm:pt modelId="{361E85AA-3632-4E2B-88F5-2C5A1000F2CA}">
      <dgm:prSet phldrT="[Tekst]"/>
      <dgm:spPr/>
      <dgm:t>
        <a:bodyPr/>
        <a:lstStyle/>
        <a:p>
          <a:r>
            <a:rPr lang="da-DK" dirty="0" err="1"/>
            <a:t>Objectives</a:t>
          </a:r>
          <a:r>
            <a:rPr lang="da-DK" dirty="0"/>
            <a:t> and </a:t>
          </a:r>
          <a:r>
            <a:rPr lang="da-DK" dirty="0" err="1"/>
            <a:t>goals</a:t>
          </a:r>
          <a:endParaRPr lang="da-DK" dirty="0"/>
        </a:p>
      </dgm:t>
    </dgm:pt>
    <dgm:pt modelId="{4913BD1D-AC57-4D12-ABCF-50C707988116}" type="parTrans" cxnId="{1204CF1E-B4D8-4A0F-9BE6-29CE9BB78304}">
      <dgm:prSet/>
      <dgm:spPr/>
      <dgm:t>
        <a:bodyPr/>
        <a:lstStyle/>
        <a:p>
          <a:endParaRPr lang="da-DK"/>
        </a:p>
      </dgm:t>
    </dgm:pt>
    <dgm:pt modelId="{8EF6ABB3-72E6-438E-AA4E-506C9B1C43AE}" type="sibTrans" cxnId="{1204CF1E-B4D8-4A0F-9BE6-29CE9BB78304}">
      <dgm:prSet/>
      <dgm:spPr/>
      <dgm:t>
        <a:bodyPr/>
        <a:lstStyle/>
        <a:p>
          <a:endParaRPr lang="da-DK"/>
        </a:p>
      </dgm:t>
    </dgm:pt>
    <dgm:pt modelId="{A8171B62-5927-4252-87CA-38A9F4EF88FC}">
      <dgm:prSet phldrT="[Tekst]"/>
      <dgm:spPr/>
      <dgm:t>
        <a:bodyPr/>
        <a:lstStyle/>
        <a:p>
          <a:r>
            <a:rPr lang="da-DK" dirty="0"/>
            <a:t>KPI/SLA</a:t>
          </a:r>
        </a:p>
      </dgm:t>
    </dgm:pt>
    <dgm:pt modelId="{C4F6DD84-82DD-44FC-9AD6-216D2DCC0491}" type="parTrans" cxnId="{235B2C44-9231-413E-92C6-595F70DDFB49}">
      <dgm:prSet/>
      <dgm:spPr/>
      <dgm:t>
        <a:bodyPr/>
        <a:lstStyle/>
        <a:p>
          <a:endParaRPr lang="da-DK"/>
        </a:p>
      </dgm:t>
    </dgm:pt>
    <dgm:pt modelId="{D93835B5-A9B0-4D87-9CE7-B5BAFA59EE9F}" type="sibTrans" cxnId="{235B2C44-9231-413E-92C6-595F70DDFB49}">
      <dgm:prSet/>
      <dgm:spPr/>
      <dgm:t>
        <a:bodyPr/>
        <a:lstStyle/>
        <a:p>
          <a:endParaRPr lang="da-DK"/>
        </a:p>
      </dgm:t>
    </dgm:pt>
    <dgm:pt modelId="{DBCD62DB-5A3E-40A2-BDB1-DD0671E8BFC1}">
      <dgm:prSet phldrT="[Tekst]"/>
      <dgm:spPr/>
      <dgm:t>
        <a:bodyPr/>
        <a:lstStyle/>
        <a:p>
          <a:r>
            <a:rPr lang="da-DK"/>
            <a:t>Evaluation of performance</a:t>
          </a:r>
        </a:p>
      </dgm:t>
    </dgm:pt>
    <dgm:pt modelId="{E3320032-32BC-45BE-91D9-6CA308EDC0B5}" type="parTrans" cxnId="{ACA6622E-2A6E-4834-9462-178FC0746D91}">
      <dgm:prSet/>
      <dgm:spPr/>
      <dgm:t>
        <a:bodyPr/>
        <a:lstStyle/>
        <a:p>
          <a:endParaRPr lang="da-DK"/>
        </a:p>
      </dgm:t>
    </dgm:pt>
    <dgm:pt modelId="{00B165CD-4918-4BD6-A3D0-EF525D4D5461}" type="sibTrans" cxnId="{ACA6622E-2A6E-4834-9462-178FC0746D91}">
      <dgm:prSet/>
      <dgm:spPr/>
      <dgm:t>
        <a:bodyPr/>
        <a:lstStyle/>
        <a:p>
          <a:endParaRPr lang="da-DK"/>
        </a:p>
      </dgm:t>
    </dgm:pt>
    <dgm:pt modelId="{0A364B72-217B-4219-89A2-2CA9B144F70A}" type="pres">
      <dgm:prSet presAssocID="{5BFDD611-60C6-48BB-8CEC-949D3205703E}" presName="cycle" presStyleCnt="0">
        <dgm:presLayoutVars>
          <dgm:dir/>
          <dgm:resizeHandles val="exact"/>
        </dgm:presLayoutVars>
      </dgm:prSet>
      <dgm:spPr/>
    </dgm:pt>
    <dgm:pt modelId="{F4881926-6798-4EB7-AA09-21F2277816E5}" type="pres">
      <dgm:prSet presAssocID="{39C86869-71CC-4C07-BCC9-5E9449B442DF}" presName="node" presStyleLbl="node1" presStyleIdx="0" presStyleCnt="4">
        <dgm:presLayoutVars>
          <dgm:bulletEnabled val="1"/>
        </dgm:presLayoutVars>
      </dgm:prSet>
      <dgm:spPr/>
    </dgm:pt>
    <dgm:pt modelId="{ACCC524C-222D-4BDC-A1B7-A5F31117D02B}" type="pres">
      <dgm:prSet presAssocID="{39C86869-71CC-4C07-BCC9-5E9449B442DF}" presName="spNode" presStyleCnt="0"/>
      <dgm:spPr/>
    </dgm:pt>
    <dgm:pt modelId="{73D5E2CB-ACA3-4176-AC0F-82DC9BB00CA4}" type="pres">
      <dgm:prSet presAssocID="{3F09EADE-FAE8-44D3-930A-004BD1344E99}" presName="sibTrans" presStyleLbl="sibTrans1D1" presStyleIdx="0" presStyleCnt="4"/>
      <dgm:spPr/>
    </dgm:pt>
    <dgm:pt modelId="{CDE9E4CC-E05F-4CE6-950E-747D58C3EC28}" type="pres">
      <dgm:prSet presAssocID="{361E85AA-3632-4E2B-88F5-2C5A1000F2CA}" presName="node" presStyleLbl="node1" presStyleIdx="1" presStyleCnt="4">
        <dgm:presLayoutVars>
          <dgm:bulletEnabled val="1"/>
        </dgm:presLayoutVars>
      </dgm:prSet>
      <dgm:spPr/>
    </dgm:pt>
    <dgm:pt modelId="{5D0F6B00-6D13-4BB3-BEFD-2E990BC4F780}" type="pres">
      <dgm:prSet presAssocID="{361E85AA-3632-4E2B-88F5-2C5A1000F2CA}" presName="spNode" presStyleCnt="0"/>
      <dgm:spPr/>
    </dgm:pt>
    <dgm:pt modelId="{1A6CA32B-312A-4A80-825D-39619D3E2A3C}" type="pres">
      <dgm:prSet presAssocID="{8EF6ABB3-72E6-438E-AA4E-506C9B1C43AE}" presName="sibTrans" presStyleLbl="sibTrans1D1" presStyleIdx="1" presStyleCnt="4"/>
      <dgm:spPr/>
    </dgm:pt>
    <dgm:pt modelId="{9B4D0844-99EA-42D8-A005-F240D13F808E}" type="pres">
      <dgm:prSet presAssocID="{A8171B62-5927-4252-87CA-38A9F4EF88FC}" presName="node" presStyleLbl="node1" presStyleIdx="2" presStyleCnt="4">
        <dgm:presLayoutVars>
          <dgm:bulletEnabled val="1"/>
        </dgm:presLayoutVars>
      </dgm:prSet>
      <dgm:spPr/>
    </dgm:pt>
    <dgm:pt modelId="{61E94B27-60EC-4C16-BD46-96FA27D4F3C9}" type="pres">
      <dgm:prSet presAssocID="{A8171B62-5927-4252-87CA-38A9F4EF88FC}" presName="spNode" presStyleCnt="0"/>
      <dgm:spPr/>
    </dgm:pt>
    <dgm:pt modelId="{1D11597C-24D2-4E72-9961-D11DD7FED606}" type="pres">
      <dgm:prSet presAssocID="{D93835B5-A9B0-4D87-9CE7-B5BAFA59EE9F}" presName="sibTrans" presStyleLbl="sibTrans1D1" presStyleIdx="2" presStyleCnt="4"/>
      <dgm:spPr/>
    </dgm:pt>
    <dgm:pt modelId="{235F04DF-4BC3-4E46-B082-6548A4132257}" type="pres">
      <dgm:prSet presAssocID="{DBCD62DB-5A3E-40A2-BDB1-DD0671E8BFC1}" presName="node" presStyleLbl="node1" presStyleIdx="3" presStyleCnt="4">
        <dgm:presLayoutVars>
          <dgm:bulletEnabled val="1"/>
        </dgm:presLayoutVars>
      </dgm:prSet>
      <dgm:spPr/>
    </dgm:pt>
    <dgm:pt modelId="{C4DDF73D-CE52-46C9-B501-E51BCA4E362B}" type="pres">
      <dgm:prSet presAssocID="{DBCD62DB-5A3E-40A2-BDB1-DD0671E8BFC1}" presName="spNode" presStyleCnt="0"/>
      <dgm:spPr/>
    </dgm:pt>
    <dgm:pt modelId="{0EA71772-BFF1-4BD5-8417-42406BB5BFD4}" type="pres">
      <dgm:prSet presAssocID="{00B165CD-4918-4BD6-A3D0-EF525D4D5461}" presName="sibTrans" presStyleLbl="sibTrans1D1" presStyleIdx="3" presStyleCnt="4"/>
      <dgm:spPr/>
    </dgm:pt>
  </dgm:ptLst>
  <dgm:cxnLst>
    <dgm:cxn modelId="{1204CF1E-B4D8-4A0F-9BE6-29CE9BB78304}" srcId="{5BFDD611-60C6-48BB-8CEC-949D3205703E}" destId="{361E85AA-3632-4E2B-88F5-2C5A1000F2CA}" srcOrd="1" destOrd="0" parTransId="{4913BD1D-AC57-4D12-ABCF-50C707988116}" sibTransId="{8EF6ABB3-72E6-438E-AA4E-506C9B1C43AE}"/>
    <dgm:cxn modelId="{6863701F-7DBD-44C2-80EB-EBD6E49EE022}" type="presOf" srcId="{00B165CD-4918-4BD6-A3D0-EF525D4D5461}" destId="{0EA71772-BFF1-4BD5-8417-42406BB5BFD4}" srcOrd="0" destOrd="0" presId="urn:microsoft.com/office/officeart/2005/8/layout/cycle5"/>
    <dgm:cxn modelId="{5915791F-837D-4F3F-A03E-1B1AF490A46B}" type="presOf" srcId="{A8171B62-5927-4252-87CA-38A9F4EF88FC}" destId="{9B4D0844-99EA-42D8-A005-F240D13F808E}" srcOrd="0" destOrd="0" presId="urn:microsoft.com/office/officeart/2005/8/layout/cycle5"/>
    <dgm:cxn modelId="{3E43802C-311D-4E75-A33C-25266E53023B}" type="presOf" srcId="{5BFDD611-60C6-48BB-8CEC-949D3205703E}" destId="{0A364B72-217B-4219-89A2-2CA9B144F70A}" srcOrd="0" destOrd="0" presId="urn:microsoft.com/office/officeart/2005/8/layout/cycle5"/>
    <dgm:cxn modelId="{ACA6622E-2A6E-4834-9462-178FC0746D91}" srcId="{5BFDD611-60C6-48BB-8CEC-949D3205703E}" destId="{DBCD62DB-5A3E-40A2-BDB1-DD0671E8BFC1}" srcOrd="3" destOrd="0" parTransId="{E3320032-32BC-45BE-91D9-6CA308EDC0B5}" sibTransId="{00B165CD-4918-4BD6-A3D0-EF525D4D5461}"/>
    <dgm:cxn modelId="{CFA8F13C-B385-4627-8EF8-D6FFF526CEAF}" srcId="{5BFDD611-60C6-48BB-8CEC-949D3205703E}" destId="{39C86869-71CC-4C07-BCC9-5E9449B442DF}" srcOrd="0" destOrd="0" parTransId="{7F9F429E-4302-47C3-8255-D84B5EE8F0DB}" sibTransId="{3F09EADE-FAE8-44D3-930A-004BD1344E99}"/>
    <dgm:cxn modelId="{235B2C44-9231-413E-92C6-595F70DDFB49}" srcId="{5BFDD611-60C6-48BB-8CEC-949D3205703E}" destId="{A8171B62-5927-4252-87CA-38A9F4EF88FC}" srcOrd="2" destOrd="0" parTransId="{C4F6DD84-82DD-44FC-9AD6-216D2DCC0491}" sibTransId="{D93835B5-A9B0-4D87-9CE7-B5BAFA59EE9F}"/>
    <dgm:cxn modelId="{E90FBE58-614D-4AE3-9305-C98E8D284D2E}" type="presOf" srcId="{3F09EADE-FAE8-44D3-930A-004BD1344E99}" destId="{73D5E2CB-ACA3-4176-AC0F-82DC9BB00CA4}" srcOrd="0" destOrd="0" presId="urn:microsoft.com/office/officeart/2005/8/layout/cycle5"/>
    <dgm:cxn modelId="{D2EBCD88-7334-4DA1-AFC1-AD372AACFBCC}" type="presOf" srcId="{D93835B5-A9B0-4D87-9CE7-B5BAFA59EE9F}" destId="{1D11597C-24D2-4E72-9961-D11DD7FED606}" srcOrd="0" destOrd="0" presId="urn:microsoft.com/office/officeart/2005/8/layout/cycle5"/>
    <dgm:cxn modelId="{FECE7FA0-BC2C-41E2-9E23-DB8998BD4C6D}" type="presOf" srcId="{39C86869-71CC-4C07-BCC9-5E9449B442DF}" destId="{F4881926-6798-4EB7-AA09-21F2277816E5}" srcOrd="0" destOrd="0" presId="urn:microsoft.com/office/officeart/2005/8/layout/cycle5"/>
    <dgm:cxn modelId="{1A639DA3-7B73-44C3-AA2B-C6FD3E128BF3}" type="presOf" srcId="{8EF6ABB3-72E6-438E-AA4E-506C9B1C43AE}" destId="{1A6CA32B-312A-4A80-825D-39619D3E2A3C}" srcOrd="0" destOrd="0" presId="urn:microsoft.com/office/officeart/2005/8/layout/cycle5"/>
    <dgm:cxn modelId="{5938D4D1-00C7-4CE1-BE5F-55741F0AABE3}" type="presOf" srcId="{DBCD62DB-5A3E-40A2-BDB1-DD0671E8BFC1}" destId="{235F04DF-4BC3-4E46-B082-6548A4132257}" srcOrd="0" destOrd="0" presId="urn:microsoft.com/office/officeart/2005/8/layout/cycle5"/>
    <dgm:cxn modelId="{C112E8F4-151A-4281-BB33-C58EAD794444}" type="presOf" srcId="{361E85AA-3632-4E2B-88F5-2C5A1000F2CA}" destId="{CDE9E4CC-E05F-4CE6-950E-747D58C3EC28}" srcOrd="0" destOrd="0" presId="urn:microsoft.com/office/officeart/2005/8/layout/cycle5"/>
    <dgm:cxn modelId="{910C537B-CC7E-4F79-A6F1-99C59DCD46D7}" type="presParOf" srcId="{0A364B72-217B-4219-89A2-2CA9B144F70A}" destId="{F4881926-6798-4EB7-AA09-21F2277816E5}" srcOrd="0" destOrd="0" presId="urn:microsoft.com/office/officeart/2005/8/layout/cycle5"/>
    <dgm:cxn modelId="{BDFF0FEF-2856-457F-909A-F4EBB0E4AC6C}" type="presParOf" srcId="{0A364B72-217B-4219-89A2-2CA9B144F70A}" destId="{ACCC524C-222D-4BDC-A1B7-A5F31117D02B}" srcOrd="1" destOrd="0" presId="urn:microsoft.com/office/officeart/2005/8/layout/cycle5"/>
    <dgm:cxn modelId="{7EF3828C-3D7F-4E2F-9416-27135393F746}" type="presParOf" srcId="{0A364B72-217B-4219-89A2-2CA9B144F70A}" destId="{73D5E2CB-ACA3-4176-AC0F-82DC9BB00CA4}" srcOrd="2" destOrd="0" presId="urn:microsoft.com/office/officeart/2005/8/layout/cycle5"/>
    <dgm:cxn modelId="{48BB90E9-2D3F-43CE-A7C4-83A56F2A6DD9}" type="presParOf" srcId="{0A364B72-217B-4219-89A2-2CA9B144F70A}" destId="{CDE9E4CC-E05F-4CE6-950E-747D58C3EC28}" srcOrd="3" destOrd="0" presId="urn:microsoft.com/office/officeart/2005/8/layout/cycle5"/>
    <dgm:cxn modelId="{39CC4761-FB44-4D29-846D-5D9592B4124F}" type="presParOf" srcId="{0A364B72-217B-4219-89A2-2CA9B144F70A}" destId="{5D0F6B00-6D13-4BB3-BEFD-2E990BC4F780}" srcOrd="4" destOrd="0" presId="urn:microsoft.com/office/officeart/2005/8/layout/cycle5"/>
    <dgm:cxn modelId="{00459B49-08ED-4D0C-9CFA-E766D045878B}" type="presParOf" srcId="{0A364B72-217B-4219-89A2-2CA9B144F70A}" destId="{1A6CA32B-312A-4A80-825D-39619D3E2A3C}" srcOrd="5" destOrd="0" presId="urn:microsoft.com/office/officeart/2005/8/layout/cycle5"/>
    <dgm:cxn modelId="{6A69A332-FF84-402F-89FE-0A9A3A2B6B92}" type="presParOf" srcId="{0A364B72-217B-4219-89A2-2CA9B144F70A}" destId="{9B4D0844-99EA-42D8-A005-F240D13F808E}" srcOrd="6" destOrd="0" presId="urn:microsoft.com/office/officeart/2005/8/layout/cycle5"/>
    <dgm:cxn modelId="{8CD3FC55-ACE3-49C9-91CD-C898E0657EF1}" type="presParOf" srcId="{0A364B72-217B-4219-89A2-2CA9B144F70A}" destId="{61E94B27-60EC-4C16-BD46-96FA27D4F3C9}" srcOrd="7" destOrd="0" presId="urn:microsoft.com/office/officeart/2005/8/layout/cycle5"/>
    <dgm:cxn modelId="{B729657C-8D0A-4C79-A946-52BCE3649151}" type="presParOf" srcId="{0A364B72-217B-4219-89A2-2CA9B144F70A}" destId="{1D11597C-24D2-4E72-9961-D11DD7FED606}" srcOrd="8" destOrd="0" presId="urn:microsoft.com/office/officeart/2005/8/layout/cycle5"/>
    <dgm:cxn modelId="{F9A82749-60FA-431F-981F-7A767FCCA2BD}" type="presParOf" srcId="{0A364B72-217B-4219-89A2-2CA9B144F70A}" destId="{235F04DF-4BC3-4E46-B082-6548A4132257}" srcOrd="9" destOrd="0" presId="urn:microsoft.com/office/officeart/2005/8/layout/cycle5"/>
    <dgm:cxn modelId="{D4FB03D2-517C-45CF-A5FB-D8201FF57EBA}" type="presParOf" srcId="{0A364B72-217B-4219-89A2-2CA9B144F70A}" destId="{C4DDF73D-CE52-46C9-B501-E51BCA4E362B}" srcOrd="10" destOrd="0" presId="urn:microsoft.com/office/officeart/2005/8/layout/cycle5"/>
    <dgm:cxn modelId="{336E551B-D414-42C2-9BD5-2D8CF28DA4B5}" type="presParOf" srcId="{0A364B72-217B-4219-89A2-2CA9B144F70A}" destId="{0EA71772-BFF1-4BD5-8417-42406BB5BFD4}"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FDD611-60C6-48BB-8CEC-949D3205703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da-DK"/>
        </a:p>
      </dgm:t>
    </dgm:pt>
    <dgm:pt modelId="{39C86869-71CC-4C07-BCC9-5E9449B442DF}">
      <dgm:prSet phldrT="[Tekst]"/>
      <dgm:spPr/>
      <dgm:t>
        <a:bodyPr/>
        <a:lstStyle/>
        <a:p>
          <a:r>
            <a:rPr lang="da-DK" dirty="0"/>
            <a:t>Vision and purpose</a:t>
          </a:r>
        </a:p>
      </dgm:t>
    </dgm:pt>
    <dgm:pt modelId="{7F9F429E-4302-47C3-8255-D84B5EE8F0DB}" type="parTrans" cxnId="{CFA8F13C-B385-4627-8EF8-D6FFF526CEAF}">
      <dgm:prSet/>
      <dgm:spPr/>
      <dgm:t>
        <a:bodyPr/>
        <a:lstStyle/>
        <a:p>
          <a:endParaRPr lang="da-DK"/>
        </a:p>
      </dgm:t>
    </dgm:pt>
    <dgm:pt modelId="{3F09EADE-FAE8-44D3-930A-004BD1344E99}" type="sibTrans" cxnId="{CFA8F13C-B385-4627-8EF8-D6FFF526CEAF}">
      <dgm:prSet/>
      <dgm:spPr/>
      <dgm:t>
        <a:bodyPr/>
        <a:lstStyle/>
        <a:p>
          <a:endParaRPr lang="da-DK"/>
        </a:p>
      </dgm:t>
    </dgm:pt>
    <dgm:pt modelId="{361E85AA-3632-4E2B-88F5-2C5A1000F2CA}">
      <dgm:prSet phldrT="[Tekst]"/>
      <dgm:spPr/>
      <dgm:t>
        <a:bodyPr/>
        <a:lstStyle/>
        <a:p>
          <a:r>
            <a:rPr lang="da-DK" dirty="0" err="1"/>
            <a:t>Objectives</a:t>
          </a:r>
          <a:r>
            <a:rPr lang="da-DK" dirty="0"/>
            <a:t> and </a:t>
          </a:r>
          <a:r>
            <a:rPr lang="da-DK" dirty="0" err="1"/>
            <a:t>goals</a:t>
          </a:r>
          <a:endParaRPr lang="da-DK" dirty="0"/>
        </a:p>
      </dgm:t>
    </dgm:pt>
    <dgm:pt modelId="{4913BD1D-AC57-4D12-ABCF-50C707988116}" type="parTrans" cxnId="{1204CF1E-B4D8-4A0F-9BE6-29CE9BB78304}">
      <dgm:prSet/>
      <dgm:spPr/>
      <dgm:t>
        <a:bodyPr/>
        <a:lstStyle/>
        <a:p>
          <a:endParaRPr lang="da-DK"/>
        </a:p>
      </dgm:t>
    </dgm:pt>
    <dgm:pt modelId="{8EF6ABB3-72E6-438E-AA4E-506C9B1C43AE}" type="sibTrans" cxnId="{1204CF1E-B4D8-4A0F-9BE6-29CE9BB78304}">
      <dgm:prSet/>
      <dgm:spPr/>
      <dgm:t>
        <a:bodyPr/>
        <a:lstStyle/>
        <a:p>
          <a:endParaRPr lang="da-DK"/>
        </a:p>
      </dgm:t>
    </dgm:pt>
    <dgm:pt modelId="{A8171B62-5927-4252-87CA-38A9F4EF88FC}">
      <dgm:prSet phldrT="[Tekst]"/>
      <dgm:spPr/>
      <dgm:t>
        <a:bodyPr/>
        <a:lstStyle/>
        <a:p>
          <a:r>
            <a:rPr lang="da-DK" dirty="0"/>
            <a:t>KPI/SLA</a:t>
          </a:r>
        </a:p>
      </dgm:t>
    </dgm:pt>
    <dgm:pt modelId="{C4F6DD84-82DD-44FC-9AD6-216D2DCC0491}" type="parTrans" cxnId="{235B2C44-9231-413E-92C6-595F70DDFB49}">
      <dgm:prSet/>
      <dgm:spPr/>
      <dgm:t>
        <a:bodyPr/>
        <a:lstStyle/>
        <a:p>
          <a:endParaRPr lang="da-DK"/>
        </a:p>
      </dgm:t>
    </dgm:pt>
    <dgm:pt modelId="{D93835B5-A9B0-4D87-9CE7-B5BAFA59EE9F}" type="sibTrans" cxnId="{235B2C44-9231-413E-92C6-595F70DDFB49}">
      <dgm:prSet/>
      <dgm:spPr/>
      <dgm:t>
        <a:bodyPr/>
        <a:lstStyle/>
        <a:p>
          <a:endParaRPr lang="da-DK"/>
        </a:p>
      </dgm:t>
    </dgm:pt>
    <dgm:pt modelId="{DBCD62DB-5A3E-40A2-BDB1-DD0671E8BFC1}">
      <dgm:prSet phldrT="[Tekst]"/>
      <dgm:spPr/>
      <dgm:t>
        <a:bodyPr/>
        <a:lstStyle/>
        <a:p>
          <a:r>
            <a:rPr lang="da-DK"/>
            <a:t>Evaluation of performance</a:t>
          </a:r>
        </a:p>
      </dgm:t>
    </dgm:pt>
    <dgm:pt modelId="{E3320032-32BC-45BE-91D9-6CA308EDC0B5}" type="parTrans" cxnId="{ACA6622E-2A6E-4834-9462-178FC0746D91}">
      <dgm:prSet/>
      <dgm:spPr/>
      <dgm:t>
        <a:bodyPr/>
        <a:lstStyle/>
        <a:p>
          <a:endParaRPr lang="da-DK"/>
        </a:p>
      </dgm:t>
    </dgm:pt>
    <dgm:pt modelId="{00B165CD-4918-4BD6-A3D0-EF525D4D5461}" type="sibTrans" cxnId="{ACA6622E-2A6E-4834-9462-178FC0746D91}">
      <dgm:prSet/>
      <dgm:spPr/>
      <dgm:t>
        <a:bodyPr/>
        <a:lstStyle/>
        <a:p>
          <a:endParaRPr lang="da-DK"/>
        </a:p>
      </dgm:t>
    </dgm:pt>
    <dgm:pt modelId="{0A364B72-217B-4219-89A2-2CA9B144F70A}" type="pres">
      <dgm:prSet presAssocID="{5BFDD611-60C6-48BB-8CEC-949D3205703E}" presName="cycle" presStyleCnt="0">
        <dgm:presLayoutVars>
          <dgm:dir/>
          <dgm:resizeHandles val="exact"/>
        </dgm:presLayoutVars>
      </dgm:prSet>
      <dgm:spPr/>
    </dgm:pt>
    <dgm:pt modelId="{F4881926-6798-4EB7-AA09-21F2277816E5}" type="pres">
      <dgm:prSet presAssocID="{39C86869-71CC-4C07-BCC9-5E9449B442DF}" presName="node" presStyleLbl="node1" presStyleIdx="0" presStyleCnt="4">
        <dgm:presLayoutVars>
          <dgm:bulletEnabled val="1"/>
        </dgm:presLayoutVars>
      </dgm:prSet>
      <dgm:spPr/>
    </dgm:pt>
    <dgm:pt modelId="{ACCC524C-222D-4BDC-A1B7-A5F31117D02B}" type="pres">
      <dgm:prSet presAssocID="{39C86869-71CC-4C07-BCC9-5E9449B442DF}" presName="spNode" presStyleCnt="0"/>
      <dgm:spPr/>
    </dgm:pt>
    <dgm:pt modelId="{73D5E2CB-ACA3-4176-AC0F-82DC9BB00CA4}" type="pres">
      <dgm:prSet presAssocID="{3F09EADE-FAE8-44D3-930A-004BD1344E99}" presName="sibTrans" presStyleLbl="sibTrans1D1" presStyleIdx="0" presStyleCnt="4"/>
      <dgm:spPr/>
    </dgm:pt>
    <dgm:pt modelId="{CDE9E4CC-E05F-4CE6-950E-747D58C3EC28}" type="pres">
      <dgm:prSet presAssocID="{361E85AA-3632-4E2B-88F5-2C5A1000F2CA}" presName="node" presStyleLbl="node1" presStyleIdx="1" presStyleCnt="4">
        <dgm:presLayoutVars>
          <dgm:bulletEnabled val="1"/>
        </dgm:presLayoutVars>
      </dgm:prSet>
      <dgm:spPr/>
    </dgm:pt>
    <dgm:pt modelId="{5D0F6B00-6D13-4BB3-BEFD-2E990BC4F780}" type="pres">
      <dgm:prSet presAssocID="{361E85AA-3632-4E2B-88F5-2C5A1000F2CA}" presName="spNode" presStyleCnt="0"/>
      <dgm:spPr/>
    </dgm:pt>
    <dgm:pt modelId="{1A6CA32B-312A-4A80-825D-39619D3E2A3C}" type="pres">
      <dgm:prSet presAssocID="{8EF6ABB3-72E6-438E-AA4E-506C9B1C43AE}" presName="sibTrans" presStyleLbl="sibTrans1D1" presStyleIdx="1" presStyleCnt="4"/>
      <dgm:spPr/>
    </dgm:pt>
    <dgm:pt modelId="{9B4D0844-99EA-42D8-A005-F240D13F808E}" type="pres">
      <dgm:prSet presAssocID="{A8171B62-5927-4252-87CA-38A9F4EF88FC}" presName="node" presStyleLbl="node1" presStyleIdx="2" presStyleCnt="4">
        <dgm:presLayoutVars>
          <dgm:bulletEnabled val="1"/>
        </dgm:presLayoutVars>
      </dgm:prSet>
      <dgm:spPr/>
    </dgm:pt>
    <dgm:pt modelId="{61E94B27-60EC-4C16-BD46-96FA27D4F3C9}" type="pres">
      <dgm:prSet presAssocID="{A8171B62-5927-4252-87CA-38A9F4EF88FC}" presName="spNode" presStyleCnt="0"/>
      <dgm:spPr/>
    </dgm:pt>
    <dgm:pt modelId="{1D11597C-24D2-4E72-9961-D11DD7FED606}" type="pres">
      <dgm:prSet presAssocID="{D93835B5-A9B0-4D87-9CE7-B5BAFA59EE9F}" presName="sibTrans" presStyleLbl="sibTrans1D1" presStyleIdx="2" presStyleCnt="4"/>
      <dgm:spPr/>
    </dgm:pt>
    <dgm:pt modelId="{235F04DF-4BC3-4E46-B082-6548A4132257}" type="pres">
      <dgm:prSet presAssocID="{DBCD62DB-5A3E-40A2-BDB1-DD0671E8BFC1}" presName="node" presStyleLbl="node1" presStyleIdx="3" presStyleCnt="4">
        <dgm:presLayoutVars>
          <dgm:bulletEnabled val="1"/>
        </dgm:presLayoutVars>
      </dgm:prSet>
      <dgm:spPr/>
    </dgm:pt>
    <dgm:pt modelId="{C4DDF73D-CE52-46C9-B501-E51BCA4E362B}" type="pres">
      <dgm:prSet presAssocID="{DBCD62DB-5A3E-40A2-BDB1-DD0671E8BFC1}" presName="spNode" presStyleCnt="0"/>
      <dgm:spPr/>
    </dgm:pt>
    <dgm:pt modelId="{0EA71772-BFF1-4BD5-8417-42406BB5BFD4}" type="pres">
      <dgm:prSet presAssocID="{00B165CD-4918-4BD6-A3D0-EF525D4D5461}" presName="sibTrans" presStyleLbl="sibTrans1D1" presStyleIdx="3" presStyleCnt="4"/>
      <dgm:spPr/>
    </dgm:pt>
  </dgm:ptLst>
  <dgm:cxnLst>
    <dgm:cxn modelId="{1204CF1E-B4D8-4A0F-9BE6-29CE9BB78304}" srcId="{5BFDD611-60C6-48BB-8CEC-949D3205703E}" destId="{361E85AA-3632-4E2B-88F5-2C5A1000F2CA}" srcOrd="1" destOrd="0" parTransId="{4913BD1D-AC57-4D12-ABCF-50C707988116}" sibTransId="{8EF6ABB3-72E6-438E-AA4E-506C9B1C43AE}"/>
    <dgm:cxn modelId="{6863701F-7DBD-44C2-80EB-EBD6E49EE022}" type="presOf" srcId="{00B165CD-4918-4BD6-A3D0-EF525D4D5461}" destId="{0EA71772-BFF1-4BD5-8417-42406BB5BFD4}" srcOrd="0" destOrd="0" presId="urn:microsoft.com/office/officeart/2005/8/layout/cycle5"/>
    <dgm:cxn modelId="{5915791F-837D-4F3F-A03E-1B1AF490A46B}" type="presOf" srcId="{A8171B62-5927-4252-87CA-38A9F4EF88FC}" destId="{9B4D0844-99EA-42D8-A005-F240D13F808E}" srcOrd="0" destOrd="0" presId="urn:microsoft.com/office/officeart/2005/8/layout/cycle5"/>
    <dgm:cxn modelId="{3E43802C-311D-4E75-A33C-25266E53023B}" type="presOf" srcId="{5BFDD611-60C6-48BB-8CEC-949D3205703E}" destId="{0A364B72-217B-4219-89A2-2CA9B144F70A}" srcOrd="0" destOrd="0" presId="urn:microsoft.com/office/officeart/2005/8/layout/cycle5"/>
    <dgm:cxn modelId="{ACA6622E-2A6E-4834-9462-178FC0746D91}" srcId="{5BFDD611-60C6-48BB-8CEC-949D3205703E}" destId="{DBCD62DB-5A3E-40A2-BDB1-DD0671E8BFC1}" srcOrd="3" destOrd="0" parTransId="{E3320032-32BC-45BE-91D9-6CA308EDC0B5}" sibTransId="{00B165CD-4918-4BD6-A3D0-EF525D4D5461}"/>
    <dgm:cxn modelId="{CFA8F13C-B385-4627-8EF8-D6FFF526CEAF}" srcId="{5BFDD611-60C6-48BB-8CEC-949D3205703E}" destId="{39C86869-71CC-4C07-BCC9-5E9449B442DF}" srcOrd="0" destOrd="0" parTransId="{7F9F429E-4302-47C3-8255-D84B5EE8F0DB}" sibTransId="{3F09EADE-FAE8-44D3-930A-004BD1344E99}"/>
    <dgm:cxn modelId="{235B2C44-9231-413E-92C6-595F70DDFB49}" srcId="{5BFDD611-60C6-48BB-8CEC-949D3205703E}" destId="{A8171B62-5927-4252-87CA-38A9F4EF88FC}" srcOrd="2" destOrd="0" parTransId="{C4F6DD84-82DD-44FC-9AD6-216D2DCC0491}" sibTransId="{D93835B5-A9B0-4D87-9CE7-B5BAFA59EE9F}"/>
    <dgm:cxn modelId="{E90FBE58-614D-4AE3-9305-C98E8D284D2E}" type="presOf" srcId="{3F09EADE-FAE8-44D3-930A-004BD1344E99}" destId="{73D5E2CB-ACA3-4176-AC0F-82DC9BB00CA4}" srcOrd="0" destOrd="0" presId="urn:microsoft.com/office/officeart/2005/8/layout/cycle5"/>
    <dgm:cxn modelId="{D2EBCD88-7334-4DA1-AFC1-AD372AACFBCC}" type="presOf" srcId="{D93835B5-A9B0-4D87-9CE7-B5BAFA59EE9F}" destId="{1D11597C-24D2-4E72-9961-D11DD7FED606}" srcOrd="0" destOrd="0" presId="urn:microsoft.com/office/officeart/2005/8/layout/cycle5"/>
    <dgm:cxn modelId="{FECE7FA0-BC2C-41E2-9E23-DB8998BD4C6D}" type="presOf" srcId="{39C86869-71CC-4C07-BCC9-5E9449B442DF}" destId="{F4881926-6798-4EB7-AA09-21F2277816E5}" srcOrd="0" destOrd="0" presId="urn:microsoft.com/office/officeart/2005/8/layout/cycle5"/>
    <dgm:cxn modelId="{1A639DA3-7B73-44C3-AA2B-C6FD3E128BF3}" type="presOf" srcId="{8EF6ABB3-72E6-438E-AA4E-506C9B1C43AE}" destId="{1A6CA32B-312A-4A80-825D-39619D3E2A3C}" srcOrd="0" destOrd="0" presId="urn:microsoft.com/office/officeart/2005/8/layout/cycle5"/>
    <dgm:cxn modelId="{5938D4D1-00C7-4CE1-BE5F-55741F0AABE3}" type="presOf" srcId="{DBCD62DB-5A3E-40A2-BDB1-DD0671E8BFC1}" destId="{235F04DF-4BC3-4E46-B082-6548A4132257}" srcOrd="0" destOrd="0" presId="urn:microsoft.com/office/officeart/2005/8/layout/cycle5"/>
    <dgm:cxn modelId="{C112E8F4-151A-4281-BB33-C58EAD794444}" type="presOf" srcId="{361E85AA-3632-4E2B-88F5-2C5A1000F2CA}" destId="{CDE9E4CC-E05F-4CE6-950E-747D58C3EC28}" srcOrd="0" destOrd="0" presId="urn:microsoft.com/office/officeart/2005/8/layout/cycle5"/>
    <dgm:cxn modelId="{910C537B-CC7E-4F79-A6F1-99C59DCD46D7}" type="presParOf" srcId="{0A364B72-217B-4219-89A2-2CA9B144F70A}" destId="{F4881926-6798-4EB7-AA09-21F2277816E5}" srcOrd="0" destOrd="0" presId="urn:microsoft.com/office/officeart/2005/8/layout/cycle5"/>
    <dgm:cxn modelId="{BDFF0FEF-2856-457F-909A-F4EBB0E4AC6C}" type="presParOf" srcId="{0A364B72-217B-4219-89A2-2CA9B144F70A}" destId="{ACCC524C-222D-4BDC-A1B7-A5F31117D02B}" srcOrd="1" destOrd="0" presId="urn:microsoft.com/office/officeart/2005/8/layout/cycle5"/>
    <dgm:cxn modelId="{7EF3828C-3D7F-4E2F-9416-27135393F746}" type="presParOf" srcId="{0A364B72-217B-4219-89A2-2CA9B144F70A}" destId="{73D5E2CB-ACA3-4176-AC0F-82DC9BB00CA4}" srcOrd="2" destOrd="0" presId="urn:microsoft.com/office/officeart/2005/8/layout/cycle5"/>
    <dgm:cxn modelId="{48BB90E9-2D3F-43CE-A7C4-83A56F2A6DD9}" type="presParOf" srcId="{0A364B72-217B-4219-89A2-2CA9B144F70A}" destId="{CDE9E4CC-E05F-4CE6-950E-747D58C3EC28}" srcOrd="3" destOrd="0" presId="urn:microsoft.com/office/officeart/2005/8/layout/cycle5"/>
    <dgm:cxn modelId="{39CC4761-FB44-4D29-846D-5D9592B4124F}" type="presParOf" srcId="{0A364B72-217B-4219-89A2-2CA9B144F70A}" destId="{5D0F6B00-6D13-4BB3-BEFD-2E990BC4F780}" srcOrd="4" destOrd="0" presId="urn:microsoft.com/office/officeart/2005/8/layout/cycle5"/>
    <dgm:cxn modelId="{00459B49-08ED-4D0C-9CFA-E766D045878B}" type="presParOf" srcId="{0A364B72-217B-4219-89A2-2CA9B144F70A}" destId="{1A6CA32B-312A-4A80-825D-39619D3E2A3C}" srcOrd="5" destOrd="0" presId="urn:microsoft.com/office/officeart/2005/8/layout/cycle5"/>
    <dgm:cxn modelId="{6A69A332-FF84-402F-89FE-0A9A3A2B6B92}" type="presParOf" srcId="{0A364B72-217B-4219-89A2-2CA9B144F70A}" destId="{9B4D0844-99EA-42D8-A005-F240D13F808E}" srcOrd="6" destOrd="0" presId="urn:microsoft.com/office/officeart/2005/8/layout/cycle5"/>
    <dgm:cxn modelId="{8CD3FC55-ACE3-49C9-91CD-C898E0657EF1}" type="presParOf" srcId="{0A364B72-217B-4219-89A2-2CA9B144F70A}" destId="{61E94B27-60EC-4C16-BD46-96FA27D4F3C9}" srcOrd="7" destOrd="0" presId="urn:microsoft.com/office/officeart/2005/8/layout/cycle5"/>
    <dgm:cxn modelId="{B729657C-8D0A-4C79-A946-52BCE3649151}" type="presParOf" srcId="{0A364B72-217B-4219-89A2-2CA9B144F70A}" destId="{1D11597C-24D2-4E72-9961-D11DD7FED606}" srcOrd="8" destOrd="0" presId="urn:microsoft.com/office/officeart/2005/8/layout/cycle5"/>
    <dgm:cxn modelId="{F9A82749-60FA-431F-981F-7A767FCCA2BD}" type="presParOf" srcId="{0A364B72-217B-4219-89A2-2CA9B144F70A}" destId="{235F04DF-4BC3-4E46-B082-6548A4132257}" srcOrd="9" destOrd="0" presId="urn:microsoft.com/office/officeart/2005/8/layout/cycle5"/>
    <dgm:cxn modelId="{D4FB03D2-517C-45CF-A5FB-D8201FF57EBA}" type="presParOf" srcId="{0A364B72-217B-4219-89A2-2CA9B144F70A}" destId="{C4DDF73D-CE52-46C9-B501-E51BCA4E362B}" srcOrd="10" destOrd="0" presId="urn:microsoft.com/office/officeart/2005/8/layout/cycle5"/>
    <dgm:cxn modelId="{336E551B-D414-42C2-9BD5-2D8CF28DA4B5}" type="presParOf" srcId="{0A364B72-217B-4219-89A2-2CA9B144F70A}" destId="{0EA71772-BFF1-4BD5-8417-42406BB5BFD4}" srcOrd="11" destOrd="0" presId="urn:microsoft.com/office/officeart/2005/8/layout/cycle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6F393E-BFA1-4C69-BACA-1769FB01EC74}"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da-DK"/>
        </a:p>
      </dgm:t>
    </dgm:pt>
    <dgm:pt modelId="{C3AAD0ED-E962-406E-87B0-025F0057BB96}">
      <dgm:prSet phldrT="[Tekst]"/>
      <dgm:spPr/>
      <dgm:t>
        <a:bodyPr/>
        <a:lstStyle/>
        <a:p>
          <a:r>
            <a:rPr lang="en-US" noProof="0"/>
            <a:t>Improved physical environment in schools</a:t>
          </a:r>
        </a:p>
      </dgm:t>
    </dgm:pt>
    <dgm:pt modelId="{448BC490-874A-434F-88FB-AEDDB8EA8BA8}" type="parTrans" cxnId="{2DF14620-A1BD-43EA-B9BB-F29A7AAA5D96}">
      <dgm:prSet/>
      <dgm:spPr/>
      <dgm:t>
        <a:bodyPr/>
        <a:lstStyle/>
        <a:p>
          <a:endParaRPr lang="da-DK"/>
        </a:p>
      </dgm:t>
    </dgm:pt>
    <dgm:pt modelId="{997FD585-0D0D-4776-9A17-E214DB653F73}" type="sibTrans" cxnId="{2DF14620-A1BD-43EA-B9BB-F29A7AAA5D96}">
      <dgm:prSet/>
      <dgm:spPr/>
      <dgm:t>
        <a:bodyPr/>
        <a:lstStyle/>
        <a:p>
          <a:endParaRPr lang="da-DK"/>
        </a:p>
      </dgm:t>
    </dgm:pt>
    <dgm:pt modelId="{A890D268-7A79-4DDE-8797-F121579BA84D}">
      <dgm:prSet phldrT="[Tekst]"/>
      <dgm:spPr/>
      <dgm:t>
        <a:bodyPr/>
        <a:lstStyle/>
        <a:p>
          <a:r>
            <a:rPr lang="da-DK"/>
            <a:t>Energy </a:t>
          </a:r>
          <a:r>
            <a:rPr lang="en-US" noProof="0"/>
            <a:t>savings</a:t>
          </a:r>
        </a:p>
      </dgm:t>
    </dgm:pt>
    <dgm:pt modelId="{C0B71A0D-D7D3-43CD-882A-AF5B9E9948AD}" type="parTrans" cxnId="{A0E92A07-CC7A-4D90-B5C6-221C9AF421B2}">
      <dgm:prSet/>
      <dgm:spPr/>
      <dgm:t>
        <a:bodyPr/>
        <a:lstStyle/>
        <a:p>
          <a:endParaRPr lang="da-DK"/>
        </a:p>
      </dgm:t>
    </dgm:pt>
    <dgm:pt modelId="{53EDA1C9-BE59-4680-BC83-39B0CCAEAD11}" type="sibTrans" cxnId="{A0E92A07-CC7A-4D90-B5C6-221C9AF421B2}">
      <dgm:prSet/>
      <dgm:spPr/>
      <dgm:t>
        <a:bodyPr/>
        <a:lstStyle/>
        <a:p>
          <a:endParaRPr lang="da-DK"/>
        </a:p>
      </dgm:t>
    </dgm:pt>
    <dgm:pt modelId="{EF55DEAB-0342-444F-A5B9-E6F3176855A9}">
      <dgm:prSet phldrT="[Tekst]"/>
      <dgm:spPr>
        <a:ln>
          <a:solidFill>
            <a:schemeClr val="accent1"/>
          </a:solidFill>
        </a:ln>
      </dgm:spPr>
      <dgm:t>
        <a:bodyPr/>
        <a:lstStyle/>
        <a:p>
          <a:r>
            <a:rPr lang="da-DK">
              <a:latin typeface="Times New Roman" panose="02020603050405020304" pitchFamily="18" charset="0"/>
              <a:cs typeface="Times New Roman" panose="02020603050405020304" pitchFamily="18" charset="0"/>
            </a:rPr>
            <a:t>€ </a:t>
          </a:r>
          <a:r>
            <a:rPr lang="en-US" noProof="0"/>
            <a:t>savings</a:t>
          </a:r>
        </a:p>
      </dgm:t>
    </dgm:pt>
    <dgm:pt modelId="{EED145F1-0018-45CF-938C-2FD13BCE9904}" type="parTrans" cxnId="{F0A757EC-2E34-496D-92D9-8136801E5150}">
      <dgm:prSet/>
      <dgm:spPr/>
      <dgm:t>
        <a:bodyPr/>
        <a:lstStyle/>
        <a:p>
          <a:endParaRPr lang="da-DK"/>
        </a:p>
      </dgm:t>
    </dgm:pt>
    <dgm:pt modelId="{1A901DC2-3F49-41DC-8093-3A3CED2E7BD8}" type="sibTrans" cxnId="{F0A757EC-2E34-496D-92D9-8136801E5150}">
      <dgm:prSet/>
      <dgm:spPr/>
      <dgm:t>
        <a:bodyPr/>
        <a:lstStyle/>
        <a:p>
          <a:endParaRPr lang="da-DK"/>
        </a:p>
      </dgm:t>
    </dgm:pt>
    <dgm:pt modelId="{8E77B252-907F-4525-8C71-39EDF7A6BE0C}">
      <dgm:prSet phldrT="[Tekst]"/>
      <dgm:spPr/>
      <dgm:t>
        <a:bodyPr/>
        <a:lstStyle/>
        <a:p>
          <a:r>
            <a:rPr lang="en-US" noProof="0"/>
            <a:t>Indoor climate improvements in classrooms</a:t>
          </a:r>
        </a:p>
      </dgm:t>
    </dgm:pt>
    <dgm:pt modelId="{69D6CB60-E216-44F9-B849-CDE3BF335C7D}" type="parTrans" cxnId="{3436ADCF-715F-43F0-9126-F416536FF78F}">
      <dgm:prSet/>
      <dgm:spPr/>
      <dgm:t>
        <a:bodyPr/>
        <a:lstStyle/>
        <a:p>
          <a:endParaRPr lang="da-DK"/>
        </a:p>
      </dgm:t>
    </dgm:pt>
    <dgm:pt modelId="{064CF3D4-6473-493B-B43A-BE298FC2B0AD}" type="sibTrans" cxnId="{3436ADCF-715F-43F0-9126-F416536FF78F}">
      <dgm:prSet/>
      <dgm:spPr/>
      <dgm:t>
        <a:bodyPr/>
        <a:lstStyle/>
        <a:p>
          <a:endParaRPr lang="da-DK"/>
        </a:p>
      </dgm:t>
    </dgm:pt>
    <dgm:pt modelId="{67F8C8AE-37BC-4EA1-8EC6-DD4B87CD69CD}">
      <dgm:prSet phldrT="[Tekst]"/>
      <dgm:spPr/>
      <dgm:t>
        <a:bodyPr/>
        <a:lstStyle/>
        <a:p>
          <a:r>
            <a:rPr lang="en-US" noProof="0"/>
            <a:t>Improved air quality</a:t>
          </a:r>
        </a:p>
      </dgm:t>
    </dgm:pt>
    <dgm:pt modelId="{263A0F06-3C44-4C23-8CAB-B4467B5A816A}" type="parTrans" cxnId="{7A6233B4-CAB9-4DFA-BA35-67EE33527F34}">
      <dgm:prSet/>
      <dgm:spPr/>
      <dgm:t>
        <a:bodyPr/>
        <a:lstStyle/>
        <a:p>
          <a:endParaRPr lang="da-DK"/>
        </a:p>
      </dgm:t>
    </dgm:pt>
    <dgm:pt modelId="{A4F6FABC-E9CF-4C4D-A556-6C5EF8D90445}" type="sibTrans" cxnId="{7A6233B4-CAB9-4DFA-BA35-67EE33527F34}">
      <dgm:prSet/>
      <dgm:spPr/>
      <dgm:t>
        <a:bodyPr/>
        <a:lstStyle/>
        <a:p>
          <a:endParaRPr lang="da-DK"/>
        </a:p>
      </dgm:t>
    </dgm:pt>
    <dgm:pt modelId="{C55638E6-4D06-42EA-A9EA-DBF24F1D79A5}">
      <dgm:prSet phldrT="[Tekst]"/>
      <dgm:spPr/>
      <dgm:t>
        <a:bodyPr/>
        <a:lstStyle/>
        <a:p>
          <a:r>
            <a:rPr lang="da-DK"/>
            <a:t>Main purpose</a:t>
          </a:r>
        </a:p>
      </dgm:t>
    </dgm:pt>
    <dgm:pt modelId="{BF009D7F-ED50-4AF4-94D1-E1303A850543}" type="parTrans" cxnId="{68C1A076-0223-450F-B1A8-76A0CCDEBBD4}">
      <dgm:prSet/>
      <dgm:spPr/>
      <dgm:t>
        <a:bodyPr/>
        <a:lstStyle/>
        <a:p>
          <a:endParaRPr lang="da-DK"/>
        </a:p>
      </dgm:t>
    </dgm:pt>
    <dgm:pt modelId="{8515849B-B37C-4993-8939-D69CB434469E}" type="sibTrans" cxnId="{68C1A076-0223-450F-B1A8-76A0CCDEBBD4}">
      <dgm:prSet/>
      <dgm:spPr/>
      <dgm:t>
        <a:bodyPr/>
        <a:lstStyle/>
        <a:p>
          <a:endParaRPr lang="da-DK"/>
        </a:p>
      </dgm:t>
    </dgm:pt>
    <dgm:pt modelId="{0FF63829-A377-4245-8805-948B6D097419}">
      <dgm:prSet phldrT="[Tekst]"/>
      <dgm:spPr/>
      <dgm:t>
        <a:bodyPr/>
        <a:lstStyle/>
        <a:p>
          <a:r>
            <a:rPr lang="en-US" noProof="0"/>
            <a:t>Objectives</a:t>
          </a:r>
        </a:p>
      </dgm:t>
    </dgm:pt>
    <dgm:pt modelId="{10EA26AB-59D1-4D66-868D-22004A87C71B}" type="parTrans" cxnId="{2D6BC29C-F1DC-4E2B-9F1B-54616347A6DA}">
      <dgm:prSet/>
      <dgm:spPr/>
      <dgm:t>
        <a:bodyPr/>
        <a:lstStyle/>
        <a:p>
          <a:endParaRPr lang="da-DK"/>
        </a:p>
      </dgm:t>
    </dgm:pt>
    <dgm:pt modelId="{C2323804-738C-44D0-80AF-C5BC699C6641}" type="sibTrans" cxnId="{2D6BC29C-F1DC-4E2B-9F1B-54616347A6DA}">
      <dgm:prSet/>
      <dgm:spPr/>
      <dgm:t>
        <a:bodyPr/>
        <a:lstStyle/>
        <a:p>
          <a:endParaRPr lang="da-DK"/>
        </a:p>
      </dgm:t>
    </dgm:pt>
    <dgm:pt modelId="{494F87E5-29ED-40E0-BB5B-CEEB4439A475}">
      <dgm:prSet phldrT="[Tekst]"/>
      <dgm:spPr/>
      <dgm:t>
        <a:bodyPr/>
        <a:lstStyle/>
        <a:p>
          <a:r>
            <a:rPr lang="da-DK"/>
            <a:t>Performance </a:t>
          </a:r>
          <a:r>
            <a:rPr lang="en-US" noProof="0"/>
            <a:t>goals</a:t>
          </a:r>
        </a:p>
      </dgm:t>
    </dgm:pt>
    <dgm:pt modelId="{82B6E655-2C7F-4D5D-87DD-50C26DDD3828}" type="parTrans" cxnId="{CC721683-9F7E-4EE6-A422-4F3B5247EDEB}">
      <dgm:prSet/>
      <dgm:spPr/>
      <dgm:t>
        <a:bodyPr/>
        <a:lstStyle/>
        <a:p>
          <a:endParaRPr lang="da-DK"/>
        </a:p>
      </dgm:t>
    </dgm:pt>
    <dgm:pt modelId="{F994D6EF-B4D7-4BEB-86C4-289C58AA3D7F}" type="sibTrans" cxnId="{CC721683-9F7E-4EE6-A422-4F3B5247EDEB}">
      <dgm:prSet/>
      <dgm:spPr/>
      <dgm:t>
        <a:bodyPr/>
        <a:lstStyle/>
        <a:p>
          <a:endParaRPr lang="da-DK"/>
        </a:p>
      </dgm:t>
    </dgm:pt>
    <dgm:pt modelId="{DA49F245-1291-4750-8CE9-2CF5C85DB921}">
      <dgm:prSet phldrT="[Tekst]"/>
      <dgm:spPr/>
      <dgm:t>
        <a:bodyPr/>
        <a:lstStyle/>
        <a:p>
          <a:r>
            <a:rPr lang="en-US" noProof="0"/>
            <a:t>Improved maintenance condition</a:t>
          </a:r>
        </a:p>
      </dgm:t>
    </dgm:pt>
    <dgm:pt modelId="{128E4B1F-97C6-4771-9CE7-0095B978724A}" type="parTrans" cxnId="{BBF156A5-EBBC-4472-8581-074D7B22BA8B}">
      <dgm:prSet/>
      <dgm:spPr/>
      <dgm:t>
        <a:bodyPr/>
        <a:lstStyle/>
        <a:p>
          <a:endParaRPr lang="da-DK"/>
        </a:p>
      </dgm:t>
    </dgm:pt>
    <dgm:pt modelId="{B8626966-3E08-4907-B6AF-D5895EFA80D7}" type="sibTrans" cxnId="{BBF156A5-EBBC-4472-8581-074D7B22BA8B}">
      <dgm:prSet/>
      <dgm:spPr/>
      <dgm:t>
        <a:bodyPr/>
        <a:lstStyle/>
        <a:p>
          <a:endParaRPr lang="da-DK"/>
        </a:p>
      </dgm:t>
    </dgm:pt>
    <dgm:pt modelId="{5BA761F6-96E8-4AFC-A631-04CA5DA6A3F0}">
      <dgm:prSet phldrT="[Tekst]"/>
      <dgm:spPr/>
      <dgm:t>
        <a:bodyPr/>
        <a:lstStyle/>
        <a:p>
          <a:r>
            <a:rPr lang="en-US" noProof="0"/>
            <a:t>Better technical installations</a:t>
          </a:r>
        </a:p>
      </dgm:t>
    </dgm:pt>
    <dgm:pt modelId="{9AEE41AF-7E57-49C2-859B-91CA536D8751}" type="parTrans" cxnId="{849D0FD8-8F04-436A-8F13-F912C38BC449}">
      <dgm:prSet/>
      <dgm:spPr/>
      <dgm:t>
        <a:bodyPr/>
        <a:lstStyle/>
        <a:p>
          <a:endParaRPr lang="da-DK"/>
        </a:p>
      </dgm:t>
    </dgm:pt>
    <dgm:pt modelId="{75A6A9FF-0516-4E59-B698-5D200992722F}" type="sibTrans" cxnId="{849D0FD8-8F04-436A-8F13-F912C38BC449}">
      <dgm:prSet/>
      <dgm:spPr/>
      <dgm:t>
        <a:bodyPr/>
        <a:lstStyle/>
        <a:p>
          <a:endParaRPr lang="da-DK"/>
        </a:p>
      </dgm:t>
    </dgm:pt>
    <dgm:pt modelId="{F4B7A0F1-990D-41EA-8751-D41C3DC16DF0}">
      <dgm:prSet phldrT="[Tekst]"/>
      <dgm:spPr/>
      <dgm:t>
        <a:bodyPr/>
        <a:lstStyle/>
        <a:p>
          <a:r>
            <a:rPr lang="en-US" noProof="0"/>
            <a:t>Less emergency maintenance</a:t>
          </a:r>
        </a:p>
      </dgm:t>
    </dgm:pt>
    <dgm:pt modelId="{F6108B02-8E4C-400B-B328-0152A6B45191}" type="parTrans" cxnId="{FEBED79B-2C77-443A-9DB6-CCB70CA97CC0}">
      <dgm:prSet/>
      <dgm:spPr/>
      <dgm:t>
        <a:bodyPr/>
        <a:lstStyle/>
        <a:p>
          <a:endParaRPr lang="da-DK"/>
        </a:p>
      </dgm:t>
    </dgm:pt>
    <dgm:pt modelId="{2F0D0201-2FFF-4E3A-B98F-BB4D472E7093}" type="sibTrans" cxnId="{FEBED79B-2C77-443A-9DB6-CCB70CA97CC0}">
      <dgm:prSet/>
      <dgm:spPr/>
      <dgm:t>
        <a:bodyPr/>
        <a:lstStyle/>
        <a:p>
          <a:endParaRPr lang="da-DK"/>
        </a:p>
      </dgm:t>
    </dgm:pt>
    <dgm:pt modelId="{F5B38FEA-0826-47DC-8A7B-5C1F25A7A2F5}">
      <dgm:prSet phldrT="[Tekst]"/>
      <dgm:spPr/>
      <dgm:t>
        <a:bodyPr/>
        <a:lstStyle/>
        <a:p>
          <a:r>
            <a:rPr lang="en-US" noProof="0"/>
            <a:t>Sub-objectives</a:t>
          </a:r>
        </a:p>
      </dgm:t>
    </dgm:pt>
    <dgm:pt modelId="{65C24D26-32C0-4362-A33D-C33B3A52A672}" type="parTrans" cxnId="{5A0E5BD0-CCF0-4145-8192-48925C3EF103}">
      <dgm:prSet/>
      <dgm:spPr/>
      <dgm:t>
        <a:bodyPr/>
        <a:lstStyle/>
        <a:p>
          <a:endParaRPr lang="da-DK"/>
        </a:p>
      </dgm:t>
    </dgm:pt>
    <dgm:pt modelId="{91A60F41-BA8D-45F0-95F8-F00582518488}" type="sibTrans" cxnId="{5A0E5BD0-CCF0-4145-8192-48925C3EF103}">
      <dgm:prSet/>
      <dgm:spPr/>
      <dgm:t>
        <a:bodyPr/>
        <a:lstStyle/>
        <a:p>
          <a:endParaRPr lang="da-DK"/>
        </a:p>
      </dgm:t>
    </dgm:pt>
    <dgm:pt modelId="{995CF32A-6E57-4AC4-A0C0-E02553527CCC}">
      <dgm:prSet phldrT="[Tekst]" custT="1"/>
      <dgm:spPr/>
      <dgm:t>
        <a:bodyPr/>
        <a:lstStyle/>
        <a:p>
          <a:r>
            <a:rPr lang="en-US" sz="900" b="0" noProof="0">
              <a:solidFill>
                <a:srgbClr val="C00000"/>
              </a:solidFill>
            </a:rPr>
            <a:t>Energy savings funds measures max 12 years PBT</a:t>
          </a:r>
        </a:p>
      </dgm:t>
    </dgm:pt>
    <dgm:pt modelId="{B38E8CFB-AB3D-4899-8685-74E6E7CCB78B}" type="parTrans" cxnId="{0C3A2A3A-A242-4F87-98AC-A83A6F72E7C6}">
      <dgm:prSet/>
      <dgm:spPr/>
      <dgm:t>
        <a:bodyPr/>
        <a:lstStyle/>
        <a:p>
          <a:endParaRPr lang="da-DK"/>
        </a:p>
      </dgm:t>
    </dgm:pt>
    <dgm:pt modelId="{0263BA1B-52F7-4602-9CE9-F372DF000A80}" type="sibTrans" cxnId="{0C3A2A3A-A242-4F87-98AC-A83A6F72E7C6}">
      <dgm:prSet/>
      <dgm:spPr/>
      <dgm:t>
        <a:bodyPr/>
        <a:lstStyle/>
        <a:p>
          <a:endParaRPr lang="da-DK"/>
        </a:p>
      </dgm:t>
    </dgm:pt>
    <dgm:pt modelId="{F50EE91C-0DD3-4988-9DCD-6DDA4E6CA14E}">
      <dgm:prSet phldrT="[Tekst]"/>
      <dgm:spPr/>
      <dgm:t>
        <a:bodyPr/>
        <a:lstStyle/>
        <a:p>
          <a:r>
            <a:rPr lang="en-US" noProof="0"/>
            <a:t>Improved condition level</a:t>
          </a:r>
        </a:p>
      </dgm:t>
    </dgm:pt>
    <dgm:pt modelId="{A3CA61A0-F8DD-41F7-91C1-5B35CDA30417}" type="parTrans" cxnId="{D09C8649-EEDD-425D-A894-235A0B1C855A}">
      <dgm:prSet/>
      <dgm:spPr/>
      <dgm:t>
        <a:bodyPr/>
        <a:lstStyle/>
        <a:p>
          <a:endParaRPr lang="da-DK"/>
        </a:p>
      </dgm:t>
    </dgm:pt>
    <dgm:pt modelId="{A0B2B2CF-A243-43ED-8822-AF6BC7EF3848}" type="sibTrans" cxnId="{D09C8649-EEDD-425D-A894-235A0B1C855A}">
      <dgm:prSet/>
      <dgm:spPr/>
      <dgm:t>
        <a:bodyPr/>
        <a:lstStyle/>
        <a:p>
          <a:endParaRPr lang="da-DK"/>
        </a:p>
      </dgm:t>
    </dgm:pt>
    <dgm:pt modelId="{850E6125-E7F7-4408-BD8C-D1ACC15E79D1}">
      <dgm:prSet phldrT="[Tekst]"/>
      <dgm:spPr/>
      <dgm:t>
        <a:bodyPr/>
        <a:lstStyle/>
        <a:p>
          <a:r>
            <a:rPr lang="en-US" noProof="0"/>
            <a:t>Fixed assets replaces</a:t>
          </a:r>
        </a:p>
      </dgm:t>
    </dgm:pt>
    <dgm:pt modelId="{DC4E8C87-E62E-466C-88CC-8E547738DD99}" type="parTrans" cxnId="{F14900C8-1F06-4F5A-93D4-97DFD36452CF}">
      <dgm:prSet/>
      <dgm:spPr/>
      <dgm:t>
        <a:bodyPr/>
        <a:lstStyle/>
        <a:p>
          <a:endParaRPr lang="da-DK"/>
        </a:p>
      </dgm:t>
    </dgm:pt>
    <dgm:pt modelId="{14295FF9-B2BC-4384-B98A-1014B2FC7ADA}" type="sibTrans" cxnId="{F14900C8-1F06-4F5A-93D4-97DFD36452CF}">
      <dgm:prSet/>
      <dgm:spPr/>
      <dgm:t>
        <a:bodyPr/>
        <a:lstStyle/>
        <a:p>
          <a:endParaRPr lang="da-DK"/>
        </a:p>
      </dgm:t>
    </dgm:pt>
    <dgm:pt modelId="{58855104-79F6-4720-A413-980535886B77}">
      <dgm:prSet phldrT="[Tekst]"/>
      <dgm:spPr/>
      <dgm:t>
        <a:bodyPr/>
        <a:lstStyle/>
        <a:p>
          <a:r>
            <a:rPr lang="en-US" noProof="0"/>
            <a:t>Stable temperatures and less draft</a:t>
          </a:r>
        </a:p>
      </dgm:t>
    </dgm:pt>
    <dgm:pt modelId="{0E21CD03-5C0D-4D90-A4F9-7F71256279B5}" type="parTrans" cxnId="{133197AA-0A8F-4EE7-85D1-5120858FD8DF}">
      <dgm:prSet/>
      <dgm:spPr/>
      <dgm:t>
        <a:bodyPr/>
        <a:lstStyle/>
        <a:p>
          <a:endParaRPr lang="da-DK"/>
        </a:p>
      </dgm:t>
    </dgm:pt>
    <dgm:pt modelId="{5C4A62CB-CC54-425D-B007-E370BD21480C}" type="sibTrans" cxnId="{133197AA-0A8F-4EE7-85D1-5120858FD8DF}">
      <dgm:prSet/>
      <dgm:spPr/>
      <dgm:t>
        <a:bodyPr/>
        <a:lstStyle/>
        <a:p>
          <a:endParaRPr lang="da-DK"/>
        </a:p>
      </dgm:t>
    </dgm:pt>
    <dgm:pt modelId="{FC339280-FE58-43B1-B622-3E0266855205}">
      <dgm:prSet phldrT="[Tekst]" custT="1"/>
      <dgm:spPr/>
      <dgm:t>
        <a:bodyPr/>
        <a:lstStyle/>
        <a:p>
          <a:r>
            <a:rPr lang="en-US" sz="900" noProof="0">
              <a:solidFill>
                <a:srgbClr val="C00000"/>
              </a:solidFill>
            </a:rPr>
            <a:t>Temperatures in acceptable range and reduced complaints about drafts</a:t>
          </a:r>
        </a:p>
      </dgm:t>
    </dgm:pt>
    <dgm:pt modelId="{C51AF2C8-A95C-4E7F-A458-3F0A5FC246DA}" type="parTrans" cxnId="{E7E7E27A-CE95-4C32-A7E6-D1A498D99CFF}">
      <dgm:prSet/>
      <dgm:spPr/>
      <dgm:t>
        <a:bodyPr/>
        <a:lstStyle/>
        <a:p>
          <a:endParaRPr lang="da-DK"/>
        </a:p>
      </dgm:t>
    </dgm:pt>
    <dgm:pt modelId="{2141724C-A0CC-4D41-9CA7-FD6BF7B40BB8}" type="sibTrans" cxnId="{E7E7E27A-CE95-4C32-A7E6-D1A498D99CFF}">
      <dgm:prSet/>
      <dgm:spPr/>
      <dgm:t>
        <a:bodyPr/>
        <a:lstStyle/>
        <a:p>
          <a:endParaRPr lang="da-DK"/>
        </a:p>
      </dgm:t>
    </dgm:pt>
    <dgm:pt modelId="{9442C9B5-483E-4F83-B25F-E27CC2757290}">
      <dgm:prSet phldrT="[Tekst]"/>
      <dgm:spPr/>
      <dgm:t>
        <a:bodyPr/>
        <a:lstStyle/>
        <a:p>
          <a:r>
            <a:rPr lang="en-US" noProof="0"/>
            <a:t>Savings on purchasing energy</a:t>
          </a:r>
        </a:p>
      </dgm:t>
    </dgm:pt>
    <dgm:pt modelId="{099624BE-2DCE-4928-82F1-331DAAA07FD0}" type="parTrans" cxnId="{4DA4AE23-D595-4587-83C0-D3A7BB91C235}">
      <dgm:prSet/>
      <dgm:spPr/>
      <dgm:t>
        <a:bodyPr/>
        <a:lstStyle/>
        <a:p>
          <a:endParaRPr lang="da-DK"/>
        </a:p>
      </dgm:t>
    </dgm:pt>
    <dgm:pt modelId="{6526E376-D35C-40EC-B8CC-977081BA9794}" type="sibTrans" cxnId="{4DA4AE23-D595-4587-83C0-D3A7BB91C235}">
      <dgm:prSet/>
      <dgm:spPr/>
      <dgm:t>
        <a:bodyPr/>
        <a:lstStyle/>
        <a:p>
          <a:endParaRPr lang="da-DK"/>
        </a:p>
      </dgm:t>
    </dgm:pt>
    <dgm:pt modelId="{B06B70E4-B46B-468C-84F0-74BC04178AA2}">
      <dgm:prSet phldrT="[Tekst]" custT="1"/>
      <dgm:spPr/>
      <dgm:t>
        <a:bodyPr/>
        <a:lstStyle/>
        <a:p>
          <a:r>
            <a:rPr lang="en-US" sz="900" noProof="0" dirty="0">
              <a:solidFill>
                <a:srgbClr val="C00000"/>
              </a:solidFill>
            </a:rPr>
            <a:t>CO</a:t>
          </a:r>
          <a:r>
            <a:rPr lang="en-US" sz="900" baseline="-25000" noProof="0" dirty="0">
              <a:solidFill>
                <a:srgbClr val="C00000"/>
              </a:solidFill>
            </a:rPr>
            <a:t>2</a:t>
          </a:r>
          <a:r>
            <a:rPr lang="en-US" sz="900" noProof="0" dirty="0">
              <a:solidFill>
                <a:srgbClr val="C00000"/>
              </a:solidFill>
            </a:rPr>
            <a:t> in classrooms does not exceed limit values</a:t>
          </a:r>
        </a:p>
      </dgm:t>
    </dgm:pt>
    <dgm:pt modelId="{337646EE-C6C6-43A8-AC8E-0C78A8970AD8}" type="sibTrans" cxnId="{29FD8969-D398-47FC-BEF8-19108331A87F}">
      <dgm:prSet/>
      <dgm:spPr/>
      <dgm:t>
        <a:bodyPr/>
        <a:lstStyle/>
        <a:p>
          <a:endParaRPr lang="da-DK"/>
        </a:p>
      </dgm:t>
    </dgm:pt>
    <dgm:pt modelId="{10D9F76F-BE0F-44B7-BC83-A25855785E78}" type="parTrans" cxnId="{29FD8969-D398-47FC-BEF8-19108331A87F}">
      <dgm:prSet/>
      <dgm:spPr/>
      <dgm:t>
        <a:bodyPr/>
        <a:lstStyle/>
        <a:p>
          <a:endParaRPr lang="da-DK"/>
        </a:p>
      </dgm:t>
    </dgm:pt>
    <dgm:pt modelId="{52651B39-EFA1-4F52-B96F-9C95345B5E6D}" type="pres">
      <dgm:prSet presAssocID="{786F393E-BFA1-4C69-BACA-1769FB01EC74}" presName="mainComposite" presStyleCnt="0">
        <dgm:presLayoutVars>
          <dgm:chPref val="1"/>
          <dgm:dir/>
          <dgm:animOne val="branch"/>
          <dgm:animLvl val="lvl"/>
          <dgm:resizeHandles val="exact"/>
        </dgm:presLayoutVars>
      </dgm:prSet>
      <dgm:spPr/>
    </dgm:pt>
    <dgm:pt modelId="{D245A0C2-F54D-46BE-A4C1-838524D6B9A2}" type="pres">
      <dgm:prSet presAssocID="{786F393E-BFA1-4C69-BACA-1769FB01EC74}" presName="hierFlow" presStyleCnt="0"/>
      <dgm:spPr/>
    </dgm:pt>
    <dgm:pt modelId="{3B4B2538-05B6-4933-9103-46D311F56CE0}" type="pres">
      <dgm:prSet presAssocID="{786F393E-BFA1-4C69-BACA-1769FB01EC74}" presName="firstBuf" presStyleCnt="0"/>
      <dgm:spPr/>
    </dgm:pt>
    <dgm:pt modelId="{951D9639-C175-4CF1-A4E4-2790D73FDCDF}" type="pres">
      <dgm:prSet presAssocID="{786F393E-BFA1-4C69-BACA-1769FB01EC74}" presName="hierChild1" presStyleCnt="0">
        <dgm:presLayoutVars>
          <dgm:chPref val="1"/>
          <dgm:animOne val="branch"/>
          <dgm:animLvl val="lvl"/>
        </dgm:presLayoutVars>
      </dgm:prSet>
      <dgm:spPr/>
    </dgm:pt>
    <dgm:pt modelId="{1BFF9BB5-6DE4-47D8-8DB3-F36F2EBFCFC2}" type="pres">
      <dgm:prSet presAssocID="{C3AAD0ED-E962-406E-87B0-025F0057BB96}" presName="Name14" presStyleCnt="0"/>
      <dgm:spPr/>
    </dgm:pt>
    <dgm:pt modelId="{CC4C98F4-E2AF-416C-9BEC-2B90AB15F7F2}" type="pres">
      <dgm:prSet presAssocID="{C3AAD0ED-E962-406E-87B0-025F0057BB96}" presName="level1Shape" presStyleLbl="node0" presStyleIdx="0" presStyleCnt="1">
        <dgm:presLayoutVars>
          <dgm:chPref val="3"/>
        </dgm:presLayoutVars>
      </dgm:prSet>
      <dgm:spPr/>
    </dgm:pt>
    <dgm:pt modelId="{2B65AF53-D498-4899-A4F5-23FC27737809}" type="pres">
      <dgm:prSet presAssocID="{C3AAD0ED-E962-406E-87B0-025F0057BB96}" presName="hierChild2" presStyleCnt="0"/>
      <dgm:spPr/>
    </dgm:pt>
    <dgm:pt modelId="{C2E1E87A-48BF-4A1C-9714-216639591A01}" type="pres">
      <dgm:prSet presAssocID="{C0B71A0D-D7D3-43CD-882A-AF5B9E9948AD}" presName="Name19" presStyleLbl="parChTrans1D2" presStyleIdx="0" presStyleCnt="3"/>
      <dgm:spPr/>
    </dgm:pt>
    <dgm:pt modelId="{23F41597-70EA-45F9-A09B-7749CFBF166F}" type="pres">
      <dgm:prSet presAssocID="{A890D268-7A79-4DDE-8797-F121579BA84D}" presName="Name21" presStyleCnt="0"/>
      <dgm:spPr/>
    </dgm:pt>
    <dgm:pt modelId="{9C27D7F2-97D7-47C5-B0E1-86C7671B7F37}" type="pres">
      <dgm:prSet presAssocID="{A890D268-7A79-4DDE-8797-F121579BA84D}" presName="level2Shape" presStyleLbl="node2" presStyleIdx="0" presStyleCnt="3"/>
      <dgm:spPr/>
    </dgm:pt>
    <dgm:pt modelId="{D0E33825-D5FC-46AA-B76A-CE960E4B9330}" type="pres">
      <dgm:prSet presAssocID="{A890D268-7A79-4DDE-8797-F121579BA84D}" presName="hierChild3" presStyleCnt="0"/>
      <dgm:spPr/>
    </dgm:pt>
    <dgm:pt modelId="{EB3E78CE-BF9B-45C8-B60D-F44859DF5237}" type="pres">
      <dgm:prSet presAssocID="{EED145F1-0018-45CF-938C-2FD13BCE9904}" presName="Name19" presStyleLbl="parChTrans1D3" presStyleIdx="0" presStyleCnt="5"/>
      <dgm:spPr/>
    </dgm:pt>
    <dgm:pt modelId="{8D560B7A-A0DE-466C-87BE-C53FF71C4E7F}" type="pres">
      <dgm:prSet presAssocID="{EF55DEAB-0342-444F-A5B9-E6F3176855A9}" presName="Name21" presStyleCnt="0"/>
      <dgm:spPr/>
    </dgm:pt>
    <dgm:pt modelId="{8A7274ED-5BB2-4105-89FF-9B6921A223CF}" type="pres">
      <dgm:prSet presAssocID="{EF55DEAB-0342-444F-A5B9-E6F3176855A9}" presName="level2Shape" presStyleLbl="node3" presStyleIdx="0" presStyleCnt="5"/>
      <dgm:spPr/>
    </dgm:pt>
    <dgm:pt modelId="{3B28691B-4F0D-494F-9780-54A23CE8A405}" type="pres">
      <dgm:prSet presAssocID="{EF55DEAB-0342-444F-A5B9-E6F3176855A9}" presName="hierChild3" presStyleCnt="0"/>
      <dgm:spPr/>
    </dgm:pt>
    <dgm:pt modelId="{ABFB72AC-5805-4E24-9E01-16D18430552E}" type="pres">
      <dgm:prSet presAssocID="{B38E8CFB-AB3D-4899-8685-74E6E7CCB78B}" presName="Name19" presStyleLbl="parChTrans1D4" presStyleIdx="0" presStyleCnt="6"/>
      <dgm:spPr/>
    </dgm:pt>
    <dgm:pt modelId="{755F92E7-F608-4DC9-B2A6-93F57D15F2D8}" type="pres">
      <dgm:prSet presAssocID="{995CF32A-6E57-4AC4-A0C0-E02553527CCC}" presName="Name21" presStyleCnt="0"/>
      <dgm:spPr/>
    </dgm:pt>
    <dgm:pt modelId="{4A9F6A02-A054-44C1-B968-FA58D6FF51D0}" type="pres">
      <dgm:prSet presAssocID="{995CF32A-6E57-4AC4-A0C0-E02553527CCC}" presName="level2Shape" presStyleLbl="node4" presStyleIdx="0" presStyleCnt="6"/>
      <dgm:spPr/>
    </dgm:pt>
    <dgm:pt modelId="{3540018C-BCAD-4E37-8735-D1E613E53988}" type="pres">
      <dgm:prSet presAssocID="{995CF32A-6E57-4AC4-A0C0-E02553527CCC}" presName="hierChild3" presStyleCnt="0"/>
      <dgm:spPr/>
    </dgm:pt>
    <dgm:pt modelId="{1AD71CC5-6474-4155-B87F-3E493E0CAE37}" type="pres">
      <dgm:prSet presAssocID="{099624BE-2DCE-4928-82F1-331DAAA07FD0}" presName="Name19" presStyleLbl="parChTrans1D4" presStyleIdx="1" presStyleCnt="6"/>
      <dgm:spPr/>
    </dgm:pt>
    <dgm:pt modelId="{65066583-688D-46E1-A40D-636A98C33E6E}" type="pres">
      <dgm:prSet presAssocID="{9442C9B5-483E-4F83-B25F-E27CC2757290}" presName="Name21" presStyleCnt="0"/>
      <dgm:spPr/>
    </dgm:pt>
    <dgm:pt modelId="{05A8C363-BDDB-4D6B-A856-12A90924E092}" type="pres">
      <dgm:prSet presAssocID="{9442C9B5-483E-4F83-B25F-E27CC2757290}" presName="level2Shape" presStyleLbl="node4" presStyleIdx="1" presStyleCnt="6"/>
      <dgm:spPr/>
    </dgm:pt>
    <dgm:pt modelId="{2DE4DC30-056D-47D5-8085-A222EDE9A5E0}" type="pres">
      <dgm:prSet presAssocID="{9442C9B5-483E-4F83-B25F-E27CC2757290}" presName="hierChild3" presStyleCnt="0"/>
      <dgm:spPr/>
    </dgm:pt>
    <dgm:pt modelId="{CF13A42D-D2C6-4B97-98A3-9C9D0AC0F11D}" type="pres">
      <dgm:prSet presAssocID="{69D6CB60-E216-44F9-B849-CDE3BF335C7D}" presName="Name19" presStyleLbl="parChTrans1D2" presStyleIdx="1" presStyleCnt="3"/>
      <dgm:spPr/>
    </dgm:pt>
    <dgm:pt modelId="{53D69468-E0C3-4FC1-AA68-8B077E606388}" type="pres">
      <dgm:prSet presAssocID="{8E77B252-907F-4525-8C71-39EDF7A6BE0C}" presName="Name21" presStyleCnt="0"/>
      <dgm:spPr/>
    </dgm:pt>
    <dgm:pt modelId="{C05566E1-1742-4894-9710-E64479C3A11F}" type="pres">
      <dgm:prSet presAssocID="{8E77B252-907F-4525-8C71-39EDF7A6BE0C}" presName="level2Shape" presStyleLbl="node2" presStyleIdx="1" presStyleCnt="3"/>
      <dgm:spPr/>
    </dgm:pt>
    <dgm:pt modelId="{5BA4FC84-59C4-4137-851B-DDB42489DF10}" type="pres">
      <dgm:prSet presAssocID="{8E77B252-907F-4525-8C71-39EDF7A6BE0C}" presName="hierChild3" presStyleCnt="0"/>
      <dgm:spPr/>
    </dgm:pt>
    <dgm:pt modelId="{AF285863-782B-4C70-BD51-3B970F879CCA}" type="pres">
      <dgm:prSet presAssocID="{263A0F06-3C44-4C23-8CAB-B4467B5A816A}" presName="Name19" presStyleLbl="parChTrans1D3" presStyleIdx="1" presStyleCnt="5"/>
      <dgm:spPr/>
    </dgm:pt>
    <dgm:pt modelId="{6603FD25-C7FE-482A-B249-9360373A9FBC}" type="pres">
      <dgm:prSet presAssocID="{67F8C8AE-37BC-4EA1-8EC6-DD4B87CD69CD}" presName="Name21" presStyleCnt="0"/>
      <dgm:spPr/>
    </dgm:pt>
    <dgm:pt modelId="{0860B38A-ED04-4879-B261-D257955E4E79}" type="pres">
      <dgm:prSet presAssocID="{67F8C8AE-37BC-4EA1-8EC6-DD4B87CD69CD}" presName="level2Shape" presStyleLbl="node3" presStyleIdx="1" presStyleCnt="5"/>
      <dgm:spPr/>
    </dgm:pt>
    <dgm:pt modelId="{36E2663A-16EF-4890-AE7C-B307092C074C}" type="pres">
      <dgm:prSet presAssocID="{67F8C8AE-37BC-4EA1-8EC6-DD4B87CD69CD}" presName="hierChild3" presStyleCnt="0"/>
      <dgm:spPr/>
    </dgm:pt>
    <dgm:pt modelId="{7809507E-4946-4685-8B1C-DCFBBA86DBC3}" type="pres">
      <dgm:prSet presAssocID="{10D9F76F-BE0F-44B7-BC83-A25855785E78}" presName="Name19" presStyleLbl="parChTrans1D4" presStyleIdx="2" presStyleCnt="6"/>
      <dgm:spPr/>
    </dgm:pt>
    <dgm:pt modelId="{1AA1A820-238D-49C8-838E-EC582A23F61F}" type="pres">
      <dgm:prSet presAssocID="{B06B70E4-B46B-468C-84F0-74BC04178AA2}" presName="Name21" presStyleCnt="0"/>
      <dgm:spPr/>
    </dgm:pt>
    <dgm:pt modelId="{184B32E9-1227-4698-99F8-60D36546C006}" type="pres">
      <dgm:prSet presAssocID="{B06B70E4-B46B-468C-84F0-74BC04178AA2}" presName="level2Shape" presStyleLbl="node4" presStyleIdx="2" presStyleCnt="6"/>
      <dgm:spPr/>
    </dgm:pt>
    <dgm:pt modelId="{5D3B88A0-CB73-415F-BF9D-C2BDCF5748ED}" type="pres">
      <dgm:prSet presAssocID="{B06B70E4-B46B-468C-84F0-74BC04178AA2}" presName="hierChild3" presStyleCnt="0"/>
      <dgm:spPr/>
    </dgm:pt>
    <dgm:pt modelId="{1A50667A-C94B-47A9-A1CA-736FA7E75DB6}" type="pres">
      <dgm:prSet presAssocID="{0E21CD03-5C0D-4D90-A4F9-7F71256279B5}" presName="Name19" presStyleLbl="parChTrans1D3" presStyleIdx="2" presStyleCnt="5"/>
      <dgm:spPr/>
    </dgm:pt>
    <dgm:pt modelId="{A20C8DAD-1882-4718-A38C-7A9CA9B8453D}" type="pres">
      <dgm:prSet presAssocID="{58855104-79F6-4720-A413-980535886B77}" presName="Name21" presStyleCnt="0"/>
      <dgm:spPr/>
    </dgm:pt>
    <dgm:pt modelId="{320621ED-A9E5-4B71-B21C-7E50074194C1}" type="pres">
      <dgm:prSet presAssocID="{58855104-79F6-4720-A413-980535886B77}" presName="level2Shape" presStyleLbl="node3" presStyleIdx="2" presStyleCnt="5"/>
      <dgm:spPr/>
    </dgm:pt>
    <dgm:pt modelId="{C712E2E3-5047-41BB-B430-D098507BF6D8}" type="pres">
      <dgm:prSet presAssocID="{58855104-79F6-4720-A413-980535886B77}" presName="hierChild3" presStyleCnt="0"/>
      <dgm:spPr/>
    </dgm:pt>
    <dgm:pt modelId="{45303F2E-006E-403E-B91C-AB308CEF95F9}" type="pres">
      <dgm:prSet presAssocID="{C51AF2C8-A95C-4E7F-A458-3F0A5FC246DA}" presName="Name19" presStyleLbl="parChTrans1D4" presStyleIdx="3" presStyleCnt="6"/>
      <dgm:spPr/>
    </dgm:pt>
    <dgm:pt modelId="{C398ED14-D9B5-48D1-BC30-3C186AD96149}" type="pres">
      <dgm:prSet presAssocID="{FC339280-FE58-43B1-B622-3E0266855205}" presName="Name21" presStyleCnt="0"/>
      <dgm:spPr/>
    </dgm:pt>
    <dgm:pt modelId="{E187D62F-2805-4EC0-898D-3B5D2924D9E1}" type="pres">
      <dgm:prSet presAssocID="{FC339280-FE58-43B1-B622-3E0266855205}" presName="level2Shape" presStyleLbl="node4" presStyleIdx="3" presStyleCnt="6" custScaleX="126844"/>
      <dgm:spPr/>
    </dgm:pt>
    <dgm:pt modelId="{E7312A90-0D52-4EF1-AC46-17B1323C35A8}" type="pres">
      <dgm:prSet presAssocID="{FC339280-FE58-43B1-B622-3E0266855205}" presName="hierChild3" presStyleCnt="0"/>
      <dgm:spPr/>
    </dgm:pt>
    <dgm:pt modelId="{74860E3E-DAD8-44A6-9CB8-0A32AA0D560D}" type="pres">
      <dgm:prSet presAssocID="{128E4B1F-97C6-4771-9CE7-0095B978724A}" presName="Name19" presStyleLbl="parChTrans1D2" presStyleIdx="2" presStyleCnt="3"/>
      <dgm:spPr/>
    </dgm:pt>
    <dgm:pt modelId="{2935B2A1-6197-40DA-AE0F-81608BDBB027}" type="pres">
      <dgm:prSet presAssocID="{DA49F245-1291-4750-8CE9-2CF5C85DB921}" presName="Name21" presStyleCnt="0"/>
      <dgm:spPr/>
    </dgm:pt>
    <dgm:pt modelId="{F102378E-6031-401A-8059-1008A1CBB2AE}" type="pres">
      <dgm:prSet presAssocID="{DA49F245-1291-4750-8CE9-2CF5C85DB921}" presName="level2Shape" presStyleLbl="node2" presStyleIdx="2" presStyleCnt="3"/>
      <dgm:spPr/>
    </dgm:pt>
    <dgm:pt modelId="{05653CBF-FB6C-4140-B761-2F3F9D9B4572}" type="pres">
      <dgm:prSet presAssocID="{DA49F245-1291-4750-8CE9-2CF5C85DB921}" presName="hierChild3" presStyleCnt="0"/>
      <dgm:spPr/>
    </dgm:pt>
    <dgm:pt modelId="{9D20C606-5C08-45EF-9A7E-4EEAA425F461}" type="pres">
      <dgm:prSet presAssocID="{F6108B02-8E4C-400B-B328-0152A6B45191}" presName="Name19" presStyleLbl="parChTrans1D3" presStyleIdx="3" presStyleCnt="5"/>
      <dgm:spPr/>
    </dgm:pt>
    <dgm:pt modelId="{F04214D4-A268-4D3F-8FA9-F783E2BC396D}" type="pres">
      <dgm:prSet presAssocID="{F4B7A0F1-990D-41EA-8751-D41C3DC16DF0}" presName="Name21" presStyleCnt="0"/>
      <dgm:spPr/>
    </dgm:pt>
    <dgm:pt modelId="{0F4C67C7-4241-4D25-BF6C-990FAD909FD3}" type="pres">
      <dgm:prSet presAssocID="{F4B7A0F1-990D-41EA-8751-D41C3DC16DF0}" presName="level2Shape" presStyleLbl="node3" presStyleIdx="3" presStyleCnt="5"/>
      <dgm:spPr/>
    </dgm:pt>
    <dgm:pt modelId="{619E024F-4170-4E5B-9F33-82554CC6B16D}" type="pres">
      <dgm:prSet presAssocID="{F4B7A0F1-990D-41EA-8751-D41C3DC16DF0}" presName="hierChild3" presStyleCnt="0"/>
      <dgm:spPr/>
    </dgm:pt>
    <dgm:pt modelId="{583161DA-6E87-4508-B533-ABC5726028AD}" type="pres">
      <dgm:prSet presAssocID="{A3CA61A0-F8DD-41F7-91C1-5B35CDA30417}" presName="Name19" presStyleLbl="parChTrans1D4" presStyleIdx="4" presStyleCnt="6"/>
      <dgm:spPr/>
    </dgm:pt>
    <dgm:pt modelId="{E151B978-C4DF-4C74-B278-9C339A54A48D}" type="pres">
      <dgm:prSet presAssocID="{F50EE91C-0DD3-4988-9DCD-6DDA4E6CA14E}" presName="Name21" presStyleCnt="0"/>
      <dgm:spPr/>
    </dgm:pt>
    <dgm:pt modelId="{BD208536-1BFD-4540-9707-D5C6EAE5744A}" type="pres">
      <dgm:prSet presAssocID="{F50EE91C-0DD3-4988-9DCD-6DDA4E6CA14E}" presName="level2Shape" presStyleLbl="node4" presStyleIdx="4" presStyleCnt="6"/>
      <dgm:spPr/>
    </dgm:pt>
    <dgm:pt modelId="{58DE4077-8C3A-4257-ADB6-311356B53E74}" type="pres">
      <dgm:prSet presAssocID="{F50EE91C-0DD3-4988-9DCD-6DDA4E6CA14E}" presName="hierChild3" presStyleCnt="0"/>
      <dgm:spPr/>
    </dgm:pt>
    <dgm:pt modelId="{C07D98E8-C12A-40CD-93E7-C150929E3F18}" type="pres">
      <dgm:prSet presAssocID="{9AEE41AF-7E57-49C2-859B-91CA536D8751}" presName="Name19" presStyleLbl="parChTrans1D3" presStyleIdx="4" presStyleCnt="5"/>
      <dgm:spPr/>
    </dgm:pt>
    <dgm:pt modelId="{8BF3E894-A0FC-4C2C-BA58-2D4DE18970ED}" type="pres">
      <dgm:prSet presAssocID="{5BA761F6-96E8-4AFC-A631-04CA5DA6A3F0}" presName="Name21" presStyleCnt="0"/>
      <dgm:spPr/>
    </dgm:pt>
    <dgm:pt modelId="{897AAFBE-80A6-4C4A-8EDC-DF6B96AD9E08}" type="pres">
      <dgm:prSet presAssocID="{5BA761F6-96E8-4AFC-A631-04CA5DA6A3F0}" presName="level2Shape" presStyleLbl="node3" presStyleIdx="4" presStyleCnt="5"/>
      <dgm:spPr/>
    </dgm:pt>
    <dgm:pt modelId="{E45E3658-6EB4-46A8-8D95-4AD841142F3F}" type="pres">
      <dgm:prSet presAssocID="{5BA761F6-96E8-4AFC-A631-04CA5DA6A3F0}" presName="hierChild3" presStyleCnt="0"/>
      <dgm:spPr/>
    </dgm:pt>
    <dgm:pt modelId="{2D701CA4-9CF8-4FD8-AFBE-1E6622AAE812}" type="pres">
      <dgm:prSet presAssocID="{DC4E8C87-E62E-466C-88CC-8E547738DD99}" presName="Name19" presStyleLbl="parChTrans1D4" presStyleIdx="5" presStyleCnt="6"/>
      <dgm:spPr/>
    </dgm:pt>
    <dgm:pt modelId="{D3092B27-E42D-44B4-9115-3B870F429B04}" type="pres">
      <dgm:prSet presAssocID="{850E6125-E7F7-4408-BD8C-D1ACC15E79D1}" presName="Name21" presStyleCnt="0"/>
      <dgm:spPr/>
    </dgm:pt>
    <dgm:pt modelId="{B895F9D0-D36A-439A-91CE-6B195CB68B2C}" type="pres">
      <dgm:prSet presAssocID="{850E6125-E7F7-4408-BD8C-D1ACC15E79D1}" presName="level2Shape" presStyleLbl="node4" presStyleIdx="5" presStyleCnt="6"/>
      <dgm:spPr/>
    </dgm:pt>
    <dgm:pt modelId="{92357923-024C-4466-B249-7B3AA2BE6EFE}" type="pres">
      <dgm:prSet presAssocID="{850E6125-E7F7-4408-BD8C-D1ACC15E79D1}" presName="hierChild3" presStyleCnt="0"/>
      <dgm:spPr/>
    </dgm:pt>
    <dgm:pt modelId="{827739CE-B8C1-4919-A6B3-8D3DEB1FEA02}" type="pres">
      <dgm:prSet presAssocID="{786F393E-BFA1-4C69-BACA-1769FB01EC74}" presName="bgShapesFlow" presStyleCnt="0"/>
      <dgm:spPr/>
    </dgm:pt>
    <dgm:pt modelId="{21BF7049-D1A7-4BF0-BE2A-9E073F87D96F}" type="pres">
      <dgm:prSet presAssocID="{C55638E6-4D06-42EA-A9EA-DBF24F1D79A5}" presName="rectComp" presStyleCnt="0"/>
      <dgm:spPr/>
    </dgm:pt>
    <dgm:pt modelId="{475621C2-0BC8-462E-880B-113EFA19FEB4}" type="pres">
      <dgm:prSet presAssocID="{C55638E6-4D06-42EA-A9EA-DBF24F1D79A5}" presName="bgRect" presStyleLbl="bgShp" presStyleIdx="0" presStyleCnt="4"/>
      <dgm:spPr/>
    </dgm:pt>
    <dgm:pt modelId="{D2D7B690-F414-427B-A84B-1152F61C640B}" type="pres">
      <dgm:prSet presAssocID="{C55638E6-4D06-42EA-A9EA-DBF24F1D79A5}" presName="bgRectTx" presStyleLbl="bgShp" presStyleIdx="0" presStyleCnt="4">
        <dgm:presLayoutVars>
          <dgm:bulletEnabled val="1"/>
        </dgm:presLayoutVars>
      </dgm:prSet>
      <dgm:spPr/>
    </dgm:pt>
    <dgm:pt modelId="{B3A88D8E-D8CB-4B66-95DC-3C21E2023D82}" type="pres">
      <dgm:prSet presAssocID="{C55638E6-4D06-42EA-A9EA-DBF24F1D79A5}" presName="spComp" presStyleCnt="0"/>
      <dgm:spPr/>
    </dgm:pt>
    <dgm:pt modelId="{D2A08E63-95A4-41F4-860C-BF7B3B249FC1}" type="pres">
      <dgm:prSet presAssocID="{C55638E6-4D06-42EA-A9EA-DBF24F1D79A5}" presName="vSp" presStyleCnt="0"/>
      <dgm:spPr/>
    </dgm:pt>
    <dgm:pt modelId="{DB65109F-8F5E-4DAF-8928-475A6CF0E069}" type="pres">
      <dgm:prSet presAssocID="{0FF63829-A377-4245-8805-948B6D097419}" presName="rectComp" presStyleCnt="0"/>
      <dgm:spPr/>
    </dgm:pt>
    <dgm:pt modelId="{6F92754B-CFFB-4DB9-A82C-2D58AC9D00C1}" type="pres">
      <dgm:prSet presAssocID="{0FF63829-A377-4245-8805-948B6D097419}" presName="bgRect" presStyleLbl="bgShp" presStyleIdx="1" presStyleCnt="4"/>
      <dgm:spPr/>
    </dgm:pt>
    <dgm:pt modelId="{5C96266E-C3ED-43E7-87C1-89EDF4B41337}" type="pres">
      <dgm:prSet presAssocID="{0FF63829-A377-4245-8805-948B6D097419}" presName="bgRectTx" presStyleLbl="bgShp" presStyleIdx="1" presStyleCnt="4">
        <dgm:presLayoutVars>
          <dgm:bulletEnabled val="1"/>
        </dgm:presLayoutVars>
      </dgm:prSet>
      <dgm:spPr/>
    </dgm:pt>
    <dgm:pt modelId="{F7C13342-AD4E-48C1-8B31-630484DDB5F1}" type="pres">
      <dgm:prSet presAssocID="{0FF63829-A377-4245-8805-948B6D097419}" presName="spComp" presStyleCnt="0"/>
      <dgm:spPr/>
    </dgm:pt>
    <dgm:pt modelId="{3EC64C63-1422-4DBD-BD46-FCB228152714}" type="pres">
      <dgm:prSet presAssocID="{0FF63829-A377-4245-8805-948B6D097419}" presName="vSp" presStyleCnt="0"/>
      <dgm:spPr/>
    </dgm:pt>
    <dgm:pt modelId="{EE2FF4D3-B988-4889-BDE6-658CA126D0B9}" type="pres">
      <dgm:prSet presAssocID="{F5B38FEA-0826-47DC-8A7B-5C1F25A7A2F5}" presName="rectComp" presStyleCnt="0"/>
      <dgm:spPr/>
    </dgm:pt>
    <dgm:pt modelId="{16D9A2B1-DE30-4AE7-809A-FDAB96720204}" type="pres">
      <dgm:prSet presAssocID="{F5B38FEA-0826-47DC-8A7B-5C1F25A7A2F5}" presName="bgRect" presStyleLbl="bgShp" presStyleIdx="2" presStyleCnt="4" custLinFactNeighborX="-19318" custLinFactNeighborY="1352"/>
      <dgm:spPr/>
    </dgm:pt>
    <dgm:pt modelId="{9F85EA3D-3B4D-4957-B832-36C80DE586E8}" type="pres">
      <dgm:prSet presAssocID="{F5B38FEA-0826-47DC-8A7B-5C1F25A7A2F5}" presName="bgRectTx" presStyleLbl="bgShp" presStyleIdx="2" presStyleCnt="4">
        <dgm:presLayoutVars>
          <dgm:bulletEnabled val="1"/>
        </dgm:presLayoutVars>
      </dgm:prSet>
      <dgm:spPr/>
    </dgm:pt>
    <dgm:pt modelId="{3D77AC06-B51C-4C9E-989F-03491FF3F4CF}" type="pres">
      <dgm:prSet presAssocID="{F5B38FEA-0826-47DC-8A7B-5C1F25A7A2F5}" presName="spComp" presStyleCnt="0"/>
      <dgm:spPr/>
    </dgm:pt>
    <dgm:pt modelId="{4C0436E4-7EC8-42DD-A15E-8E4448590058}" type="pres">
      <dgm:prSet presAssocID="{F5B38FEA-0826-47DC-8A7B-5C1F25A7A2F5}" presName="vSp" presStyleCnt="0"/>
      <dgm:spPr/>
    </dgm:pt>
    <dgm:pt modelId="{0F2D33C2-0046-4D2E-B608-8CC53E59CB5C}" type="pres">
      <dgm:prSet presAssocID="{494F87E5-29ED-40E0-BB5B-CEEB4439A475}" presName="rectComp" presStyleCnt="0"/>
      <dgm:spPr/>
    </dgm:pt>
    <dgm:pt modelId="{113CA285-9DFA-40D5-B4BD-914FB8FCA4D4}" type="pres">
      <dgm:prSet presAssocID="{494F87E5-29ED-40E0-BB5B-CEEB4439A475}" presName="bgRect" presStyleLbl="bgShp" presStyleIdx="3" presStyleCnt="4"/>
      <dgm:spPr/>
    </dgm:pt>
    <dgm:pt modelId="{9F5DFF6C-012A-4CC1-A188-E54DE94FB396}" type="pres">
      <dgm:prSet presAssocID="{494F87E5-29ED-40E0-BB5B-CEEB4439A475}" presName="bgRectTx" presStyleLbl="bgShp" presStyleIdx="3" presStyleCnt="4">
        <dgm:presLayoutVars>
          <dgm:bulletEnabled val="1"/>
        </dgm:presLayoutVars>
      </dgm:prSet>
      <dgm:spPr/>
    </dgm:pt>
  </dgm:ptLst>
  <dgm:cxnLst>
    <dgm:cxn modelId="{44951E01-1AA9-4B45-A67A-CFC574737EC9}" type="presOf" srcId="{995CF32A-6E57-4AC4-A0C0-E02553527CCC}" destId="{4A9F6A02-A054-44C1-B968-FA58D6FF51D0}" srcOrd="0" destOrd="0" presId="urn:microsoft.com/office/officeart/2005/8/layout/hierarchy6"/>
    <dgm:cxn modelId="{17164703-BCC3-4E7E-9BF5-5FA9ABDD9F7B}" type="presOf" srcId="{67F8C8AE-37BC-4EA1-8EC6-DD4B87CD69CD}" destId="{0860B38A-ED04-4879-B261-D257955E4E79}" srcOrd="0" destOrd="0" presId="urn:microsoft.com/office/officeart/2005/8/layout/hierarchy6"/>
    <dgm:cxn modelId="{F5282204-A881-4624-BCA9-7249E3B1F619}" type="presOf" srcId="{69D6CB60-E216-44F9-B849-CDE3BF335C7D}" destId="{CF13A42D-D2C6-4B97-98A3-9C9D0AC0F11D}" srcOrd="0" destOrd="0" presId="urn:microsoft.com/office/officeart/2005/8/layout/hierarchy6"/>
    <dgm:cxn modelId="{A0E92A07-CC7A-4D90-B5C6-221C9AF421B2}" srcId="{C3AAD0ED-E962-406E-87B0-025F0057BB96}" destId="{A890D268-7A79-4DDE-8797-F121579BA84D}" srcOrd="0" destOrd="0" parTransId="{C0B71A0D-D7D3-43CD-882A-AF5B9E9948AD}" sibTransId="{53EDA1C9-BE59-4680-BC83-39B0CCAEAD11}"/>
    <dgm:cxn modelId="{D2D38C19-EB9A-4904-AB29-B02B8E244E93}" type="presOf" srcId="{FC339280-FE58-43B1-B622-3E0266855205}" destId="{E187D62F-2805-4EC0-898D-3B5D2924D9E1}" srcOrd="0" destOrd="0" presId="urn:microsoft.com/office/officeart/2005/8/layout/hierarchy6"/>
    <dgm:cxn modelId="{2DF14620-A1BD-43EA-B9BB-F29A7AAA5D96}" srcId="{786F393E-BFA1-4C69-BACA-1769FB01EC74}" destId="{C3AAD0ED-E962-406E-87B0-025F0057BB96}" srcOrd="0" destOrd="0" parTransId="{448BC490-874A-434F-88FB-AEDDB8EA8BA8}" sibTransId="{997FD585-0D0D-4776-9A17-E214DB653F73}"/>
    <dgm:cxn modelId="{4DA4AE23-D595-4587-83C0-D3A7BB91C235}" srcId="{EF55DEAB-0342-444F-A5B9-E6F3176855A9}" destId="{9442C9B5-483E-4F83-B25F-E27CC2757290}" srcOrd="1" destOrd="0" parTransId="{099624BE-2DCE-4928-82F1-331DAAA07FD0}" sibTransId="{6526E376-D35C-40EC-B8CC-977081BA9794}"/>
    <dgm:cxn modelId="{A1A29227-8806-4FA1-BBA4-24369CE577A6}" type="presOf" srcId="{099624BE-2DCE-4928-82F1-331DAAA07FD0}" destId="{1AD71CC5-6474-4155-B87F-3E493E0CAE37}" srcOrd="0" destOrd="0" presId="urn:microsoft.com/office/officeart/2005/8/layout/hierarchy6"/>
    <dgm:cxn modelId="{0C3A2A3A-A242-4F87-98AC-A83A6F72E7C6}" srcId="{EF55DEAB-0342-444F-A5B9-E6F3176855A9}" destId="{995CF32A-6E57-4AC4-A0C0-E02553527CCC}" srcOrd="0" destOrd="0" parTransId="{B38E8CFB-AB3D-4899-8685-74E6E7CCB78B}" sibTransId="{0263BA1B-52F7-4602-9CE9-F372DF000A80}"/>
    <dgm:cxn modelId="{EAB90440-CE77-4945-BF03-8A55EC89FA97}" type="presOf" srcId="{128E4B1F-97C6-4771-9CE7-0095B978724A}" destId="{74860E3E-DAD8-44A6-9CB8-0A32AA0D560D}" srcOrd="0" destOrd="0" presId="urn:microsoft.com/office/officeart/2005/8/layout/hierarchy6"/>
    <dgm:cxn modelId="{A701915C-9D1C-4C2A-9CF4-502097051B4E}" type="presOf" srcId="{EED145F1-0018-45CF-938C-2FD13BCE9904}" destId="{EB3E78CE-BF9B-45C8-B60D-F44859DF5237}" srcOrd="0" destOrd="0" presId="urn:microsoft.com/office/officeart/2005/8/layout/hierarchy6"/>
    <dgm:cxn modelId="{80A41560-164F-466A-8F87-DAC1FF3B5077}" type="presOf" srcId="{8E77B252-907F-4525-8C71-39EDF7A6BE0C}" destId="{C05566E1-1742-4894-9710-E64479C3A11F}" srcOrd="0" destOrd="0" presId="urn:microsoft.com/office/officeart/2005/8/layout/hierarchy6"/>
    <dgm:cxn modelId="{D09C8649-EEDD-425D-A894-235A0B1C855A}" srcId="{F4B7A0F1-990D-41EA-8751-D41C3DC16DF0}" destId="{F50EE91C-0DD3-4988-9DCD-6DDA4E6CA14E}" srcOrd="0" destOrd="0" parTransId="{A3CA61A0-F8DD-41F7-91C1-5B35CDA30417}" sibTransId="{A0B2B2CF-A243-43ED-8822-AF6BC7EF3848}"/>
    <dgm:cxn modelId="{29FD8969-D398-47FC-BEF8-19108331A87F}" srcId="{67F8C8AE-37BC-4EA1-8EC6-DD4B87CD69CD}" destId="{B06B70E4-B46B-468C-84F0-74BC04178AA2}" srcOrd="0" destOrd="0" parTransId="{10D9F76F-BE0F-44B7-BC83-A25855785E78}" sibTransId="{337646EE-C6C6-43A8-AC8E-0C78A8970AD8}"/>
    <dgm:cxn modelId="{1F1AD449-C8A8-4E30-B02F-526DEB230775}" type="presOf" srcId="{494F87E5-29ED-40E0-BB5B-CEEB4439A475}" destId="{113CA285-9DFA-40D5-B4BD-914FB8FCA4D4}" srcOrd="0" destOrd="0" presId="urn:microsoft.com/office/officeart/2005/8/layout/hierarchy6"/>
    <dgm:cxn modelId="{8364B34A-BB61-4F7A-97B3-7F7D715B4A9B}" type="presOf" srcId="{F5B38FEA-0826-47DC-8A7B-5C1F25A7A2F5}" destId="{16D9A2B1-DE30-4AE7-809A-FDAB96720204}" srcOrd="0" destOrd="0" presId="urn:microsoft.com/office/officeart/2005/8/layout/hierarchy6"/>
    <dgm:cxn modelId="{719E186D-5939-4612-AE8A-972AC505E710}" type="presOf" srcId="{EF55DEAB-0342-444F-A5B9-E6F3176855A9}" destId="{8A7274ED-5BB2-4105-89FF-9B6921A223CF}" srcOrd="0" destOrd="0" presId="urn:microsoft.com/office/officeart/2005/8/layout/hierarchy6"/>
    <dgm:cxn modelId="{68C1A076-0223-450F-B1A8-76A0CCDEBBD4}" srcId="{786F393E-BFA1-4C69-BACA-1769FB01EC74}" destId="{C55638E6-4D06-42EA-A9EA-DBF24F1D79A5}" srcOrd="1" destOrd="0" parTransId="{BF009D7F-ED50-4AF4-94D1-E1303A850543}" sibTransId="{8515849B-B37C-4993-8939-D69CB434469E}"/>
    <dgm:cxn modelId="{A6D8E777-EBC9-4B13-824D-3A91C64E6B27}" type="presOf" srcId="{0FF63829-A377-4245-8805-948B6D097419}" destId="{5C96266E-C3ED-43E7-87C1-89EDF4B41337}" srcOrd="1" destOrd="0" presId="urn:microsoft.com/office/officeart/2005/8/layout/hierarchy6"/>
    <dgm:cxn modelId="{CE63915A-509A-40A1-9A9C-813BC44934A4}" type="presOf" srcId="{C51AF2C8-A95C-4E7F-A458-3F0A5FC246DA}" destId="{45303F2E-006E-403E-B91C-AB308CEF95F9}" srcOrd="0" destOrd="0" presId="urn:microsoft.com/office/officeart/2005/8/layout/hierarchy6"/>
    <dgm:cxn modelId="{E7E7E27A-CE95-4C32-A7E6-D1A498D99CFF}" srcId="{58855104-79F6-4720-A413-980535886B77}" destId="{FC339280-FE58-43B1-B622-3E0266855205}" srcOrd="0" destOrd="0" parTransId="{C51AF2C8-A95C-4E7F-A458-3F0A5FC246DA}" sibTransId="{2141724C-A0CC-4D41-9CA7-FD6BF7B40BB8}"/>
    <dgm:cxn modelId="{3C49C17B-7972-4BE9-8D47-C84746688A59}" type="presOf" srcId="{10D9F76F-BE0F-44B7-BC83-A25855785E78}" destId="{7809507E-4946-4685-8B1C-DCFBBA86DBC3}" srcOrd="0" destOrd="0" presId="urn:microsoft.com/office/officeart/2005/8/layout/hierarchy6"/>
    <dgm:cxn modelId="{CE0A3A80-B922-4EB6-9978-584E6D0BCB7E}" type="presOf" srcId="{850E6125-E7F7-4408-BD8C-D1ACC15E79D1}" destId="{B895F9D0-D36A-439A-91CE-6B195CB68B2C}" srcOrd="0" destOrd="0" presId="urn:microsoft.com/office/officeart/2005/8/layout/hierarchy6"/>
    <dgm:cxn modelId="{9FFFC180-8CF1-4411-931B-A222CAEFE232}" type="presOf" srcId="{786F393E-BFA1-4C69-BACA-1769FB01EC74}" destId="{52651B39-EFA1-4F52-B96F-9C95345B5E6D}" srcOrd="0" destOrd="0" presId="urn:microsoft.com/office/officeart/2005/8/layout/hierarchy6"/>
    <dgm:cxn modelId="{CC721683-9F7E-4EE6-A422-4F3B5247EDEB}" srcId="{786F393E-BFA1-4C69-BACA-1769FB01EC74}" destId="{494F87E5-29ED-40E0-BB5B-CEEB4439A475}" srcOrd="4" destOrd="0" parTransId="{82B6E655-2C7F-4D5D-87DD-50C26DDD3828}" sibTransId="{F994D6EF-B4D7-4BEB-86C4-289C58AA3D7F}"/>
    <dgm:cxn modelId="{5E0FA78B-1FC1-4D69-AA16-408DF9530541}" type="presOf" srcId="{0FF63829-A377-4245-8805-948B6D097419}" destId="{6F92754B-CFFB-4DB9-A82C-2D58AC9D00C1}" srcOrd="0" destOrd="0" presId="urn:microsoft.com/office/officeart/2005/8/layout/hierarchy6"/>
    <dgm:cxn modelId="{84D3358D-7AA7-4D70-8D67-D1AAAD390B4B}" type="presOf" srcId="{A3CA61A0-F8DD-41F7-91C1-5B35CDA30417}" destId="{583161DA-6E87-4508-B533-ABC5726028AD}" srcOrd="0" destOrd="0" presId="urn:microsoft.com/office/officeart/2005/8/layout/hierarchy6"/>
    <dgm:cxn modelId="{732BA78F-9B1C-4E1D-B396-C269A1A53F25}" type="presOf" srcId="{F4B7A0F1-990D-41EA-8751-D41C3DC16DF0}" destId="{0F4C67C7-4241-4D25-BF6C-990FAD909FD3}" srcOrd="0" destOrd="0" presId="urn:microsoft.com/office/officeart/2005/8/layout/hierarchy6"/>
    <dgm:cxn modelId="{1F498D94-EEDA-47E5-ABBC-7D63B84C8E09}" type="presOf" srcId="{B06B70E4-B46B-468C-84F0-74BC04178AA2}" destId="{184B32E9-1227-4698-99F8-60D36546C006}" srcOrd="0" destOrd="0" presId="urn:microsoft.com/office/officeart/2005/8/layout/hierarchy6"/>
    <dgm:cxn modelId="{FEBED79B-2C77-443A-9DB6-CCB70CA97CC0}" srcId="{DA49F245-1291-4750-8CE9-2CF5C85DB921}" destId="{F4B7A0F1-990D-41EA-8751-D41C3DC16DF0}" srcOrd="0" destOrd="0" parTransId="{F6108B02-8E4C-400B-B328-0152A6B45191}" sibTransId="{2F0D0201-2FFF-4E3A-B98F-BB4D472E7093}"/>
    <dgm:cxn modelId="{2D6BC29C-F1DC-4E2B-9F1B-54616347A6DA}" srcId="{786F393E-BFA1-4C69-BACA-1769FB01EC74}" destId="{0FF63829-A377-4245-8805-948B6D097419}" srcOrd="2" destOrd="0" parTransId="{10EA26AB-59D1-4D66-868D-22004A87C71B}" sibTransId="{C2323804-738C-44D0-80AF-C5BC699C6641}"/>
    <dgm:cxn modelId="{1AD8439E-B8F0-475B-89F8-49CCD8840B39}" type="presOf" srcId="{A890D268-7A79-4DDE-8797-F121579BA84D}" destId="{9C27D7F2-97D7-47C5-B0E1-86C7671B7F37}" srcOrd="0" destOrd="0" presId="urn:microsoft.com/office/officeart/2005/8/layout/hierarchy6"/>
    <dgm:cxn modelId="{BBF156A5-EBBC-4472-8581-074D7B22BA8B}" srcId="{C3AAD0ED-E962-406E-87B0-025F0057BB96}" destId="{DA49F245-1291-4750-8CE9-2CF5C85DB921}" srcOrd="2" destOrd="0" parTransId="{128E4B1F-97C6-4771-9CE7-0095B978724A}" sibTransId="{B8626966-3E08-4907-B6AF-D5895EFA80D7}"/>
    <dgm:cxn modelId="{1806D3A5-3FE3-45A2-9FCD-D98613D6AE92}" type="presOf" srcId="{B38E8CFB-AB3D-4899-8685-74E6E7CCB78B}" destId="{ABFB72AC-5805-4E24-9E01-16D18430552E}" srcOrd="0" destOrd="0" presId="urn:microsoft.com/office/officeart/2005/8/layout/hierarchy6"/>
    <dgm:cxn modelId="{D62E67A9-F759-4AC4-8BA2-C17E46BAEDBD}" type="presOf" srcId="{C0B71A0D-D7D3-43CD-882A-AF5B9E9948AD}" destId="{C2E1E87A-48BF-4A1C-9714-216639591A01}" srcOrd="0" destOrd="0" presId="urn:microsoft.com/office/officeart/2005/8/layout/hierarchy6"/>
    <dgm:cxn modelId="{133197AA-0A8F-4EE7-85D1-5120858FD8DF}" srcId="{8E77B252-907F-4525-8C71-39EDF7A6BE0C}" destId="{58855104-79F6-4720-A413-980535886B77}" srcOrd="1" destOrd="0" parTransId="{0E21CD03-5C0D-4D90-A4F9-7F71256279B5}" sibTransId="{5C4A62CB-CC54-425D-B007-E370BD21480C}"/>
    <dgm:cxn modelId="{6C0C1BAF-9525-4BC0-BCF4-522D0FCB094B}" type="presOf" srcId="{263A0F06-3C44-4C23-8CAB-B4467B5A816A}" destId="{AF285863-782B-4C70-BD51-3B970F879CCA}" srcOrd="0" destOrd="0" presId="urn:microsoft.com/office/officeart/2005/8/layout/hierarchy6"/>
    <dgm:cxn modelId="{7A6233B4-CAB9-4DFA-BA35-67EE33527F34}" srcId="{8E77B252-907F-4525-8C71-39EDF7A6BE0C}" destId="{67F8C8AE-37BC-4EA1-8EC6-DD4B87CD69CD}" srcOrd="0" destOrd="0" parTransId="{263A0F06-3C44-4C23-8CAB-B4467B5A816A}" sibTransId="{A4F6FABC-E9CF-4C4D-A556-6C5EF8D90445}"/>
    <dgm:cxn modelId="{68A1E9C1-D1C7-4D89-B35D-6D9A7D55E7AE}" type="presOf" srcId="{5BA761F6-96E8-4AFC-A631-04CA5DA6A3F0}" destId="{897AAFBE-80A6-4C4A-8EDC-DF6B96AD9E08}" srcOrd="0" destOrd="0" presId="urn:microsoft.com/office/officeart/2005/8/layout/hierarchy6"/>
    <dgm:cxn modelId="{F14900C8-1F06-4F5A-93D4-97DFD36452CF}" srcId="{5BA761F6-96E8-4AFC-A631-04CA5DA6A3F0}" destId="{850E6125-E7F7-4408-BD8C-D1ACC15E79D1}" srcOrd="0" destOrd="0" parTransId="{DC4E8C87-E62E-466C-88CC-8E547738DD99}" sibTransId="{14295FF9-B2BC-4384-B98A-1014B2FC7ADA}"/>
    <dgm:cxn modelId="{9464B8CB-9475-4212-920D-2EBA4FF6CD2D}" type="presOf" srcId="{9442C9B5-483E-4F83-B25F-E27CC2757290}" destId="{05A8C363-BDDB-4D6B-A856-12A90924E092}" srcOrd="0" destOrd="0" presId="urn:microsoft.com/office/officeart/2005/8/layout/hierarchy6"/>
    <dgm:cxn modelId="{3436ADCF-715F-43F0-9126-F416536FF78F}" srcId="{C3AAD0ED-E962-406E-87B0-025F0057BB96}" destId="{8E77B252-907F-4525-8C71-39EDF7A6BE0C}" srcOrd="1" destOrd="0" parTransId="{69D6CB60-E216-44F9-B849-CDE3BF335C7D}" sibTransId="{064CF3D4-6473-493B-B43A-BE298FC2B0AD}"/>
    <dgm:cxn modelId="{40E9FDCF-2317-4B91-93DB-DA042A9CEFD0}" type="presOf" srcId="{C55638E6-4D06-42EA-A9EA-DBF24F1D79A5}" destId="{475621C2-0BC8-462E-880B-113EFA19FEB4}" srcOrd="0" destOrd="0" presId="urn:microsoft.com/office/officeart/2005/8/layout/hierarchy6"/>
    <dgm:cxn modelId="{5A0E5BD0-CCF0-4145-8192-48925C3EF103}" srcId="{786F393E-BFA1-4C69-BACA-1769FB01EC74}" destId="{F5B38FEA-0826-47DC-8A7B-5C1F25A7A2F5}" srcOrd="3" destOrd="0" parTransId="{65C24D26-32C0-4362-A33D-C33B3A52A672}" sibTransId="{91A60F41-BA8D-45F0-95F8-F00582518488}"/>
    <dgm:cxn modelId="{335652D0-700B-4677-982F-0B47B4B7BC23}" type="presOf" srcId="{DC4E8C87-E62E-466C-88CC-8E547738DD99}" destId="{2D701CA4-9CF8-4FD8-AFBE-1E6622AAE812}" srcOrd="0" destOrd="0" presId="urn:microsoft.com/office/officeart/2005/8/layout/hierarchy6"/>
    <dgm:cxn modelId="{25A18DD0-0E65-46BB-88F6-1335A5A5C1D9}" type="presOf" srcId="{494F87E5-29ED-40E0-BB5B-CEEB4439A475}" destId="{9F5DFF6C-012A-4CC1-A188-E54DE94FB396}" srcOrd="1" destOrd="0" presId="urn:microsoft.com/office/officeart/2005/8/layout/hierarchy6"/>
    <dgm:cxn modelId="{849D0FD8-8F04-436A-8F13-F912C38BC449}" srcId="{DA49F245-1291-4750-8CE9-2CF5C85DB921}" destId="{5BA761F6-96E8-4AFC-A631-04CA5DA6A3F0}" srcOrd="1" destOrd="0" parTransId="{9AEE41AF-7E57-49C2-859B-91CA536D8751}" sibTransId="{75A6A9FF-0516-4E59-B698-5D200992722F}"/>
    <dgm:cxn modelId="{07BB8DD8-7320-4FE6-9D25-A0616E343CC0}" type="presOf" srcId="{F5B38FEA-0826-47DC-8A7B-5C1F25A7A2F5}" destId="{9F85EA3D-3B4D-4957-B832-36C80DE586E8}" srcOrd="1" destOrd="0" presId="urn:microsoft.com/office/officeart/2005/8/layout/hierarchy6"/>
    <dgm:cxn modelId="{133CDBE2-C4FE-4064-B760-CD2D8B94FAE1}" type="presOf" srcId="{58855104-79F6-4720-A413-980535886B77}" destId="{320621ED-A9E5-4B71-B21C-7E50074194C1}" srcOrd="0" destOrd="0" presId="urn:microsoft.com/office/officeart/2005/8/layout/hierarchy6"/>
    <dgm:cxn modelId="{8B2FDEE2-12F3-4A82-8E1D-FE28934B2AB2}" type="presOf" srcId="{9AEE41AF-7E57-49C2-859B-91CA536D8751}" destId="{C07D98E8-C12A-40CD-93E7-C150929E3F18}" srcOrd="0" destOrd="0" presId="urn:microsoft.com/office/officeart/2005/8/layout/hierarchy6"/>
    <dgm:cxn modelId="{F0A757EC-2E34-496D-92D9-8136801E5150}" srcId="{A890D268-7A79-4DDE-8797-F121579BA84D}" destId="{EF55DEAB-0342-444F-A5B9-E6F3176855A9}" srcOrd="0" destOrd="0" parTransId="{EED145F1-0018-45CF-938C-2FD13BCE9904}" sibTransId="{1A901DC2-3F49-41DC-8093-3A3CED2E7BD8}"/>
    <dgm:cxn modelId="{C6DE15EE-C183-4EA9-B94C-326984004E8F}" type="presOf" srcId="{DA49F245-1291-4750-8CE9-2CF5C85DB921}" destId="{F102378E-6031-401A-8059-1008A1CBB2AE}" srcOrd="0" destOrd="0" presId="urn:microsoft.com/office/officeart/2005/8/layout/hierarchy6"/>
    <dgm:cxn modelId="{30A2B4EE-24EC-4E95-B07F-585C3EECC961}" type="presOf" srcId="{F6108B02-8E4C-400B-B328-0152A6B45191}" destId="{9D20C606-5C08-45EF-9A7E-4EEAA425F461}" srcOrd="0" destOrd="0" presId="urn:microsoft.com/office/officeart/2005/8/layout/hierarchy6"/>
    <dgm:cxn modelId="{5F76DFEE-26A2-4253-A5DF-0CE4306FB604}" type="presOf" srcId="{C55638E6-4D06-42EA-A9EA-DBF24F1D79A5}" destId="{D2D7B690-F414-427B-A84B-1152F61C640B}" srcOrd="1" destOrd="0" presId="urn:microsoft.com/office/officeart/2005/8/layout/hierarchy6"/>
    <dgm:cxn modelId="{11715DF5-207E-42D7-93D2-A261DD0A1016}" type="presOf" srcId="{0E21CD03-5C0D-4D90-A4F9-7F71256279B5}" destId="{1A50667A-C94B-47A9-A1CA-736FA7E75DB6}" srcOrd="0" destOrd="0" presId="urn:microsoft.com/office/officeart/2005/8/layout/hierarchy6"/>
    <dgm:cxn modelId="{5BF759F5-9F19-43D1-B4EB-3015C6F62375}" type="presOf" srcId="{C3AAD0ED-E962-406E-87B0-025F0057BB96}" destId="{CC4C98F4-E2AF-416C-9BEC-2B90AB15F7F2}" srcOrd="0" destOrd="0" presId="urn:microsoft.com/office/officeart/2005/8/layout/hierarchy6"/>
    <dgm:cxn modelId="{622CF9FB-93D0-4969-BAFF-385722194C96}" type="presOf" srcId="{F50EE91C-0DD3-4988-9DCD-6DDA4E6CA14E}" destId="{BD208536-1BFD-4540-9707-D5C6EAE5744A}" srcOrd="0" destOrd="0" presId="urn:microsoft.com/office/officeart/2005/8/layout/hierarchy6"/>
    <dgm:cxn modelId="{22C9E372-497F-4D09-8C09-5B45220B4DC6}" type="presParOf" srcId="{52651B39-EFA1-4F52-B96F-9C95345B5E6D}" destId="{D245A0C2-F54D-46BE-A4C1-838524D6B9A2}" srcOrd="0" destOrd="0" presId="urn:microsoft.com/office/officeart/2005/8/layout/hierarchy6"/>
    <dgm:cxn modelId="{8FCCE9E9-6A3D-444B-9437-2CB96A45ADC6}" type="presParOf" srcId="{D245A0C2-F54D-46BE-A4C1-838524D6B9A2}" destId="{3B4B2538-05B6-4933-9103-46D311F56CE0}" srcOrd="0" destOrd="0" presId="urn:microsoft.com/office/officeart/2005/8/layout/hierarchy6"/>
    <dgm:cxn modelId="{76B23C9E-E8C0-4396-85AC-0749B2825051}" type="presParOf" srcId="{D245A0C2-F54D-46BE-A4C1-838524D6B9A2}" destId="{951D9639-C175-4CF1-A4E4-2790D73FDCDF}" srcOrd="1" destOrd="0" presId="urn:microsoft.com/office/officeart/2005/8/layout/hierarchy6"/>
    <dgm:cxn modelId="{7E78D8CA-6DF7-49AB-82E0-67E8B5FCB9B5}" type="presParOf" srcId="{951D9639-C175-4CF1-A4E4-2790D73FDCDF}" destId="{1BFF9BB5-6DE4-47D8-8DB3-F36F2EBFCFC2}" srcOrd="0" destOrd="0" presId="urn:microsoft.com/office/officeart/2005/8/layout/hierarchy6"/>
    <dgm:cxn modelId="{B95F4450-448E-4E9F-96EF-F4AFC9F4B558}" type="presParOf" srcId="{1BFF9BB5-6DE4-47D8-8DB3-F36F2EBFCFC2}" destId="{CC4C98F4-E2AF-416C-9BEC-2B90AB15F7F2}" srcOrd="0" destOrd="0" presId="urn:microsoft.com/office/officeart/2005/8/layout/hierarchy6"/>
    <dgm:cxn modelId="{6C026A2E-ADC4-4ECC-AD07-F946D7BCA84C}" type="presParOf" srcId="{1BFF9BB5-6DE4-47D8-8DB3-F36F2EBFCFC2}" destId="{2B65AF53-D498-4899-A4F5-23FC27737809}" srcOrd="1" destOrd="0" presId="urn:microsoft.com/office/officeart/2005/8/layout/hierarchy6"/>
    <dgm:cxn modelId="{046C4D6D-4B8E-4FAA-9B91-03C409F21127}" type="presParOf" srcId="{2B65AF53-D498-4899-A4F5-23FC27737809}" destId="{C2E1E87A-48BF-4A1C-9714-216639591A01}" srcOrd="0" destOrd="0" presId="urn:microsoft.com/office/officeart/2005/8/layout/hierarchy6"/>
    <dgm:cxn modelId="{F50F0706-1037-4943-ADF8-DB9C86217202}" type="presParOf" srcId="{2B65AF53-D498-4899-A4F5-23FC27737809}" destId="{23F41597-70EA-45F9-A09B-7749CFBF166F}" srcOrd="1" destOrd="0" presId="urn:microsoft.com/office/officeart/2005/8/layout/hierarchy6"/>
    <dgm:cxn modelId="{8ECD05DD-99AA-4627-B4BE-AE3C2BD7E83C}" type="presParOf" srcId="{23F41597-70EA-45F9-A09B-7749CFBF166F}" destId="{9C27D7F2-97D7-47C5-B0E1-86C7671B7F37}" srcOrd="0" destOrd="0" presId="urn:microsoft.com/office/officeart/2005/8/layout/hierarchy6"/>
    <dgm:cxn modelId="{307B21DA-1B5F-4200-B233-8B3C14E8A420}" type="presParOf" srcId="{23F41597-70EA-45F9-A09B-7749CFBF166F}" destId="{D0E33825-D5FC-46AA-B76A-CE960E4B9330}" srcOrd="1" destOrd="0" presId="urn:microsoft.com/office/officeart/2005/8/layout/hierarchy6"/>
    <dgm:cxn modelId="{CF4F8D0C-7835-4B7C-929B-F2B83769EC83}" type="presParOf" srcId="{D0E33825-D5FC-46AA-B76A-CE960E4B9330}" destId="{EB3E78CE-BF9B-45C8-B60D-F44859DF5237}" srcOrd="0" destOrd="0" presId="urn:microsoft.com/office/officeart/2005/8/layout/hierarchy6"/>
    <dgm:cxn modelId="{CAC45C92-4873-41AE-A535-536BA9A7CB54}" type="presParOf" srcId="{D0E33825-D5FC-46AA-B76A-CE960E4B9330}" destId="{8D560B7A-A0DE-466C-87BE-C53FF71C4E7F}" srcOrd="1" destOrd="0" presId="urn:microsoft.com/office/officeart/2005/8/layout/hierarchy6"/>
    <dgm:cxn modelId="{A9A79801-E094-40C0-A722-393D253F2D62}" type="presParOf" srcId="{8D560B7A-A0DE-466C-87BE-C53FF71C4E7F}" destId="{8A7274ED-5BB2-4105-89FF-9B6921A223CF}" srcOrd="0" destOrd="0" presId="urn:microsoft.com/office/officeart/2005/8/layout/hierarchy6"/>
    <dgm:cxn modelId="{ECA57E2A-2AD1-401B-9BAB-BDD094CA872D}" type="presParOf" srcId="{8D560B7A-A0DE-466C-87BE-C53FF71C4E7F}" destId="{3B28691B-4F0D-494F-9780-54A23CE8A405}" srcOrd="1" destOrd="0" presId="urn:microsoft.com/office/officeart/2005/8/layout/hierarchy6"/>
    <dgm:cxn modelId="{D70C2700-C7C6-4512-BB44-96EF85A2BB5B}" type="presParOf" srcId="{3B28691B-4F0D-494F-9780-54A23CE8A405}" destId="{ABFB72AC-5805-4E24-9E01-16D18430552E}" srcOrd="0" destOrd="0" presId="urn:microsoft.com/office/officeart/2005/8/layout/hierarchy6"/>
    <dgm:cxn modelId="{FE00695A-EAF4-46D1-9124-D735A1384DAD}" type="presParOf" srcId="{3B28691B-4F0D-494F-9780-54A23CE8A405}" destId="{755F92E7-F608-4DC9-B2A6-93F57D15F2D8}" srcOrd="1" destOrd="0" presId="urn:microsoft.com/office/officeart/2005/8/layout/hierarchy6"/>
    <dgm:cxn modelId="{0A95795F-B282-495B-87D8-EA871A3DCD1D}" type="presParOf" srcId="{755F92E7-F608-4DC9-B2A6-93F57D15F2D8}" destId="{4A9F6A02-A054-44C1-B968-FA58D6FF51D0}" srcOrd="0" destOrd="0" presId="urn:microsoft.com/office/officeart/2005/8/layout/hierarchy6"/>
    <dgm:cxn modelId="{009BBA27-9D14-4C6C-86E8-872231337CF0}" type="presParOf" srcId="{755F92E7-F608-4DC9-B2A6-93F57D15F2D8}" destId="{3540018C-BCAD-4E37-8735-D1E613E53988}" srcOrd="1" destOrd="0" presId="urn:microsoft.com/office/officeart/2005/8/layout/hierarchy6"/>
    <dgm:cxn modelId="{AD9EE569-89B0-495D-984C-EA1BF30536DE}" type="presParOf" srcId="{3B28691B-4F0D-494F-9780-54A23CE8A405}" destId="{1AD71CC5-6474-4155-B87F-3E493E0CAE37}" srcOrd="2" destOrd="0" presId="urn:microsoft.com/office/officeart/2005/8/layout/hierarchy6"/>
    <dgm:cxn modelId="{92C684AB-C888-41A6-AA47-FCB2982D1510}" type="presParOf" srcId="{3B28691B-4F0D-494F-9780-54A23CE8A405}" destId="{65066583-688D-46E1-A40D-636A98C33E6E}" srcOrd="3" destOrd="0" presId="urn:microsoft.com/office/officeart/2005/8/layout/hierarchy6"/>
    <dgm:cxn modelId="{373A2CA2-6899-495B-8112-C8E616D74081}" type="presParOf" srcId="{65066583-688D-46E1-A40D-636A98C33E6E}" destId="{05A8C363-BDDB-4D6B-A856-12A90924E092}" srcOrd="0" destOrd="0" presId="urn:microsoft.com/office/officeart/2005/8/layout/hierarchy6"/>
    <dgm:cxn modelId="{0269417F-4EDC-400B-BFB4-873D4B63483C}" type="presParOf" srcId="{65066583-688D-46E1-A40D-636A98C33E6E}" destId="{2DE4DC30-056D-47D5-8085-A222EDE9A5E0}" srcOrd="1" destOrd="0" presId="urn:microsoft.com/office/officeart/2005/8/layout/hierarchy6"/>
    <dgm:cxn modelId="{E22C342A-E352-48C1-B530-2481DCBC49E2}" type="presParOf" srcId="{2B65AF53-D498-4899-A4F5-23FC27737809}" destId="{CF13A42D-D2C6-4B97-98A3-9C9D0AC0F11D}" srcOrd="2" destOrd="0" presId="urn:microsoft.com/office/officeart/2005/8/layout/hierarchy6"/>
    <dgm:cxn modelId="{CE294282-6B64-41F9-BDB7-FCE513477EAD}" type="presParOf" srcId="{2B65AF53-D498-4899-A4F5-23FC27737809}" destId="{53D69468-E0C3-4FC1-AA68-8B077E606388}" srcOrd="3" destOrd="0" presId="urn:microsoft.com/office/officeart/2005/8/layout/hierarchy6"/>
    <dgm:cxn modelId="{318BCE06-F943-4D62-9784-948560E1DCE2}" type="presParOf" srcId="{53D69468-E0C3-4FC1-AA68-8B077E606388}" destId="{C05566E1-1742-4894-9710-E64479C3A11F}" srcOrd="0" destOrd="0" presId="urn:microsoft.com/office/officeart/2005/8/layout/hierarchy6"/>
    <dgm:cxn modelId="{BA39E387-F8F1-42F3-9420-995B76F495F5}" type="presParOf" srcId="{53D69468-E0C3-4FC1-AA68-8B077E606388}" destId="{5BA4FC84-59C4-4137-851B-DDB42489DF10}" srcOrd="1" destOrd="0" presId="urn:microsoft.com/office/officeart/2005/8/layout/hierarchy6"/>
    <dgm:cxn modelId="{8FA6922C-CE6F-448E-B7C5-B2CEF4BE5980}" type="presParOf" srcId="{5BA4FC84-59C4-4137-851B-DDB42489DF10}" destId="{AF285863-782B-4C70-BD51-3B970F879CCA}" srcOrd="0" destOrd="0" presId="urn:microsoft.com/office/officeart/2005/8/layout/hierarchy6"/>
    <dgm:cxn modelId="{CF34F2D1-3ABC-48C2-ABEE-F4C25AFC2022}" type="presParOf" srcId="{5BA4FC84-59C4-4137-851B-DDB42489DF10}" destId="{6603FD25-C7FE-482A-B249-9360373A9FBC}" srcOrd="1" destOrd="0" presId="urn:microsoft.com/office/officeart/2005/8/layout/hierarchy6"/>
    <dgm:cxn modelId="{8519F72B-8E83-4C32-84CA-C5B1BCCC8ADC}" type="presParOf" srcId="{6603FD25-C7FE-482A-B249-9360373A9FBC}" destId="{0860B38A-ED04-4879-B261-D257955E4E79}" srcOrd="0" destOrd="0" presId="urn:microsoft.com/office/officeart/2005/8/layout/hierarchy6"/>
    <dgm:cxn modelId="{A1FEBE55-E894-4254-AADD-4EA7FE015A66}" type="presParOf" srcId="{6603FD25-C7FE-482A-B249-9360373A9FBC}" destId="{36E2663A-16EF-4890-AE7C-B307092C074C}" srcOrd="1" destOrd="0" presId="urn:microsoft.com/office/officeart/2005/8/layout/hierarchy6"/>
    <dgm:cxn modelId="{1F1A1BD4-CC80-4F38-AF57-23C7031DF3EF}" type="presParOf" srcId="{36E2663A-16EF-4890-AE7C-B307092C074C}" destId="{7809507E-4946-4685-8B1C-DCFBBA86DBC3}" srcOrd="0" destOrd="0" presId="urn:microsoft.com/office/officeart/2005/8/layout/hierarchy6"/>
    <dgm:cxn modelId="{6335A8B7-AF90-4F89-BF60-CA33B4FBB9A0}" type="presParOf" srcId="{36E2663A-16EF-4890-AE7C-B307092C074C}" destId="{1AA1A820-238D-49C8-838E-EC582A23F61F}" srcOrd="1" destOrd="0" presId="urn:microsoft.com/office/officeart/2005/8/layout/hierarchy6"/>
    <dgm:cxn modelId="{C3A1F2A3-1095-44A9-A289-B66EBE537647}" type="presParOf" srcId="{1AA1A820-238D-49C8-838E-EC582A23F61F}" destId="{184B32E9-1227-4698-99F8-60D36546C006}" srcOrd="0" destOrd="0" presId="urn:microsoft.com/office/officeart/2005/8/layout/hierarchy6"/>
    <dgm:cxn modelId="{646C7D8E-D263-47B7-8155-01A05985BF95}" type="presParOf" srcId="{1AA1A820-238D-49C8-838E-EC582A23F61F}" destId="{5D3B88A0-CB73-415F-BF9D-C2BDCF5748ED}" srcOrd="1" destOrd="0" presId="urn:microsoft.com/office/officeart/2005/8/layout/hierarchy6"/>
    <dgm:cxn modelId="{CB7348F4-26DB-4073-8186-8FD3007C53AF}" type="presParOf" srcId="{5BA4FC84-59C4-4137-851B-DDB42489DF10}" destId="{1A50667A-C94B-47A9-A1CA-736FA7E75DB6}" srcOrd="2" destOrd="0" presId="urn:microsoft.com/office/officeart/2005/8/layout/hierarchy6"/>
    <dgm:cxn modelId="{B5079206-1F90-4B0A-8025-50368A0A139F}" type="presParOf" srcId="{5BA4FC84-59C4-4137-851B-DDB42489DF10}" destId="{A20C8DAD-1882-4718-A38C-7A9CA9B8453D}" srcOrd="3" destOrd="0" presId="urn:microsoft.com/office/officeart/2005/8/layout/hierarchy6"/>
    <dgm:cxn modelId="{75F7C861-7801-4080-9EF2-13EB2E81DF4E}" type="presParOf" srcId="{A20C8DAD-1882-4718-A38C-7A9CA9B8453D}" destId="{320621ED-A9E5-4B71-B21C-7E50074194C1}" srcOrd="0" destOrd="0" presId="urn:microsoft.com/office/officeart/2005/8/layout/hierarchy6"/>
    <dgm:cxn modelId="{272D760D-B3AD-425D-94AE-ECDAD4ECF9AE}" type="presParOf" srcId="{A20C8DAD-1882-4718-A38C-7A9CA9B8453D}" destId="{C712E2E3-5047-41BB-B430-D098507BF6D8}" srcOrd="1" destOrd="0" presId="urn:microsoft.com/office/officeart/2005/8/layout/hierarchy6"/>
    <dgm:cxn modelId="{6F982335-CDAA-4E43-B4F8-42EAB030AF13}" type="presParOf" srcId="{C712E2E3-5047-41BB-B430-D098507BF6D8}" destId="{45303F2E-006E-403E-B91C-AB308CEF95F9}" srcOrd="0" destOrd="0" presId="urn:microsoft.com/office/officeart/2005/8/layout/hierarchy6"/>
    <dgm:cxn modelId="{07287949-0AE5-458E-A849-FA22E021598C}" type="presParOf" srcId="{C712E2E3-5047-41BB-B430-D098507BF6D8}" destId="{C398ED14-D9B5-48D1-BC30-3C186AD96149}" srcOrd="1" destOrd="0" presId="urn:microsoft.com/office/officeart/2005/8/layout/hierarchy6"/>
    <dgm:cxn modelId="{0E9AE423-5AFB-4916-B22C-844843B5DA51}" type="presParOf" srcId="{C398ED14-D9B5-48D1-BC30-3C186AD96149}" destId="{E187D62F-2805-4EC0-898D-3B5D2924D9E1}" srcOrd="0" destOrd="0" presId="urn:microsoft.com/office/officeart/2005/8/layout/hierarchy6"/>
    <dgm:cxn modelId="{B647E5F8-A825-4973-B083-062085D4CD57}" type="presParOf" srcId="{C398ED14-D9B5-48D1-BC30-3C186AD96149}" destId="{E7312A90-0D52-4EF1-AC46-17B1323C35A8}" srcOrd="1" destOrd="0" presId="urn:microsoft.com/office/officeart/2005/8/layout/hierarchy6"/>
    <dgm:cxn modelId="{3B0407B8-84C9-4355-9419-9B835DF3F892}" type="presParOf" srcId="{2B65AF53-D498-4899-A4F5-23FC27737809}" destId="{74860E3E-DAD8-44A6-9CB8-0A32AA0D560D}" srcOrd="4" destOrd="0" presId="urn:microsoft.com/office/officeart/2005/8/layout/hierarchy6"/>
    <dgm:cxn modelId="{203CAB8F-423A-4960-B6FD-1025162238B2}" type="presParOf" srcId="{2B65AF53-D498-4899-A4F5-23FC27737809}" destId="{2935B2A1-6197-40DA-AE0F-81608BDBB027}" srcOrd="5" destOrd="0" presId="urn:microsoft.com/office/officeart/2005/8/layout/hierarchy6"/>
    <dgm:cxn modelId="{9204E8F7-1323-404A-A5FE-AB6D26FC5E96}" type="presParOf" srcId="{2935B2A1-6197-40DA-AE0F-81608BDBB027}" destId="{F102378E-6031-401A-8059-1008A1CBB2AE}" srcOrd="0" destOrd="0" presId="urn:microsoft.com/office/officeart/2005/8/layout/hierarchy6"/>
    <dgm:cxn modelId="{C74DF17D-575D-44FC-8C45-EF5FE29635E6}" type="presParOf" srcId="{2935B2A1-6197-40DA-AE0F-81608BDBB027}" destId="{05653CBF-FB6C-4140-B761-2F3F9D9B4572}" srcOrd="1" destOrd="0" presId="urn:microsoft.com/office/officeart/2005/8/layout/hierarchy6"/>
    <dgm:cxn modelId="{DD75DDFB-9E69-4290-958E-E60D91645124}" type="presParOf" srcId="{05653CBF-FB6C-4140-B761-2F3F9D9B4572}" destId="{9D20C606-5C08-45EF-9A7E-4EEAA425F461}" srcOrd="0" destOrd="0" presId="urn:microsoft.com/office/officeart/2005/8/layout/hierarchy6"/>
    <dgm:cxn modelId="{FF166020-9A23-4F8C-BAAC-B0494DFBB634}" type="presParOf" srcId="{05653CBF-FB6C-4140-B761-2F3F9D9B4572}" destId="{F04214D4-A268-4D3F-8FA9-F783E2BC396D}" srcOrd="1" destOrd="0" presId="urn:microsoft.com/office/officeart/2005/8/layout/hierarchy6"/>
    <dgm:cxn modelId="{D5BBECFA-D9C3-43F1-B05B-945D906C05D4}" type="presParOf" srcId="{F04214D4-A268-4D3F-8FA9-F783E2BC396D}" destId="{0F4C67C7-4241-4D25-BF6C-990FAD909FD3}" srcOrd="0" destOrd="0" presId="urn:microsoft.com/office/officeart/2005/8/layout/hierarchy6"/>
    <dgm:cxn modelId="{440BA0EA-FCE8-4B7E-8F19-9FCEB49C59DE}" type="presParOf" srcId="{F04214D4-A268-4D3F-8FA9-F783E2BC396D}" destId="{619E024F-4170-4E5B-9F33-82554CC6B16D}" srcOrd="1" destOrd="0" presId="urn:microsoft.com/office/officeart/2005/8/layout/hierarchy6"/>
    <dgm:cxn modelId="{B6DFCE20-F2AA-4853-B0E5-887B13B90D3F}" type="presParOf" srcId="{619E024F-4170-4E5B-9F33-82554CC6B16D}" destId="{583161DA-6E87-4508-B533-ABC5726028AD}" srcOrd="0" destOrd="0" presId="urn:microsoft.com/office/officeart/2005/8/layout/hierarchy6"/>
    <dgm:cxn modelId="{314191F3-761D-4B98-A157-623D5E8E9190}" type="presParOf" srcId="{619E024F-4170-4E5B-9F33-82554CC6B16D}" destId="{E151B978-C4DF-4C74-B278-9C339A54A48D}" srcOrd="1" destOrd="0" presId="urn:microsoft.com/office/officeart/2005/8/layout/hierarchy6"/>
    <dgm:cxn modelId="{FF25B29F-E4BD-424B-81A6-71108C181F38}" type="presParOf" srcId="{E151B978-C4DF-4C74-B278-9C339A54A48D}" destId="{BD208536-1BFD-4540-9707-D5C6EAE5744A}" srcOrd="0" destOrd="0" presId="urn:microsoft.com/office/officeart/2005/8/layout/hierarchy6"/>
    <dgm:cxn modelId="{684FD624-93EF-408E-B09F-6FB3F22518F5}" type="presParOf" srcId="{E151B978-C4DF-4C74-B278-9C339A54A48D}" destId="{58DE4077-8C3A-4257-ADB6-311356B53E74}" srcOrd="1" destOrd="0" presId="urn:microsoft.com/office/officeart/2005/8/layout/hierarchy6"/>
    <dgm:cxn modelId="{4AC68F4B-4316-448B-99AF-C76FF4626BB1}" type="presParOf" srcId="{05653CBF-FB6C-4140-B761-2F3F9D9B4572}" destId="{C07D98E8-C12A-40CD-93E7-C150929E3F18}" srcOrd="2" destOrd="0" presId="urn:microsoft.com/office/officeart/2005/8/layout/hierarchy6"/>
    <dgm:cxn modelId="{3E74AB71-FBD1-49AC-A0B8-B1076D3DD66F}" type="presParOf" srcId="{05653CBF-FB6C-4140-B761-2F3F9D9B4572}" destId="{8BF3E894-A0FC-4C2C-BA58-2D4DE18970ED}" srcOrd="3" destOrd="0" presId="urn:microsoft.com/office/officeart/2005/8/layout/hierarchy6"/>
    <dgm:cxn modelId="{0E94B5DC-FD18-4F29-A236-B6B07DE4E835}" type="presParOf" srcId="{8BF3E894-A0FC-4C2C-BA58-2D4DE18970ED}" destId="{897AAFBE-80A6-4C4A-8EDC-DF6B96AD9E08}" srcOrd="0" destOrd="0" presId="urn:microsoft.com/office/officeart/2005/8/layout/hierarchy6"/>
    <dgm:cxn modelId="{87EA18E1-11DD-454F-8686-3A64FF883337}" type="presParOf" srcId="{8BF3E894-A0FC-4C2C-BA58-2D4DE18970ED}" destId="{E45E3658-6EB4-46A8-8D95-4AD841142F3F}" srcOrd="1" destOrd="0" presId="urn:microsoft.com/office/officeart/2005/8/layout/hierarchy6"/>
    <dgm:cxn modelId="{CFDEE5F2-B877-4BE4-967C-C33EFB6A9F4A}" type="presParOf" srcId="{E45E3658-6EB4-46A8-8D95-4AD841142F3F}" destId="{2D701CA4-9CF8-4FD8-AFBE-1E6622AAE812}" srcOrd="0" destOrd="0" presId="urn:microsoft.com/office/officeart/2005/8/layout/hierarchy6"/>
    <dgm:cxn modelId="{DCEB1A91-16A1-4F43-9C1A-A788FA605CFD}" type="presParOf" srcId="{E45E3658-6EB4-46A8-8D95-4AD841142F3F}" destId="{D3092B27-E42D-44B4-9115-3B870F429B04}" srcOrd="1" destOrd="0" presId="urn:microsoft.com/office/officeart/2005/8/layout/hierarchy6"/>
    <dgm:cxn modelId="{34CB29E1-626E-4746-955F-914B823E829C}" type="presParOf" srcId="{D3092B27-E42D-44B4-9115-3B870F429B04}" destId="{B895F9D0-D36A-439A-91CE-6B195CB68B2C}" srcOrd="0" destOrd="0" presId="urn:microsoft.com/office/officeart/2005/8/layout/hierarchy6"/>
    <dgm:cxn modelId="{C693B66D-309C-42D3-8D16-2C7BD7AABBB9}" type="presParOf" srcId="{D3092B27-E42D-44B4-9115-3B870F429B04}" destId="{92357923-024C-4466-B249-7B3AA2BE6EFE}" srcOrd="1" destOrd="0" presId="urn:microsoft.com/office/officeart/2005/8/layout/hierarchy6"/>
    <dgm:cxn modelId="{F9EDC452-F9A7-4572-96D7-F0EB231BCB77}" type="presParOf" srcId="{52651B39-EFA1-4F52-B96F-9C95345B5E6D}" destId="{827739CE-B8C1-4919-A6B3-8D3DEB1FEA02}" srcOrd="1" destOrd="0" presId="urn:microsoft.com/office/officeart/2005/8/layout/hierarchy6"/>
    <dgm:cxn modelId="{12F99826-5D1E-4A79-AEBB-78C54B4F67A5}" type="presParOf" srcId="{827739CE-B8C1-4919-A6B3-8D3DEB1FEA02}" destId="{21BF7049-D1A7-4BF0-BE2A-9E073F87D96F}" srcOrd="0" destOrd="0" presId="urn:microsoft.com/office/officeart/2005/8/layout/hierarchy6"/>
    <dgm:cxn modelId="{319EE5E1-891B-4A1F-9CEF-C1F3BBAEEDE7}" type="presParOf" srcId="{21BF7049-D1A7-4BF0-BE2A-9E073F87D96F}" destId="{475621C2-0BC8-462E-880B-113EFA19FEB4}" srcOrd="0" destOrd="0" presId="urn:microsoft.com/office/officeart/2005/8/layout/hierarchy6"/>
    <dgm:cxn modelId="{68B62A07-FBE0-4E81-82E3-B80155619311}" type="presParOf" srcId="{21BF7049-D1A7-4BF0-BE2A-9E073F87D96F}" destId="{D2D7B690-F414-427B-A84B-1152F61C640B}" srcOrd="1" destOrd="0" presId="urn:microsoft.com/office/officeart/2005/8/layout/hierarchy6"/>
    <dgm:cxn modelId="{8909DE78-5960-4F9B-9750-F076D3E38030}" type="presParOf" srcId="{827739CE-B8C1-4919-A6B3-8D3DEB1FEA02}" destId="{B3A88D8E-D8CB-4B66-95DC-3C21E2023D82}" srcOrd="1" destOrd="0" presId="urn:microsoft.com/office/officeart/2005/8/layout/hierarchy6"/>
    <dgm:cxn modelId="{CE39E311-7FDC-42B9-AA5F-441D8181C387}" type="presParOf" srcId="{B3A88D8E-D8CB-4B66-95DC-3C21E2023D82}" destId="{D2A08E63-95A4-41F4-860C-BF7B3B249FC1}" srcOrd="0" destOrd="0" presId="urn:microsoft.com/office/officeart/2005/8/layout/hierarchy6"/>
    <dgm:cxn modelId="{41D770A8-9B70-42AD-A452-EDD770C42AA9}" type="presParOf" srcId="{827739CE-B8C1-4919-A6B3-8D3DEB1FEA02}" destId="{DB65109F-8F5E-4DAF-8928-475A6CF0E069}" srcOrd="2" destOrd="0" presId="urn:microsoft.com/office/officeart/2005/8/layout/hierarchy6"/>
    <dgm:cxn modelId="{C60C538D-8503-49C6-8A88-1B0F91153D48}" type="presParOf" srcId="{DB65109F-8F5E-4DAF-8928-475A6CF0E069}" destId="{6F92754B-CFFB-4DB9-A82C-2D58AC9D00C1}" srcOrd="0" destOrd="0" presId="urn:microsoft.com/office/officeart/2005/8/layout/hierarchy6"/>
    <dgm:cxn modelId="{7783580A-FF24-4C09-9EA9-85F2599879C3}" type="presParOf" srcId="{DB65109F-8F5E-4DAF-8928-475A6CF0E069}" destId="{5C96266E-C3ED-43E7-87C1-89EDF4B41337}" srcOrd="1" destOrd="0" presId="urn:microsoft.com/office/officeart/2005/8/layout/hierarchy6"/>
    <dgm:cxn modelId="{B0FB7D4D-32FB-46C4-A641-A339DCDCE40F}" type="presParOf" srcId="{827739CE-B8C1-4919-A6B3-8D3DEB1FEA02}" destId="{F7C13342-AD4E-48C1-8B31-630484DDB5F1}" srcOrd="3" destOrd="0" presId="urn:microsoft.com/office/officeart/2005/8/layout/hierarchy6"/>
    <dgm:cxn modelId="{C5359480-DE35-4330-A25A-19314DA6847D}" type="presParOf" srcId="{F7C13342-AD4E-48C1-8B31-630484DDB5F1}" destId="{3EC64C63-1422-4DBD-BD46-FCB228152714}" srcOrd="0" destOrd="0" presId="urn:microsoft.com/office/officeart/2005/8/layout/hierarchy6"/>
    <dgm:cxn modelId="{82FD4FF3-B369-41A5-BF89-1611C341281B}" type="presParOf" srcId="{827739CE-B8C1-4919-A6B3-8D3DEB1FEA02}" destId="{EE2FF4D3-B988-4889-BDE6-658CA126D0B9}" srcOrd="4" destOrd="0" presId="urn:microsoft.com/office/officeart/2005/8/layout/hierarchy6"/>
    <dgm:cxn modelId="{B46A7A01-C579-4109-845A-EE9F1BB937BA}" type="presParOf" srcId="{EE2FF4D3-B988-4889-BDE6-658CA126D0B9}" destId="{16D9A2B1-DE30-4AE7-809A-FDAB96720204}" srcOrd="0" destOrd="0" presId="urn:microsoft.com/office/officeart/2005/8/layout/hierarchy6"/>
    <dgm:cxn modelId="{9CFE74DC-A5B7-4892-A940-CC775C60E8D3}" type="presParOf" srcId="{EE2FF4D3-B988-4889-BDE6-658CA126D0B9}" destId="{9F85EA3D-3B4D-4957-B832-36C80DE586E8}" srcOrd="1" destOrd="0" presId="urn:microsoft.com/office/officeart/2005/8/layout/hierarchy6"/>
    <dgm:cxn modelId="{E081E650-4C4E-45F7-A693-7A4066F93FDC}" type="presParOf" srcId="{827739CE-B8C1-4919-A6B3-8D3DEB1FEA02}" destId="{3D77AC06-B51C-4C9E-989F-03491FF3F4CF}" srcOrd="5" destOrd="0" presId="urn:microsoft.com/office/officeart/2005/8/layout/hierarchy6"/>
    <dgm:cxn modelId="{58F3BB05-F2A7-4197-AE0B-B34E84D4EC7B}" type="presParOf" srcId="{3D77AC06-B51C-4C9E-989F-03491FF3F4CF}" destId="{4C0436E4-7EC8-42DD-A15E-8E4448590058}" srcOrd="0" destOrd="0" presId="urn:microsoft.com/office/officeart/2005/8/layout/hierarchy6"/>
    <dgm:cxn modelId="{E1CB3211-1EEF-4223-958B-62BA9DE7803E}" type="presParOf" srcId="{827739CE-B8C1-4919-A6B3-8D3DEB1FEA02}" destId="{0F2D33C2-0046-4D2E-B608-8CC53E59CB5C}" srcOrd="6" destOrd="0" presId="urn:microsoft.com/office/officeart/2005/8/layout/hierarchy6"/>
    <dgm:cxn modelId="{D4754413-9B33-47BF-B6DC-565F943232EC}" type="presParOf" srcId="{0F2D33C2-0046-4D2E-B608-8CC53E59CB5C}" destId="{113CA285-9DFA-40D5-B4BD-914FB8FCA4D4}" srcOrd="0" destOrd="0" presId="urn:microsoft.com/office/officeart/2005/8/layout/hierarchy6"/>
    <dgm:cxn modelId="{AF5ED905-6603-4104-9AC7-77C1FBBD7218}" type="presParOf" srcId="{0F2D33C2-0046-4D2E-B608-8CC53E59CB5C}" destId="{9F5DFF6C-012A-4CC1-A188-E54DE94FB396}"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41E521-49AD-4F1D-BF51-EE43C88EB8C0}"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C4678D50-4636-4E37-B7B1-C93D464A14D3}">
      <dgm:prSet/>
      <dgm:spPr/>
      <dgm:t>
        <a:bodyPr/>
        <a:lstStyle/>
        <a:p>
          <a:pPr>
            <a:lnSpc>
              <a:spcPct val="100000"/>
            </a:lnSpc>
            <a:defRPr cap="all"/>
          </a:pPr>
          <a:r>
            <a:rPr lang="en-US" noProof="0"/>
            <a:t>Define the roles in the project </a:t>
          </a:r>
        </a:p>
      </dgm:t>
    </dgm:pt>
    <dgm:pt modelId="{D03F0603-7579-4A43-B42D-15DB32E9D940}" type="parTrans" cxnId="{D6739EDB-1BA8-43D1-837D-8EAE3A48BF13}">
      <dgm:prSet/>
      <dgm:spPr/>
      <dgm:t>
        <a:bodyPr/>
        <a:lstStyle/>
        <a:p>
          <a:endParaRPr lang="en-US" noProof="0"/>
        </a:p>
      </dgm:t>
    </dgm:pt>
    <dgm:pt modelId="{2827DE84-0979-4410-BDC0-29DD06C118CB}" type="sibTrans" cxnId="{D6739EDB-1BA8-43D1-837D-8EAE3A48BF13}">
      <dgm:prSet/>
      <dgm:spPr/>
      <dgm:t>
        <a:bodyPr/>
        <a:lstStyle/>
        <a:p>
          <a:endParaRPr lang="en-US" noProof="0"/>
        </a:p>
      </dgm:t>
    </dgm:pt>
    <dgm:pt modelId="{6A315D55-8C8D-4993-A285-1D1133D4AC31}">
      <dgm:prSet/>
      <dgm:spPr/>
      <dgm:t>
        <a:bodyPr/>
        <a:lstStyle/>
        <a:p>
          <a:pPr>
            <a:lnSpc>
              <a:spcPct val="100000"/>
            </a:lnSpc>
            <a:defRPr cap="all"/>
          </a:pPr>
          <a:r>
            <a:rPr lang="en-US" noProof="0" dirty="0"/>
            <a:t>Brainstorm on relevant competences </a:t>
          </a:r>
        </a:p>
      </dgm:t>
    </dgm:pt>
    <dgm:pt modelId="{500F9C65-5D82-426C-BE0D-CDFB1635620E}" type="parTrans" cxnId="{D21CED53-8A70-43D4-847D-C36A9FA27133}">
      <dgm:prSet/>
      <dgm:spPr/>
      <dgm:t>
        <a:bodyPr/>
        <a:lstStyle/>
        <a:p>
          <a:endParaRPr lang="en-US" noProof="0"/>
        </a:p>
      </dgm:t>
    </dgm:pt>
    <dgm:pt modelId="{3A614822-596F-4D2D-B81F-E836E229AE3A}" type="sibTrans" cxnId="{D21CED53-8A70-43D4-847D-C36A9FA27133}">
      <dgm:prSet/>
      <dgm:spPr/>
      <dgm:t>
        <a:bodyPr/>
        <a:lstStyle/>
        <a:p>
          <a:endParaRPr lang="en-US" noProof="0"/>
        </a:p>
      </dgm:t>
    </dgm:pt>
    <dgm:pt modelId="{A21EE832-EF83-47B4-9604-A7E1A46FAD19}">
      <dgm:prSet/>
      <dgm:spPr/>
      <dgm:t>
        <a:bodyPr/>
        <a:lstStyle/>
        <a:p>
          <a:pPr>
            <a:lnSpc>
              <a:spcPct val="100000"/>
            </a:lnSpc>
            <a:defRPr cap="all"/>
          </a:pPr>
          <a:r>
            <a:rPr lang="en-US" noProof="0" dirty="0"/>
            <a:t>Group the competences</a:t>
          </a:r>
          <a:r>
            <a:rPr lang="en-US" noProof="0"/>
            <a:t>, if they </a:t>
          </a:r>
          <a:r>
            <a:rPr lang="en-US" noProof="0" dirty="0"/>
            <a:t>are direct related</a:t>
          </a:r>
        </a:p>
      </dgm:t>
    </dgm:pt>
    <dgm:pt modelId="{04B95F05-593B-4A15-B673-22741183DD90}" type="parTrans" cxnId="{D8FF4111-1E32-465E-9110-DDB7C5FF328E}">
      <dgm:prSet/>
      <dgm:spPr/>
      <dgm:t>
        <a:bodyPr/>
        <a:lstStyle/>
        <a:p>
          <a:endParaRPr lang="en-US" noProof="0"/>
        </a:p>
      </dgm:t>
    </dgm:pt>
    <dgm:pt modelId="{D7DD5840-22B2-4E86-AF7C-67B3ACA1A89C}" type="sibTrans" cxnId="{D8FF4111-1E32-465E-9110-DDB7C5FF328E}">
      <dgm:prSet/>
      <dgm:spPr/>
      <dgm:t>
        <a:bodyPr/>
        <a:lstStyle/>
        <a:p>
          <a:endParaRPr lang="en-US" noProof="0"/>
        </a:p>
      </dgm:t>
    </dgm:pt>
    <dgm:pt modelId="{D818F3B4-E135-4842-B8AB-2E9FD22FBF5C}">
      <dgm:prSet/>
      <dgm:spPr/>
      <dgm:t>
        <a:bodyPr/>
        <a:lstStyle/>
        <a:p>
          <a:pPr>
            <a:lnSpc>
              <a:spcPct val="100000"/>
            </a:lnSpc>
            <a:defRPr cap="all"/>
          </a:pPr>
          <a:r>
            <a:rPr lang="en-GB" noProof="0" dirty="0"/>
            <a:t>Define from 1 to 3 how specialised knowledge are needed for each competences</a:t>
          </a:r>
        </a:p>
      </dgm:t>
    </dgm:pt>
    <dgm:pt modelId="{55AC2C0E-272C-42EB-9C41-95F41DF2E344}" type="parTrans" cxnId="{A011D1BA-4B3B-4524-8EC9-A8023A36492B}">
      <dgm:prSet/>
      <dgm:spPr/>
      <dgm:t>
        <a:bodyPr/>
        <a:lstStyle/>
        <a:p>
          <a:endParaRPr lang="en-US" noProof="0"/>
        </a:p>
      </dgm:t>
    </dgm:pt>
    <dgm:pt modelId="{14F65DEB-B957-46C0-B915-5586496A8EF9}" type="sibTrans" cxnId="{A011D1BA-4B3B-4524-8EC9-A8023A36492B}">
      <dgm:prSet/>
      <dgm:spPr/>
      <dgm:t>
        <a:bodyPr/>
        <a:lstStyle/>
        <a:p>
          <a:endParaRPr lang="en-US" noProof="0"/>
        </a:p>
      </dgm:t>
    </dgm:pt>
    <dgm:pt modelId="{41895A64-0586-452D-A6CA-D22161885261}">
      <dgm:prSet/>
      <dgm:spPr/>
      <dgm:t>
        <a:bodyPr/>
        <a:lstStyle/>
        <a:p>
          <a:pPr>
            <a:lnSpc>
              <a:spcPct val="100000"/>
            </a:lnSpc>
            <a:defRPr cap="all"/>
          </a:pPr>
          <a:r>
            <a:rPr lang="en-US" noProof="0" dirty="0"/>
            <a:t>Evaluate for each role in the project what competences are advantageous to posses</a:t>
          </a:r>
        </a:p>
      </dgm:t>
    </dgm:pt>
    <dgm:pt modelId="{B00ED041-879C-44E0-AADF-7031508D88B2}" type="parTrans" cxnId="{CA872FEA-3591-47A3-9C23-61EFB77F0C6F}">
      <dgm:prSet/>
      <dgm:spPr/>
      <dgm:t>
        <a:bodyPr/>
        <a:lstStyle/>
        <a:p>
          <a:endParaRPr lang="en-US" noProof="0"/>
        </a:p>
      </dgm:t>
    </dgm:pt>
    <dgm:pt modelId="{8227B162-0933-4C38-AEE4-24638F13543C}" type="sibTrans" cxnId="{CA872FEA-3591-47A3-9C23-61EFB77F0C6F}">
      <dgm:prSet/>
      <dgm:spPr/>
      <dgm:t>
        <a:bodyPr/>
        <a:lstStyle/>
        <a:p>
          <a:endParaRPr lang="en-US" noProof="0"/>
        </a:p>
      </dgm:t>
    </dgm:pt>
    <dgm:pt modelId="{E535AF65-C6AC-4BAF-AF3E-BFDD78D11A4A}" type="pres">
      <dgm:prSet presAssocID="{6E41E521-49AD-4F1D-BF51-EE43C88EB8C0}" presName="root" presStyleCnt="0">
        <dgm:presLayoutVars>
          <dgm:dir/>
          <dgm:resizeHandles val="exact"/>
        </dgm:presLayoutVars>
      </dgm:prSet>
      <dgm:spPr/>
    </dgm:pt>
    <dgm:pt modelId="{A3DFBE7D-14B8-4C2B-8890-C8FB9A28D5FF}" type="pres">
      <dgm:prSet presAssocID="{C4678D50-4636-4E37-B7B1-C93D464A14D3}" presName="compNode" presStyleCnt="0"/>
      <dgm:spPr/>
    </dgm:pt>
    <dgm:pt modelId="{934F5381-79D7-4C7A-94C9-1D833BB0909B}" type="pres">
      <dgm:prSet presAssocID="{C4678D50-4636-4E37-B7B1-C93D464A14D3}" presName="iconBgRect" presStyleLbl="bgShp" presStyleIdx="0" presStyleCnt="5"/>
      <dgm:spPr>
        <a:prstGeom prst="round2DiagRect">
          <a:avLst>
            <a:gd name="adj1" fmla="val 29727"/>
            <a:gd name="adj2" fmla="val 0"/>
          </a:avLst>
        </a:prstGeom>
      </dgm:spPr>
    </dgm:pt>
    <dgm:pt modelId="{FFD698AC-3722-4574-A7C3-B8B523D5A7D8}" type="pres">
      <dgm:prSet presAssocID="{C4678D50-4636-4E37-B7B1-C93D464A14D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6E2E36BE-91B6-41A9-8866-1CDE74DAC693}" type="pres">
      <dgm:prSet presAssocID="{C4678D50-4636-4E37-B7B1-C93D464A14D3}" presName="spaceRect" presStyleCnt="0"/>
      <dgm:spPr/>
    </dgm:pt>
    <dgm:pt modelId="{D6516ACE-37CD-42E7-8171-0B72DEE340B9}" type="pres">
      <dgm:prSet presAssocID="{C4678D50-4636-4E37-B7B1-C93D464A14D3}" presName="textRect" presStyleLbl="revTx" presStyleIdx="0" presStyleCnt="5">
        <dgm:presLayoutVars>
          <dgm:chMax val="1"/>
          <dgm:chPref val="1"/>
        </dgm:presLayoutVars>
      </dgm:prSet>
      <dgm:spPr/>
    </dgm:pt>
    <dgm:pt modelId="{B4E0107D-7C9A-41B2-9453-ADC389A6850E}" type="pres">
      <dgm:prSet presAssocID="{2827DE84-0979-4410-BDC0-29DD06C118CB}" presName="sibTrans" presStyleCnt="0"/>
      <dgm:spPr/>
    </dgm:pt>
    <dgm:pt modelId="{1517B0E4-437D-480A-9509-B1E8F53A36ED}" type="pres">
      <dgm:prSet presAssocID="{6A315D55-8C8D-4993-A285-1D1133D4AC31}" presName="compNode" presStyleCnt="0"/>
      <dgm:spPr/>
    </dgm:pt>
    <dgm:pt modelId="{4EEBFB92-FB05-4927-9DD5-18F011C5C551}" type="pres">
      <dgm:prSet presAssocID="{6A315D55-8C8D-4993-A285-1D1133D4AC31}" presName="iconBgRect" presStyleLbl="bgShp" presStyleIdx="1" presStyleCnt="5"/>
      <dgm:spPr>
        <a:prstGeom prst="round2DiagRect">
          <a:avLst>
            <a:gd name="adj1" fmla="val 29727"/>
            <a:gd name="adj2" fmla="val 0"/>
          </a:avLst>
        </a:prstGeom>
      </dgm:spPr>
    </dgm:pt>
    <dgm:pt modelId="{F0D4E246-3F2C-48F9-859B-5133F217ED4E}" type="pres">
      <dgm:prSet presAssocID="{6A315D55-8C8D-4993-A285-1D1133D4AC3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C6F7CD3D-0A1B-4762-A920-26030C361533}" type="pres">
      <dgm:prSet presAssocID="{6A315D55-8C8D-4993-A285-1D1133D4AC31}" presName="spaceRect" presStyleCnt="0"/>
      <dgm:spPr/>
    </dgm:pt>
    <dgm:pt modelId="{6D56771E-6E54-44E5-8D19-EC5BC88DE06A}" type="pres">
      <dgm:prSet presAssocID="{6A315D55-8C8D-4993-A285-1D1133D4AC31}" presName="textRect" presStyleLbl="revTx" presStyleIdx="1" presStyleCnt="5">
        <dgm:presLayoutVars>
          <dgm:chMax val="1"/>
          <dgm:chPref val="1"/>
        </dgm:presLayoutVars>
      </dgm:prSet>
      <dgm:spPr/>
    </dgm:pt>
    <dgm:pt modelId="{4F57ACC2-BF07-44C3-BC49-347A133D71D4}" type="pres">
      <dgm:prSet presAssocID="{3A614822-596F-4D2D-B81F-E836E229AE3A}" presName="sibTrans" presStyleCnt="0"/>
      <dgm:spPr/>
    </dgm:pt>
    <dgm:pt modelId="{D1CE0E8E-6CE0-456B-835B-AD60764D64C5}" type="pres">
      <dgm:prSet presAssocID="{A21EE832-EF83-47B4-9604-A7E1A46FAD19}" presName="compNode" presStyleCnt="0"/>
      <dgm:spPr/>
    </dgm:pt>
    <dgm:pt modelId="{06E36C57-F33A-44F5-9FCD-FB2CEC70F4D0}" type="pres">
      <dgm:prSet presAssocID="{A21EE832-EF83-47B4-9604-A7E1A46FAD19}" presName="iconBgRect" presStyleLbl="bgShp" presStyleIdx="2" presStyleCnt="5"/>
      <dgm:spPr>
        <a:prstGeom prst="round2DiagRect">
          <a:avLst>
            <a:gd name="adj1" fmla="val 29727"/>
            <a:gd name="adj2" fmla="val 0"/>
          </a:avLst>
        </a:prstGeom>
      </dgm:spPr>
    </dgm:pt>
    <dgm:pt modelId="{294319DA-694C-461D-81E2-5AB9989FDB77}" type="pres">
      <dgm:prSet presAssocID="{A21EE832-EF83-47B4-9604-A7E1A46FAD1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nching Diagram"/>
        </a:ext>
      </dgm:extLst>
    </dgm:pt>
    <dgm:pt modelId="{11765AC1-C4F7-4FF0-A0FF-1C089228B985}" type="pres">
      <dgm:prSet presAssocID="{A21EE832-EF83-47B4-9604-A7E1A46FAD19}" presName="spaceRect" presStyleCnt="0"/>
      <dgm:spPr/>
    </dgm:pt>
    <dgm:pt modelId="{B819729E-F5F2-4342-A5CE-5CC07AD4A0EA}" type="pres">
      <dgm:prSet presAssocID="{A21EE832-EF83-47B4-9604-A7E1A46FAD19}" presName="textRect" presStyleLbl="revTx" presStyleIdx="2" presStyleCnt="5">
        <dgm:presLayoutVars>
          <dgm:chMax val="1"/>
          <dgm:chPref val="1"/>
        </dgm:presLayoutVars>
      </dgm:prSet>
      <dgm:spPr/>
    </dgm:pt>
    <dgm:pt modelId="{F1FE9A46-6974-4213-8079-2C3A23AB6F1C}" type="pres">
      <dgm:prSet presAssocID="{D7DD5840-22B2-4E86-AF7C-67B3ACA1A89C}" presName="sibTrans" presStyleCnt="0"/>
      <dgm:spPr/>
    </dgm:pt>
    <dgm:pt modelId="{FD755F63-91F1-48EF-BC19-96A407A9A8BC}" type="pres">
      <dgm:prSet presAssocID="{D818F3B4-E135-4842-B8AB-2E9FD22FBF5C}" presName="compNode" presStyleCnt="0"/>
      <dgm:spPr/>
    </dgm:pt>
    <dgm:pt modelId="{D954B21F-DA0B-4B8B-A446-EC39A5A69E8F}" type="pres">
      <dgm:prSet presAssocID="{D818F3B4-E135-4842-B8AB-2E9FD22FBF5C}" presName="iconBgRect" presStyleLbl="bgShp" presStyleIdx="3" presStyleCnt="5"/>
      <dgm:spPr>
        <a:prstGeom prst="round2DiagRect">
          <a:avLst>
            <a:gd name="adj1" fmla="val 29727"/>
            <a:gd name="adj2" fmla="val 0"/>
          </a:avLst>
        </a:prstGeom>
      </dgm:spPr>
    </dgm:pt>
    <dgm:pt modelId="{B58A914C-A4CD-4D14-89F6-D82AE9D82C59}" type="pres">
      <dgm:prSet presAssocID="{D818F3B4-E135-4842-B8AB-2E9FD22FBF5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 Bulb and Gear"/>
        </a:ext>
      </dgm:extLst>
    </dgm:pt>
    <dgm:pt modelId="{9288F3CD-EE02-4146-825F-5B1F1B648A2F}" type="pres">
      <dgm:prSet presAssocID="{D818F3B4-E135-4842-B8AB-2E9FD22FBF5C}" presName="spaceRect" presStyleCnt="0"/>
      <dgm:spPr/>
    </dgm:pt>
    <dgm:pt modelId="{DDC95084-BEDD-4C6E-B504-48C9B54CB3C8}" type="pres">
      <dgm:prSet presAssocID="{D818F3B4-E135-4842-B8AB-2E9FD22FBF5C}" presName="textRect" presStyleLbl="revTx" presStyleIdx="3" presStyleCnt="5">
        <dgm:presLayoutVars>
          <dgm:chMax val="1"/>
          <dgm:chPref val="1"/>
        </dgm:presLayoutVars>
      </dgm:prSet>
      <dgm:spPr/>
    </dgm:pt>
    <dgm:pt modelId="{FAC79F19-C305-4E80-A3C5-B71092ECDA09}" type="pres">
      <dgm:prSet presAssocID="{14F65DEB-B957-46C0-B915-5586496A8EF9}" presName="sibTrans" presStyleCnt="0"/>
      <dgm:spPr/>
    </dgm:pt>
    <dgm:pt modelId="{5FA1E480-6945-4573-88A4-DF241B8AEB0A}" type="pres">
      <dgm:prSet presAssocID="{41895A64-0586-452D-A6CA-D22161885261}" presName="compNode" presStyleCnt="0"/>
      <dgm:spPr/>
    </dgm:pt>
    <dgm:pt modelId="{DC58E9DE-BA64-497C-92D7-BC2CB30A92F5}" type="pres">
      <dgm:prSet presAssocID="{41895A64-0586-452D-A6CA-D22161885261}" presName="iconBgRect" presStyleLbl="bgShp" presStyleIdx="4" presStyleCnt="5"/>
      <dgm:spPr>
        <a:prstGeom prst="round2DiagRect">
          <a:avLst>
            <a:gd name="adj1" fmla="val 29727"/>
            <a:gd name="adj2" fmla="val 0"/>
          </a:avLst>
        </a:prstGeom>
      </dgm:spPr>
    </dgm:pt>
    <dgm:pt modelId="{19E11A16-1941-42E0-BA32-F4857A82ADE4}" type="pres">
      <dgm:prSet presAssocID="{41895A64-0586-452D-A6CA-D2216188526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laybook"/>
        </a:ext>
      </dgm:extLst>
    </dgm:pt>
    <dgm:pt modelId="{19141D1D-CBA0-4A44-9CDC-BED57036D52C}" type="pres">
      <dgm:prSet presAssocID="{41895A64-0586-452D-A6CA-D22161885261}" presName="spaceRect" presStyleCnt="0"/>
      <dgm:spPr/>
    </dgm:pt>
    <dgm:pt modelId="{D408F8B2-97C8-4D54-B410-E0C91F8BFC01}" type="pres">
      <dgm:prSet presAssocID="{41895A64-0586-452D-A6CA-D22161885261}" presName="textRect" presStyleLbl="revTx" presStyleIdx="4" presStyleCnt="5">
        <dgm:presLayoutVars>
          <dgm:chMax val="1"/>
          <dgm:chPref val="1"/>
        </dgm:presLayoutVars>
      </dgm:prSet>
      <dgm:spPr/>
    </dgm:pt>
  </dgm:ptLst>
  <dgm:cxnLst>
    <dgm:cxn modelId="{D8FF4111-1E32-465E-9110-DDB7C5FF328E}" srcId="{6E41E521-49AD-4F1D-BF51-EE43C88EB8C0}" destId="{A21EE832-EF83-47B4-9604-A7E1A46FAD19}" srcOrd="2" destOrd="0" parTransId="{04B95F05-593B-4A15-B673-22741183DD90}" sibTransId="{D7DD5840-22B2-4E86-AF7C-67B3ACA1A89C}"/>
    <dgm:cxn modelId="{3CC4711A-72F0-4BF1-B908-00C54EA41CE1}" type="presOf" srcId="{D818F3B4-E135-4842-B8AB-2E9FD22FBF5C}" destId="{DDC95084-BEDD-4C6E-B504-48C9B54CB3C8}" srcOrd="0" destOrd="0" presId="urn:microsoft.com/office/officeart/2018/5/layout/IconLeafLabelList"/>
    <dgm:cxn modelId="{D2A43F3A-1143-47FF-9480-AD7C7214760F}" type="presOf" srcId="{C4678D50-4636-4E37-B7B1-C93D464A14D3}" destId="{D6516ACE-37CD-42E7-8171-0B72DEE340B9}" srcOrd="0" destOrd="0" presId="urn:microsoft.com/office/officeart/2018/5/layout/IconLeafLabelList"/>
    <dgm:cxn modelId="{BB9F383F-8A42-4232-9D62-7F9004481C4C}" type="presOf" srcId="{6A315D55-8C8D-4993-A285-1D1133D4AC31}" destId="{6D56771E-6E54-44E5-8D19-EC5BC88DE06A}" srcOrd="0" destOrd="0" presId="urn:microsoft.com/office/officeart/2018/5/layout/IconLeafLabelList"/>
    <dgm:cxn modelId="{D21CED53-8A70-43D4-847D-C36A9FA27133}" srcId="{6E41E521-49AD-4F1D-BF51-EE43C88EB8C0}" destId="{6A315D55-8C8D-4993-A285-1D1133D4AC31}" srcOrd="1" destOrd="0" parTransId="{500F9C65-5D82-426C-BE0D-CDFB1635620E}" sibTransId="{3A614822-596F-4D2D-B81F-E836E229AE3A}"/>
    <dgm:cxn modelId="{A011D1BA-4B3B-4524-8EC9-A8023A36492B}" srcId="{6E41E521-49AD-4F1D-BF51-EE43C88EB8C0}" destId="{D818F3B4-E135-4842-B8AB-2E9FD22FBF5C}" srcOrd="3" destOrd="0" parTransId="{55AC2C0E-272C-42EB-9C41-95F41DF2E344}" sibTransId="{14F65DEB-B957-46C0-B915-5586496A8EF9}"/>
    <dgm:cxn modelId="{7EDFC6D1-B860-42C4-9734-FEAA653FFA09}" type="presOf" srcId="{41895A64-0586-452D-A6CA-D22161885261}" destId="{D408F8B2-97C8-4D54-B410-E0C91F8BFC01}" srcOrd="0" destOrd="0" presId="urn:microsoft.com/office/officeart/2018/5/layout/IconLeafLabelList"/>
    <dgm:cxn modelId="{D6739EDB-1BA8-43D1-837D-8EAE3A48BF13}" srcId="{6E41E521-49AD-4F1D-BF51-EE43C88EB8C0}" destId="{C4678D50-4636-4E37-B7B1-C93D464A14D3}" srcOrd="0" destOrd="0" parTransId="{D03F0603-7579-4A43-B42D-15DB32E9D940}" sibTransId="{2827DE84-0979-4410-BDC0-29DD06C118CB}"/>
    <dgm:cxn modelId="{CA872FEA-3591-47A3-9C23-61EFB77F0C6F}" srcId="{6E41E521-49AD-4F1D-BF51-EE43C88EB8C0}" destId="{41895A64-0586-452D-A6CA-D22161885261}" srcOrd="4" destOrd="0" parTransId="{B00ED041-879C-44E0-AADF-7031508D88B2}" sibTransId="{8227B162-0933-4C38-AEE4-24638F13543C}"/>
    <dgm:cxn modelId="{6EFFADEA-4BEA-4B08-8503-39313367BC2E}" type="presOf" srcId="{6E41E521-49AD-4F1D-BF51-EE43C88EB8C0}" destId="{E535AF65-C6AC-4BAF-AF3E-BFDD78D11A4A}" srcOrd="0" destOrd="0" presId="urn:microsoft.com/office/officeart/2018/5/layout/IconLeafLabelList"/>
    <dgm:cxn modelId="{7E68BFFB-A67D-4BDF-9348-18E2C7D7B877}" type="presOf" srcId="{A21EE832-EF83-47B4-9604-A7E1A46FAD19}" destId="{B819729E-F5F2-4342-A5CE-5CC07AD4A0EA}" srcOrd="0" destOrd="0" presId="urn:microsoft.com/office/officeart/2018/5/layout/IconLeafLabelList"/>
    <dgm:cxn modelId="{29215955-12C0-48A8-A54F-ADC4095C3533}" type="presParOf" srcId="{E535AF65-C6AC-4BAF-AF3E-BFDD78D11A4A}" destId="{A3DFBE7D-14B8-4C2B-8890-C8FB9A28D5FF}" srcOrd="0" destOrd="0" presId="urn:microsoft.com/office/officeart/2018/5/layout/IconLeafLabelList"/>
    <dgm:cxn modelId="{3C501C66-5D56-4746-A9F5-7D8C8DD55902}" type="presParOf" srcId="{A3DFBE7D-14B8-4C2B-8890-C8FB9A28D5FF}" destId="{934F5381-79D7-4C7A-94C9-1D833BB0909B}" srcOrd="0" destOrd="0" presId="urn:microsoft.com/office/officeart/2018/5/layout/IconLeafLabelList"/>
    <dgm:cxn modelId="{97B3A413-7701-4738-9F85-C7C93D9A2960}" type="presParOf" srcId="{A3DFBE7D-14B8-4C2B-8890-C8FB9A28D5FF}" destId="{FFD698AC-3722-4574-A7C3-B8B523D5A7D8}" srcOrd="1" destOrd="0" presId="urn:microsoft.com/office/officeart/2018/5/layout/IconLeafLabelList"/>
    <dgm:cxn modelId="{1CFF2C3D-82AE-4E7E-9446-7FFB8C80542D}" type="presParOf" srcId="{A3DFBE7D-14B8-4C2B-8890-C8FB9A28D5FF}" destId="{6E2E36BE-91B6-41A9-8866-1CDE74DAC693}" srcOrd="2" destOrd="0" presId="urn:microsoft.com/office/officeart/2018/5/layout/IconLeafLabelList"/>
    <dgm:cxn modelId="{93F603F8-5C1E-45CE-86D5-79769EEE7048}" type="presParOf" srcId="{A3DFBE7D-14B8-4C2B-8890-C8FB9A28D5FF}" destId="{D6516ACE-37CD-42E7-8171-0B72DEE340B9}" srcOrd="3" destOrd="0" presId="urn:microsoft.com/office/officeart/2018/5/layout/IconLeafLabelList"/>
    <dgm:cxn modelId="{8F23E6CB-82DB-4AD6-BC01-60BA254095C2}" type="presParOf" srcId="{E535AF65-C6AC-4BAF-AF3E-BFDD78D11A4A}" destId="{B4E0107D-7C9A-41B2-9453-ADC389A6850E}" srcOrd="1" destOrd="0" presId="urn:microsoft.com/office/officeart/2018/5/layout/IconLeafLabelList"/>
    <dgm:cxn modelId="{7286C129-952B-4342-AFD6-61E9F1C0894D}" type="presParOf" srcId="{E535AF65-C6AC-4BAF-AF3E-BFDD78D11A4A}" destId="{1517B0E4-437D-480A-9509-B1E8F53A36ED}" srcOrd="2" destOrd="0" presId="urn:microsoft.com/office/officeart/2018/5/layout/IconLeafLabelList"/>
    <dgm:cxn modelId="{05EB535E-BF40-4264-A396-19BB6C685A8C}" type="presParOf" srcId="{1517B0E4-437D-480A-9509-B1E8F53A36ED}" destId="{4EEBFB92-FB05-4927-9DD5-18F011C5C551}" srcOrd="0" destOrd="0" presId="urn:microsoft.com/office/officeart/2018/5/layout/IconLeafLabelList"/>
    <dgm:cxn modelId="{86CA8B96-8231-49B6-853D-206A66990E6D}" type="presParOf" srcId="{1517B0E4-437D-480A-9509-B1E8F53A36ED}" destId="{F0D4E246-3F2C-48F9-859B-5133F217ED4E}" srcOrd="1" destOrd="0" presId="urn:microsoft.com/office/officeart/2018/5/layout/IconLeafLabelList"/>
    <dgm:cxn modelId="{B60AF746-FF2A-4E7D-A08C-EC08B66377FA}" type="presParOf" srcId="{1517B0E4-437D-480A-9509-B1E8F53A36ED}" destId="{C6F7CD3D-0A1B-4762-A920-26030C361533}" srcOrd="2" destOrd="0" presId="urn:microsoft.com/office/officeart/2018/5/layout/IconLeafLabelList"/>
    <dgm:cxn modelId="{9E11904A-79B5-4206-B269-28B82E2F7104}" type="presParOf" srcId="{1517B0E4-437D-480A-9509-B1E8F53A36ED}" destId="{6D56771E-6E54-44E5-8D19-EC5BC88DE06A}" srcOrd="3" destOrd="0" presId="urn:microsoft.com/office/officeart/2018/5/layout/IconLeafLabelList"/>
    <dgm:cxn modelId="{A7F60E9E-BA21-4295-85CA-E4E6BEDF4828}" type="presParOf" srcId="{E535AF65-C6AC-4BAF-AF3E-BFDD78D11A4A}" destId="{4F57ACC2-BF07-44C3-BC49-347A133D71D4}" srcOrd="3" destOrd="0" presId="urn:microsoft.com/office/officeart/2018/5/layout/IconLeafLabelList"/>
    <dgm:cxn modelId="{B8DD816C-057C-4326-8447-D856F76005F3}" type="presParOf" srcId="{E535AF65-C6AC-4BAF-AF3E-BFDD78D11A4A}" destId="{D1CE0E8E-6CE0-456B-835B-AD60764D64C5}" srcOrd="4" destOrd="0" presId="urn:microsoft.com/office/officeart/2018/5/layout/IconLeafLabelList"/>
    <dgm:cxn modelId="{DE22DFEC-CF60-484F-A777-1FA821FACB90}" type="presParOf" srcId="{D1CE0E8E-6CE0-456B-835B-AD60764D64C5}" destId="{06E36C57-F33A-44F5-9FCD-FB2CEC70F4D0}" srcOrd="0" destOrd="0" presId="urn:microsoft.com/office/officeart/2018/5/layout/IconLeafLabelList"/>
    <dgm:cxn modelId="{9E7B6C2D-4D98-4434-908D-ECACA3C42056}" type="presParOf" srcId="{D1CE0E8E-6CE0-456B-835B-AD60764D64C5}" destId="{294319DA-694C-461D-81E2-5AB9989FDB77}" srcOrd="1" destOrd="0" presId="urn:microsoft.com/office/officeart/2018/5/layout/IconLeafLabelList"/>
    <dgm:cxn modelId="{BCD63210-0432-4E45-9699-9957553CBF97}" type="presParOf" srcId="{D1CE0E8E-6CE0-456B-835B-AD60764D64C5}" destId="{11765AC1-C4F7-4FF0-A0FF-1C089228B985}" srcOrd="2" destOrd="0" presId="urn:microsoft.com/office/officeart/2018/5/layout/IconLeafLabelList"/>
    <dgm:cxn modelId="{909BB2B9-6DBE-4EB3-9CF6-883F1647C4CC}" type="presParOf" srcId="{D1CE0E8E-6CE0-456B-835B-AD60764D64C5}" destId="{B819729E-F5F2-4342-A5CE-5CC07AD4A0EA}" srcOrd="3" destOrd="0" presId="urn:microsoft.com/office/officeart/2018/5/layout/IconLeafLabelList"/>
    <dgm:cxn modelId="{76DD6316-E229-4A21-B248-4BA925F8FA57}" type="presParOf" srcId="{E535AF65-C6AC-4BAF-AF3E-BFDD78D11A4A}" destId="{F1FE9A46-6974-4213-8079-2C3A23AB6F1C}" srcOrd="5" destOrd="0" presId="urn:microsoft.com/office/officeart/2018/5/layout/IconLeafLabelList"/>
    <dgm:cxn modelId="{CEB2C4C1-B317-4AC0-ACE1-AFC5A4588CC1}" type="presParOf" srcId="{E535AF65-C6AC-4BAF-AF3E-BFDD78D11A4A}" destId="{FD755F63-91F1-48EF-BC19-96A407A9A8BC}" srcOrd="6" destOrd="0" presId="urn:microsoft.com/office/officeart/2018/5/layout/IconLeafLabelList"/>
    <dgm:cxn modelId="{80A391C1-E46C-4CAB-99B6-381F48933CFB}" type="presParOf" srcId="{FD755F63-91F1-48EF-BC19-96A407A9A8BC}" destId="{D954B21F-DA0B-4B8B-A446-EC39A5A69E8F}" srcOrd="0" destOrd="0" presId="urn:microsoft.com/office/officeart/2018/5/layout/IconLeafLabelList"/>
    <dgm:cxn modelId="{01FBDA1A-260F-4E81-BD24-974AEDFD60C3}" type="presParOf" srcId="{FD755F63-91F1-48EF-BC19-96A407A9A8BC}" destId="{B58A914C-A4CD-4D14-89F6-D82AE9D82C59}" srcOrd="1" destOrd="0" presId="urn:microsoft.com/office/officeart/2018/5/layout/IconLeafLabelList"/>
    <dgm:cxn modelId="{46817A41-E942-4BE1-8905-C5613A9EE85A}" type="presParOf" srcId="{FD755F63-91F1-48EF-BC19-96A407A9A8BC}" destId="{9288F3CD-EE02-4146-825F-5B1F1B648A2F}" srcOrd="2" destOrd="0" presId="urn:microsoft.com/office/officeart/2018/5/layout/IconLeafLabelList"/>
    <dgm:cxn modelId="{470CC26E-3EF4-4F48-B4A9-6F29FE59938D}" type="presParOf" srcId="{FD755F63-91F1-48EF-BC19-96A407A9A8BC}" destId="{DDC95084-BEDD-4C6E-B504-48C9B54CB3C8}" srcOrd="3" destOrd="0" presId="urn:microsoft.com/office/officeart/2018/5/layout/IconLeafLabelList"/>
    <dgm:cxn modelId="{3B2F0053-5F1A-45E5-B3F8-6819B4D0647B}" type="presParOf" srcId="{E535AF65-C6AC-4BAF-AF3E-BFDD78D11A4A}" destId="{FAC79F19-C305-4E80-A3C5-B71092ECDA09}" srcOrd="7" destOrd="0" presId="urn:microsoft.com/office/officeart/2018/5/layout/IconLeafLabelList"/>
    <dgm:cxn modelId="{07D04910-274D-4CE8-93C8-53ADE5DF6F6E}" type="presParOf" srcId="{E535AF65-C6AC-4BAF-AF3E-BFDD78D11A4A}" destId="{5FA1E480-6945-4573-88A4-DF241B8AEB0A}" srcOrd="8" destOrd="0" presId="urn:microsoft.com/office/officeart/2018/5/layout/IconLeafLabelList"/>
    <dgm:cxn modelId="{72F28B2A-DF95-47A3-9C8B-8E6362D5CC9B}" type="presParOf" srcId="{5FA1E480-6945-4573-88A4-DF241B8AEB0A}" destId="{DC58E9DE-BA64-497C-92D7-BC2CB30A92F5}" srcOrd="0" destOrd="0" presId="urn:microsoft.com/office/officeart/2018/5/layout/IconLeafLabelList"/>
    <dgm:cxn modelId="{83A7DD73-3D61-4988-8E5E-245A8EFF4C89}" type="presParOf" srcId="{5FA1E480-6945-4573-88A4-DF241B8AEB0A}" destId="{19E11A16-1941-42E0-BA32-F4857A82ADE4}" srcOrd="1" destOrd="0" presId="urn:microsoft.com/office/officeart/2018/5/layout/IconLeafLabelList"/>
    <dgm:cxn modelId="{52654871-0231-43D0-B8A8-12F9A769503B}" type="presParOf" srcId="{5FA1E480-6945-4573-88A4-DF241B8AEB0A}" destId="{19141D1D-CBA0-4A44-9CDC-BED57036D52C}" srcOrd="2" destOrd="0" presId="urn:microsoft.com/office/officeart/2018/5/layout/IconLeafLabelList"/>
    <dgm:cxn modelId="{CB126A30-1838-4BCF-90F9-6311C0BD3F65}" type="presParOf" srcId="{5FA1E480-6945-4573-88A4-DF241B8AEB0A}" destId="{D408F8B2-97C8-4D54-B410-E0C91F8BFC01}"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A81465-0259-4620-AE53-13D242A70E81}"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808E30F8-109C-4B84-A7DC-844D8DCAE061}">
      <dgm:prSet/>
      <dgm:spPr/>
      <dgm:t>
        <a:bodyPr/>
        <a:lstStyle/>
        <a:p>
          <a:pPr>
            <a:lnSpc>
              <a:spcPct val="100000"/>
            </a:lnSpc>
          </a:pPr>
          <a:r>
            <a:rPr lang="en-US" noProof="0" dirty="0"/>
            <a:t>Identify people in the future project </a:t>
          </a:r>
          <a:r>
            <a:rPr lang="en-US" noProof="0" dirty="0" err="1"/>
            <a:t>organisation</a:t>
          </a:r>
          <a:r>
            <a:rPr lang="en-US" noProof="0" dirty="0"/>
            <a:t> (already assigned or candidates to the role).</a:t>
          </a:r>
        </a:p>
      </dgm:t>
    </dgm:pt>
    <dgm:pt modelId="{D0B1B301-A206-4BB7-98C2-2F239EAB9367}" type="parTrans" cxnId="{1FA5E751-03A5-4863-ACEB-EB6DD14727F3}">
      <dgm:prSet/>
      <dgm:spPr/>
      <dgm:t>
        <a:bodyPr/>
        <a:lstStyle/>
        <a:p>
          <a:endParaRPr lang="en-US" noProof="0"/>
        </a:p>
      </dgm:t>
    </dgm:pt>
    <dgm:pt modelId="{3E21C727-B2A1-4D4D-9D81-6DDA16713D28}" type="sibTrans" cxnId="{1FA5E751-03A5-4863-ACEB-EB6DD14727F3}">
      <dgm:prSet/>
      <dgm:spPr/>
      <dgm:t>
        <a:bodyPr/>
        <a:lstStyle/>
        <a:p>
          <a:endParaRPr lang="en-US" noProof="0"/>
        </a:p>
      </dgm:t>
    </dgm:pt>
    <dgm:pt modelId="{1657E714-3E3C-43C5-878A-DEE5227B980B}">
      <dgm:prSet/>
      <dgm:spPr/>
      <dgm:t>
        <a:bodyPr/>
        <a:lstStyle/>
        <a:p>
          <a:pPr>
            <a:lnSpc>
              <a:spcPct val="100000"/>
            </a:lnSpc>
          </a:pPr>
          <a:r>
            <a:rPr lang="en-GB" noProof="0" dirty="0"/>
            <a:t>Identify competence gaps in this project organisation</a:t>
          </a:r>
        </a:p>
      </dgm:t>
    </dgm:pt>
    <dgm:pt modelId="{DD308F16-3052-4F58-A4F3-CD0ACBE40D96}" type="parTrans" cxnId="{C7F8B76A-5707-4A43-86E5-B6D092219BA9}">
      <dgm:prSet/>
      <dgm:spPr/>
      <dgm:t>
        <a:bodyPr/>
        <a:lstStyle/>
        <a:p>
          <a:endParaRPr lang="en-US" noProof="0"/>
        </a:p>
      </dgm:t>
    </dgm:pt>
    <dgm:pt modelId="{6F5BB516-B6F7-4FC3-803A-EB38A9B5357D}" type="sibTrans" cxnId="{C7F8B76A-5707-4A43-86E5-B6D092219BA9}">
      <dgm:prSet/>
      <dgm:spPr/>
      <dgm:t>
        <a:bodyPr/>
        <a:lstStyle/>
        <a:p>
          <a:endParaRPr lang="en-US" noProof="0"/>
        </a:p>
      </dgm:t>
    </dgm:pt>
    <dgm:pt modelId="{E8FDA55C-1429-4799-9669-24E380D7FD5A}">
      <dgm:prSet/>
      <dgm:spPr/>
      <dgm:t>
        <a:bodyPr/>
        <a:lstStyle/>
        <a:p>
          <a:pPr>
            <a:lnSpc>
              <a:spcPct val="100000"/>
            </a:lnSpc>
          </a:pPr>
          <a:r>
            <a:rPr lang="en-US" noProof="0"/>
            <a:t>Identify what are the strengths and weaknesses </a:t>
          </a:r>
          <a:br>
            <a:rPr lang="en-US" noProof="0"/>
          </a:br>
          <a:r>
            <a:rPr lang="en-US" noProof="0"/>
            <a:t>(a SWOT analysis can be helpful) </a:t>
          </a:r>
        </a:p>
      </dgm:t>
    </dgm:pt>
    <dgm:pt modelId="{91CF3A52-FBD2-472D-A290-82A494F42D17}" type="parTrans" cxnId="{1C352FEA-5635-47AA-AF7D-56AD45B16452}">
      <dgm:prSet/>
      <dgm:spPr/>
      <dgm:t>
        <a:bodyPr/>
        <a:lstStyle/>
        <a:p>
          <a:endParaRPr lang="en-US" noProof="0"/>
        </a:p>
      </dgm:t>
    </dgm:pt>
    <dgm:pt modelId="{65C5BF97-56D2-41CB-BB15-1D5B72C0F7C7}" type="sibTrans" cxnId="{1C352FEA-5635-47AA-AF7D-56AD45B16452}">
      <dgm:prSet/>
      <dgm:spPr/>
      <dgm:t>
        <a:bodyPr/>
        <a:lstStyle/>
        <a:p>
          <a:endParaRPr lang="en-US" noProof="0"/>
        </a:p>
      </dgm:t>
    </dgm:pt>
    <dgm:pt modelId="{6C189EC0-250E-4622-95C1-FE385596DEFA}">
      <dgm:prSet/>
      <dgm:spPr/>
      <dgm:t>
        <a:bodyPr/>
        <a:lstStyle/>
        <a:p>
          <a:pPr>
            <a:lnSpc>
              <a:spcPct val="100000"/>
            </a:lnSpc>
          </a:pPr>
          <a:r>
            <a:rPr lang="en-US" noProof="0" dirty="0"/>
            <a:t>Brainstorm on possible preventive actions</a:t>
          </a:r>
        </a:p>
      </dgm:t>
    </dgm:pt>
    <dgm:pt modelId="{0698125D-8447-41E0-A938-172BA3EEDC58}" type="parTrans" cxnId="{76A43DC9-FCEE-4A3F-B559-C5335A19C83D}">
      <dgm:prSet/>
      <dgm:spPr/>
      <dgm:t>
        <a:bodyPr/>
        <a:lstStyle/>
        <a:p>
          <a:endParaRPr lang="en-US" noProof="0"/>
        </a:p>
      </dgm:t>
    </dgm:pt>
    <dgm:pt modelId="{67AC3FDD-61DB-48D5-8288-64C90157A042}" type="sibTrans" cxnId="{76A43DC9-FCEE-4A3F-B559-C5335A19C83D}">
      <dgm:prSet/>
      <dgm:spPr/>
      <dgm:t>
        <a:bodyPr/>
        <a:lstStyle/>
        <a:p>
          <a:endParaRPr lang="en-US" noProof="0"/>
        </a:p>
      </dgm:t>
    </dgm:pt>
    <dgm:pt modelId="{98267933-3D20-4E72-81E6-513CB72375C8}">
      <dgm:prSet/>
      <dgm:spPr/>
      <dgm:t>
        <a:bodyPr/>
        <a:lstStyle/>
        <a:p>
          <a:pPr>
            <a:lnSpc>
              <a:spcPct val="100000"/>
            </a:lnSpc>
          </a:pPr>
          <a:endParaRPr lang="en-US" noProof="0"/>
        </a:p>
      </dgm:t>
    </dgm:pt>
    <dgm:pt modelId="{7A7762FB-AFF6-4A8C-83F3-2D11D66F8429}" type="parTrans" cxnId="{537E893B-6736-4588-823C-D6002CA8C393}">
      <dgm:prSet/>
      <dgm:spPr/>
      <dgm:t>
        <a:bodyPr/>
        <a:lstStyle/>
        <a:p>
          <a:endParaRPr lang="en-US" noProof="0"/>
        </a:p>
      </dgm:t>
    </dgm:pt>
    <dgm:pt modelId="{0CAAF96E-8925-4F30-9791-A168DDE0FE48}" type="sibTrans" cxnId="{537E893B-6736-4588-823C-D6002CA8C393}">
      <dgm:prSet/>
      <dgm:spPr/>
      <dgm:t>
        <a:bodyPr/>
        <a:lstStyle/>
        <a:p>
          <a:endParaRPr lang="en-US" noProof="0"/>
        </a:p>
      </dgm:t>
    </dgm:pt>
    <dgm:pt modelId="{C2318F78-B1D3-4A7D-892C-B98739D7C4F9}" type="pres">
      <dgm:prSet presAssocID="{24A81465-0259-4620-AE53-13D242A70E81}" presName="root" presStyleCnt="0">
        <dgm:presLayoutVars>
          <dgm:dir/>
          <dgm:resizeHandles val="exact"/>
        </dgm:presLayoutVars>
      </dgm:prSet>
      <dgm:spPr/>
    </dgm:pt>
    <dgm:pt modelId="{395570B1-C207-4F5A-842B-B233C5300380}" type="pres">
      <dgm:prSet presAssocID="{808E30F8-109C-4B84-A7DC-844D8DCAE061}" presName="compNode" presStyleCnt="0"/>
      <dgm:spPr/>
    </dgm:pt>
    <dgm:pt modelId="{683DD334-A3AA-44B8-88A0-755D48EEF7D1}" type="pres">
      <dgm:prSet presAssocID="{808E30F8-109C-4B84-A7DC-844D8DCAE061}" presName="bgRect" presStyleLbl="bgShp" presStyleIdx="0" presStyleCnt="4"/>
      <dgm:spPr/>
    </dgm:pt>
    <dgm:pt modelId="{FEBA8AE5-B2F0-4794-9B37-31664FD5316A}" type="pres">
      <dgm:prSet presAssocID="{808E30F8-109C-4B84-A7DC-844D8DCAE06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7A3002E4-891B-490E-89F8-BA7C9EB6968E}" type="pres">
      <dgm:prSet presAssocID="{808E30F8-109C-4B84-A7DC-844D8DCAE061}" presName="spaceRect" presStyleCnt="0"/>
      <dgm:spPr/>
    </dgm:pt>
    <dgm:pt modelId="{FB658B36-62A3-412F-B500-5E221A887997}" type="pres">
      <dgm:prSet presAssocID="{808E30F8-109C-4B84-A7DC-844D8DCAE061}" presName="parTx" presStyleLbl="revTx" presStyleIdx="0" presStyleCnt="5">
        <dgm:presLayoutVars>
          <dgm:chMax val="0"/>
          <dgm:chPref val="0"/>
        </dgm:presLayoutVars>
      </dgm:prSet>
      <dgm:spPr/>
    </dgm:pt>
    <dgm:pt modelId="{DF326EFD-C728-4F80-AA02-4775B9F4E8FB}" type="pres">
      <dgm:prSet presAssocID="{3E21C727-B2A1-4D4D-9D81-6DDA16713D28}" presName="sibTrans" presStyleCnt="0"/>
      <dgm:spPr/>
    </dgm:pt>
    <dgm:pt modelId="{6149C830-0BE4-49B9-8D75-C396822BFA80}" type="pres">
      <dgm:prSet presAssocID="{1657E714-3E3C-43C5-878A-DEE5227B980B}" presName="compNode" presStyleCnt="0"/>
      <dgm:spPr/>
    </dgm:pt>
    <dgm:pt modelId="{EA7BB2E9-443D-46B9-8919-A30A97BFB7A7}" type="pres">
      <dgm:prSet presAssocID="{1657E714-3E3C-43C5-878A-DEE5227B980B}" presName="bgRect" presStyleLbl="bgShp" presStyleIdx="1" presStyleCnt="4"/>
      <dgm:spPr/>
    </dgm:pt>
    <dgm:pt modelId="{41AABF00-2EF8-491F-9FED-E1F2F3E84736}" type="pres">
      <dgm:prSet presAssocID="{1657E714-3E3C-43C5-878A-DEE5227B980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45CCFDA1-6FF5-4AA8-B4C6-ADC13965B507}" type="pres">
      <dgm:prSet presAssocID="{1657E714-3E3C-43C5-878A-DEE5227B980B}" presName="spaceRect" presStyleCnt="0"/>
      <dgm:spPr/>
    </dgm:pt>
    <dgm:pt modelId="{82FCCCB0-EA1A-4C3C-89B1-4B40E3270A51}" type="pres">
      <dgm:prSet presAssocID="{1657E714-3E3C-43C5-878A-DEE5227B980B}" presName="parTx" presStyleLbl="revTx" presStyleIdx="1" presStyleCnt="5">
        <dgm:presLayoutVars>
          <dgm:chMax val="0"/>
          <dgm:chPref val="0"/>
        </dgm:presLayoutVars>
      </dgm:prSet>
      <dgm:spPr/>
    </dgm:pt>
    <dgm:pt modelId="{9E277564-3D49-4214-B3E7-A85E64D92FA3}" type="pres">
      <dgm:prSet presAssocID="{6F5BB516-B6F7-4FC3-803A-EB38A9B5357D}" presName="sibTrans" presStyleCnt="0"/>
      <dgm:spPr/>
    </dgm:pt>
    <dgm:pt modelId="{7D10207A-D9FD-4FF5-8D64-B4B07BAF0200}" type="pres">
      <dgm:prSet presAssocID="{E8FDA55C-1429-4799-9669-24E380D7FD5A}" presName="compNode" presStyleCnt="0"/>
      <dgm:spPr/>
    </dgm:pt>
    <dgm:pt modelId="{987CC01C-7C84-4065-90AB-713936FB0C29}" type="pres">
      <dgm:prSet presAssocID="{E8FDA55C-1429-4799-9669-24E380D7FD5A}" presName="bgRect" presStyleLbl="bgShp" presStyleIdx="2" presStyleCnt="4"/>
      <dgm:spPr/>
    </dgm:pt>
    <dgm:pt modelId="{D4C8AD86-08DD-4191-A81B-3764D5A8019E}" type="pres">
      <dgm:prSet presAssocID="{E8FDA55C-1429-4799-9669-24E380D7FD5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terpillar"/>
        </a:ext>
      </dgm:extLst>
    </dgm:pt>
    <dgm:pt modelId="{66AC53CC-4ED0-4FE8-9463-7263DCD15298}" type="pres">
      <dgm:prSet presAssocID="{E8FDA55C-1429-4799-9669-24E380D7FD5A}" presName="spaceRect" presStyleCnt="0"/>
      <dgm:spPr/>
    </dgm:pt>
    <dgm:pt modelId="{18F31B39-1F2E-48EA-A080-7379B6F26FDA}" type="pres">
      <dgm:prSet presAssocID="{E8FDA55C-1429-4799-9669-24E380D7FD5A}" presName="parTx" presStyleLbl="revTx" presStyleIdx="2" presStyleCnt="5">
        <dgm:presLayoutVars>
          <dgm:chMax val="0"/>
          <dgm:chPref val="0"/>
        </dgm:presLayoutVars>
      </dgm:prSet>
      <dgm:spPr/>
    </dgm:pt>
    <dgm:pt modelId="{FB8348C3-DF6C-4783-A814-D112F0758D0E}" type="pres">
      <dgm:prSet presAssocID="{65C5BF97-56D2-41CB-BB15-1D5B72C0F7C7}" presName="sibTrans" presStyleCnt="0"/>
      <dgm:spPr/>
    </dgm:pt>
    <dgm:pt modelId="{F9ABCF99-A9F6-4DD1-AEA8-B525BCEF934D}" type="pres">
      <dgm:prSet presAssocID="{6C189EC0-250E-4622-95C1-FE385596DEFA}" presName="compNode" presStyleCnt="0"/>
      <dgm:spPr/>
    </dgm:pt>
    <dgm:pt modelId="{4A72BF4B-C100-4514-8EB2-672B8D1DF902}" type="pres">
      <dgm:prSet presAssocID="{6C189EC0-250E-4622-95C1-FE385596DEFA}" presName="bgRect" presStyleLbl="bgShp" presStyleIdx="3" presStyleCnt="4" custLinFactNeighborX="3974" custLinFactNeighborY="197"/>
      <dgm:spPr/>
    </dgm:pt>
    <dgm:pt modelId="{93699735-0BD3-4586-91DA-6912CFE89D1D}" type="pres">
      <dgm:prSet presAssocID="{6C189EC0-250E-4622-95C1-FE385596DEF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eting"/>
        </a:ext>
      </dgm:extLst>
    </dgm:pt>
    <dgm:pt modelId="{B988FDAC-7A52-4531-A018-1D1F80410429}" type="pres">
      <dgm:prSet presAssocID="{6C189EC0-250E-4622-95C1-FE385596DEFA}" presName="spaceRect" presStyleCnt="0"/>
      <dgm:spPr/>
    </dgm:pt>
    <dgm:pt modelId="{A1A50184-5A23-4D37-A116-237DC031E8B2}" type="pres">
      <dgm:prSet presAssocID="{6C189EC0-250E-4622-95C1-FE385596DEFA}" presName="parTx" presStyleLbl="revTx" presStyleIdx="3" presStyleCnt="5" custScaleX="164036" custLinFactNeighborX="35555" custLinFactNeighborY="197">
        <dgm:presLayoutVars>
          <dgm:chMax val="0"/>
          <dgm:chPref val="0"/>
        </dgm:presLayoutVars>
      </dgm:prSet>
      <dgm:spPr/>
    </dgm:pt>
    <dgm:pt modelId="{D5D0C765-45FF-4413-AB55-4FBC6A5A0EE1}" type="pres">
      <dgm:prSet presAssocID="{6C189EC0-250E-4622-95C1-FE385596DEFA}" presName="desTx" presStyleLbl="revTx" presStyleIdx="4" presStyleCnt="5">
        <dgm:presLayoutVars/>
      </dgm:prSet>
      <dgm:spPr/>
    </dgm:pt>
  </dgm:ptLst>
  <dgm:cxnLst>
    <dgm:cxn modelId="{31436517-5A98-4EB9-83F7-0371284F1B9D}" type="presOf" srcId="{E8FDA55C-1429-4799-9669-24E380D7FD5A}" destId="{18F31B39-1F2E-48EA-A080-7379B6F26FDA}" srcOrd="0" destOrd="0" presId="urn:microsoft.com/office/officeart/2018/2/layout/IconVerticalSolidList"/>
    <dgm:cxn modelId="{C85E6538-56E4-495F-BE75-51B9CD247E73}" type="presOf" srcId="{6C189EC0-250E-4622-95C1-FE385596DEFA}" destId="{A1A50184-5A23-4D37-A116-237DC031E8B2}" srcOrd="0" destOrd="0" presId="urn:microsoft.com/office/officeart/2018/2/layout/IconVerticalSolidList"/>
    <dgm:cxn modelId="{537E893B-6736-4588-823C-D6002CA8C393}" srcId="{6C189EC0-250E-4622-95C1-FE385596DEFA}" destId="{98267933-3D20-4E72-81E6-513CB72375C8}" srcOrd="0" destOrd="0" parTransId="{7A7762FB-AFF6-4A8C-83F3-2D11D66F8429}" sibTransId="{0CAAF96E-8925-4F30-9791-A168DDE0FE48}"/>
    <dgm:cxn modelId="{9573B85E-5D94-4175-AC58-8297503C6DE9}" type="presOf" srcId="{1657E714-3E3C-43C5-878A-DEE5227B980B}" destId="{82FCCCB0-EA1A-4C3C-89B1-4B40E3270A51}" srcOrd="0" destOrd="0" presId="urn:microsoft.com/office/officeart/2018/2/layout/IconVerticalSolidList"/>
    <dgm:cxn modelId="{C7F8B76A-5707-4A43-86E5-B6D092219BA9}" srcId="{24A81465-0259-4620-AE53-13D242A70E81}" destId="{1657E714-3E3C-43C5-878A-DEE5227B980B}" srcOrd="1" destOrd="0" parTransId="{DD308F16-3052-4F58-A4F3-CD0ACBE40D96}" sibTransId="{6F5BB516-B6F7-4FC3-803A-EB38A9B5357D}"/>
    <dgm:cxn modelId="{117C104D-E107-4017-A32E-2D24BCD9E35D}" type="presOf" srcId="{98267933-3D20-4E72-81E6-513CB72375C8}" destId="{D5D0C765-45FF-4413-AB55-4FBC6A5A0EE1}" srcOrd="0" destOrd="0" presId="urn:microsoft.com/office/officeart/2018/2/layout/IconVerticalSolidList"/>
    <dgm:cxn modelId="{1FA5E751-03A5-4863-ACEB-EB6DD14727F3}" srcId="{24A81465-0259-4620-AE53-13D242A70E81}" destId="{808E30F8-109C-4B84-A7DC-844D8DCAE061}" srcOrd="0" destOrd="0" parTransId="{D0B1B301-A206-4BB7-98C2-2F239EAB9367}" sibTransId="{3E21C727-B2A1-4D4D-9D81-6DDA16713D28}"/>
    <dgm:cxn modelId="{5E76A2A7-F072-41BC-B313-E9115526CC7D}" type="presOf" srcId="{24A81465-0259-4620-AE53-13D242A70E81}" destId="{C2318F78-B1D3-4A7D-892C-B98739D7C4F9}" srcOrd="0" destOrd="0" presId="urn:microsoft.com/office/officeart/2018/2/layout/IconVerticalSolidList"/>
    <dgm:cxn modelId="{76A43DC9-FCEE-4A3F-B559-C5335A19C83D}" srcId="{24A81465-0259-4620-AE53-13D242A70E81}" destId="{6C189EC0-250E-4622-95C1-FE385596DEFA}" srcOrd="3" destOrd="0" parTransId="{0698125D-8447-41E0-A938-172BA3EEDC58}" sibTransId="{67AC3FDD-61DB-48D5-8288-64C90157A042}"/>
    <dgm:cxn modelId="{D57AEBCB-068A-4CAF-8C04-010FEAF545B2}" type="presOf" srcId="{808E30F8-109C-4B84-A7DC-844D8DCAE061}" destId="{FB658B36-62A3-412F-B500-5E221A887997}" srcOrd="0" destOrd="0" presId="urn:microsoft.com/office/officeart/2018/2/layout/IconVerticalSolidList"/>
    <dgm:cxn modelId="{1C352FEA-5635-47AA-AF7D-56AD45B16452}" srcId="{24A81465-0259-4620-AE53-13D242A70E81}" destId="{E8FDA55C-1429-4799-9669-24E380D7FD5A}" srcOrd="2" destOrd="0" parTransId="{91CF3A52-FBD2-472D-A290-82A494F42D17}" sibTransId="{65C5BF97-56D2-41CB-BB15-1D5B72C0F7C7}"/>
    <dgm:cxn modelId="{BDBCD996-5088-493A-96E1-816D001FCD87}" type="presParOf" srcId="{C2318F78-B1D3-4A7D-892C-B98739D7C4F9}" destId="{395570B1-C207-4F5A-842B-B233C5300380}" srcOrd="0" destOrd="0" presId="urn:microsoft.com/office/officeart/2018/2/layout/IconVerticalSolidList"/>
    <dgm:cxn modelId="{CC837B82-A50B-41B1-889F-431CC5A566AA}" type="presParOf" srcId="{395570B1-C207-4F5A-842B-B233C5300380}" destId="{683DD334-A3AA-44B8-88A0-755D48EEF7D1}" srcOrd="0" destOrd="0" presId="urn:microsoft.com/office/officeart/2018/2/layout/IconVerticalSolidList"/>
    <dgm:cxn modelId="{8A87ED26-9A6E-4A04-B553-730A7E29B38A}" type="presParOf" srcId="{395570B1-C207-4F5A-842B-B233C5300380}" destId="{FEBA8AE5-B2F0-4794-9B37-31664FD5316A}" srcOrd="1" destOrd="0" presId="urn:microsoft.com/office/officeart/2018/2/layout/IconVerticalSolidList"/>
    <dgm:cxn modelId="{6AD29C2A-D013-44AB-8702-784B045D3245}" type="presParOf" srcId="{395570B1-C207-4F5A-842B-B233C5300380}" destId="{7A3002E4-891B-490E-89F8-BA7C9EB6968E}" srcOrd="2" destOrd="0" presId="urn:microsoft.com/office/officeart/2018/2/layout/IconVerticalSolidList"/>
    <dgm:cxn modelId="{20275904-08F2-41F3-B4D8-733FAD925AC4}" type="presParOf" srcId="{395570B1-C207-4F5A-842B-B233C5300380}" destId="{FB658B36-62A3-412F-B500-5E221A887997}" srcOrd="3" destOrd="0" presId="urn:microsoft.com/office/officeart/2018/2/layout/IconVerticalSolidList"/>
    <dgm:cxn modelId="{EF9A66C3-7766-4165-9FFF-043215BBB469}" type="presParOf" srcId="{C2318F78-B1D3-4A7D-892C-B98739D7C4F9}" destId="{DF326EFD-C728-4F80-AA02-4775B9F4E8FB}" srcOrd="1" destOrd="0" presId="urn:microsoft.com/office/officeart/2018/2/layout/IconVerticalSolidList"/>
    <dgm:cxn modelId="{9B754575-9C6C-4869-9244-398AF8CEF9F4}" type="presParOf" srcId="{C2318F78-B1D3-4A7D-892C-B98739D7C4F9}" destId="{6149C830-0BE4-49B9-8D75-C396822BFA80}" srcOrd="2" destOrd="0" presId="urn:microsoft.com/office/officeart/2018/2/layout/IconVerticalSolidList"/>
    <dgm:cxn modelId="{5ED0B11D-EC9D-4742-9ECB-DAF4D2C57EC3}" type="presParOf" srcId="{6149C830-0BE4-49B9-8D75-C396822BFA80}" destId="{EA7BB2E9-443D-46B9-8919-A30A97BFB7A7}" srcOrd="0" destOrd="0" presId="urn:microsoft.com/office/officeart/2018/2/layout/IconVerticalSolidList"/>
    <dgm:cxn modelId="{A5DCB08F-7D81-4096-98E4-3EFAC3416217}" type="presParOf" srcId="{6149C830-0BE4-49B9-8D75-C396822BFA80}" destId="{41AABF00-2EF8-491F-9FED-E1F2F3E84736}" srcOrd="1" destOrd="0" presId="urn:microsoft.com/office/officeart/2018/2/layout/IconVerticalSolidList"/>
    <dgm:cxn modelId="{3BD6579E-E4FB-4A93-A69C-B070B97AFCEF}" type="presParOf" srcId="{6149C830-0BE4-49B9-8D75-C396822BFA80}" destId="{45CCFDA1-6FF5-4AA8-B4C6-ADC13965B507}" srcOrd="2" destOrd="0" presId="urn:microsoft.com/office/officeart/2018/2/layout/IconVerticalSolidList"/>
    <dgm:cxn modelId="{2652E048-5587-466F-8DB9-7F6700C56631}" type="presParOf" srcId="{6149C830-0BE4-49B9-8D75-C396822BFA80}" destId="{82FCCCB0-EA1A-4C3C-89B1-4B40E3270A51}" srcOrd="3" destOrd="0" presId="urn:microsoft.com/office/officeart/2018/2/layout/IconVerticalSolidList"/>
    <dgm:cxn modelId="{3CF8D3FD-394A-406F-872D-D9B4D642B9F3}" type="presParOf" srcId="{C2318F78-B1D3-4A7D-892C-B98739D7C4F9}" destId="{9E277564-3D49-4214-B3E7-A85E64D92FA3}" srcOrd="3" destOrd="0" presId="urn:microsoft.com/office/officeart/2018/2/layout/IconVerticalSolidList"/>
    <dgm:cxn modelId="{50938CE9-99B8-40D9-8EDB-38013216C449}" type="presParOf" srcId="{C2318F78-B1D3-4A7D-892C-B98739D7C4F9}" destId="{7D10207A-D9FD-4FF5-8D64-B4B07BAF0200}" srcOrd="4" destOrd="0" presId="urn:microsoft.com/office/officeart/2018/2/layout/IconVerticalSolidList"/>
    <dgm:cxn modelId="{270A7DB1-8798-4C89-AB6A-E985BCFCE2F8}" type="presParOf" srcId="{7D10207A-D9FD-4FF5-8D64-B4B07BAF0200}" destId="{987CC01C-7C84-4065-90AB-713936FB0C29}" srcOrd="0" destOrd="0" presId="urn:microsoft.com/office/officeart/2018/2/layout/IconVerticalSolidList"/>
    <dgm:cxn modelId="{18C77EC1-1D1E-4CC9-8986-F2BBFC747AFB}" type="presParOf" srcId="{7D10207A-D9FD-4FF5-8D64-B4B07BAF0200}" destId="{D4C8AD86-08DD-4191-A81B-3764D5A8019E}" srcOrd="1" destOrd="0" presId="urn:microsoft.com/office/officeart/2018/2/layout/IconVerticalSolidList"/>
    <dgm:cxn modelId="{40DD043E-8D85-4B69-9FA3-9B0AEA693179}" type="presParOf" srcId="{7D10207A-D9FD-4FF5-8D64-B4B07BAF0200}" destId="{66AC53CC-4ED0-4FE8-9463-7263DCD15298}" srcOrd="2" destOrd="0" presId="urn:microsoft.com/office/officeart/2018/2/layout/IconVerticalSolidList"/>
    <dgm:cxn modelId="{4D263C30-9CA3-44D7-BEC4-29506AB04DF0}" type="presParOf" srcId="{7D10207A-D9FD-4FF5-8D64-B4B07BAF0200}" destId="{18F31B39-1F2E-48EA-A080-7379B6F26FDA}" srcOrd="3" destOrd="0" presId="urn:microsoft.com/office/officeart/2018/2/layout/IconVerticalSolidList"/>
    <dgm:cxn modelId="{7FA2340C-A7A9-4B71-9702-7853CA58AED1}" type="presParOf" srcId="{C2318F78-B1D3-4A7D-892C-B98739D7C4F9}" destId="{FB8348C3-DF6C-4783-A814-D112F0758D0E}" srcOrd="5" destOrd="0" presId="urn:microsoft.com/office/officeart/2018/2/layout/IconVerticalSolidList"/>
    <dgm:cxn modelId="{163962CC-67C8-44F0-9803-47E7B7AF8D08}" type="presParOf" srcId="{C2318F78-B1D3-4A7D-892C-B98739D7C4F9}" destId="{F9ABCF99-A9F6-4DD1-AEA8-B525BCEF934D}" srcOrd="6" destOrd="0" presId="urn:microsoft.com/office/officeart/2018/2/layout/IconVerticalSolidList"/>
    <dgm:cxn modelId="{FE1C9251-3A59-42ED-840D-0D9CF516C39F}" type="presParOf" srcId="{F9ABCF99-A9F6-4DD1-AEA8-B525BCEF934D}" destId="{4A72BF4B-C100-4514-8EB2-672B8D1DF902}" srcOrd="0" destOrd="0" presId="urn:microsoft.com/office/officeart/2018/2/layout/IconVerticalSolidList"/>
    <dgm:cxn modelId="{A749E4B1-8D00-42BC-95C3-85D0F10F9273}" type="presParOf" srcId="{F9ABCF99-A9F6-4DD1-AEA8-B525BCEF934D}" destId="{93699735-0BD3-4586-91DA-6912CFE89D1D}" srcOrd="1" destOrd="0" presId="urn:microsoft.com/office/officeart/2018/2/layout/IconVerticalSolidList"/>
    <dgm:cxn modelId="{5DDCFF67-AA23-4D1E-AAD2-D526903DA48B}" type="presParOf" srcId="{F9ABCF99-A9F6-4DD1-AEA8-B525BCEF934D}" destId="{B988FDAC-7A52-4531-A018-1D1F80410429}" srcOrd="2" destOrd="0" presId="urn:microsoft.com/office/officeart/2018/2/layout/IconVerticalSolidList"/>
    <dgm:cxn modelId="{976406BA-01EC-444E-B2C7-37A45643202A}" type="presParOf" srcId="{F9ABCF99-A9F6-4DD1-AEA8-B525BCEF934D}" destId="{A1A50184-5A23-4D37-A116-237DC031E8B2}" srcOrd="3" destOrd="0" presId="urn:microsoft.com/office/officeart/2018/2/layout/IconVerticalSolidList"/>
    <dgm:cxn modelId="{9252A172-751E-4F9B-825F-91803E9B95F9}" type="presParOf" srcId="{F9ABCF99-A9F6-4DD1-AEA8-B525BCEF934D}" destId="{D5D0C765-45FF-4413-AB55-4FBC6A5A0EE1}"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CA285-9DFA-40D5-B4BD-914FB8FCA4D4}">
      <dsp:nvSpPr>
        <dsp:cNvPr id="0" name=""/>
        <dsp:cNvSpPr/>
      </dsp:nvSpPr>
      <dsp:spPr>
        <a:xfrm>
          <a:off x="0" y="3311735"/>
          <a:ext cx="10807490" cy="7567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da-DK" sz="2600" kern="1200"/>
            <a:t>Performance </a:t>
          </a:r>
          <a:r>
            <a:rPr lang="en-US" sz="2600" kern="1200" noProof="0"/>
            <a:t>goals</a:t>
          </a:r>
        </a:p>
      </dsp:txBody>
      <dsp:txXfrm>
        <a:off x="0" y="3311735"/>
        <a:ext cx="3242247" cy="756735"/>
      </dsp:txXfrm>
    </dsp:sp>
    <dsp:sp modelId="{16D9A2B1-DE30-4AE7-809A-FDAB96720204}">
      <dsp:nvSpPr>
        <dsp:cNvPr id="0" name=""/>
        <dsp:cNvSpPr/>
      </dsp:nvSpPr>
      <dsp:spPr>
        <a:xfrm>
          <a:off x="0" y="2439108"/>
          <a:ext cx="10807490" cy="7567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noProof="0"/>
            <a:t>Sub-objectives</a:t>
          </a:r>
        </a:p>
      </dsp:txBody>
      <dsp:txXfrm>
        <a:off x="0" y="2439108"/>
        <a:ext cx="3242247" cy="756735"/>
      </dsp:txXfrm>
    </dsp:sp>
    <dsp:sp modelId="{6F92754B-CFFB-4DB9-A82C-2D58AC9D00C1}">
      <dsp:nvSpPr>
        <dsp:cNvPr id="0" name=""/>
        <dsp:cNvSpPr/>
      </dsp:nvSpPr>
      <dsp:spPr>
        <a:xfrm>
          <a:off x="0" y="1546019"/>
          <a:ext cx="10807490" cy="7567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noProof="0"/>
            <a:t>Objectives</a:t>
          </a:r>
        </a:p>
      </dsp:txBody>
      <dsp:txXfrm>
        <a:off x="0" y="1546019"/>
        <a:ext cx="3242247" cy="756735"/>
      </dsp:txXfrm>
    </dsp:sp>
    <dsp:sp modelId="{475621C2-0BC8-462E-880B-113EFA19FEB4}">
      <dsp:nvSpPr>
        <dsp:cNvPr id="0" name=""/>
        <dsp:cNvSpPr/>
      </dsp:nvSpPr>
      <dsp:spPr>
        <a:xfrm>
          <a:off x="0" y="663161"/>
          <a:ext cx="10807490" cy="7567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da-DK" sz="2600" kern="1200"/>
            <a:t>Main purpose</a:t>
          </a:r>
        </a:p>
      </dsp:txBody>
      <dsp:txXfrm>
        <a:off x="0" y="663161"/>
        <a:ext cx="3242247" cy="756735"/>
      </dsp:txXfrm>
    </dsp:sp>
    <dsp:sp modelId="{CC4C98F4-E2AF-416C-9BEC-2B90AB15F7F2}">
      <dsp:nvSpPr>
        <dsp:cNvPr id="0" name=""/>
        <dsp:cNvSpPr/>
      </dsp:nvSpPr>
      <dsp:spPr>
        <a:xfrm>
          <a:off x="6443833" y="726222"/>
          <a:ext cx="945919" cy="63061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noProof="0"/>
            <a:t>Improved physical environment in schools</a:t>
          </a:r>
        </a:p>
      </dsp:txBody>
      <dsp:txXfrm>
        <a:off x="6462303" y="744692"/>
        <a:ext cx="908979" cy="593672"/>
      </dsp:txXfrm>
    </dsp:sp>
    <dsp:sp modelId="{C2E1E87A-48BF-4A1C-9714-216639591A01}">
      <dsp:nvSpPr>
        <dsp:cNvPr id="0" name=""/>
        <dsp:cNvSpPr/>
      </dsp:nvSpPr>
      <dsp:spPr>
        <a:xfrm>
          <a:off x="4330442" y="1356835"/>
          <a:ext cx="2586351" cy="252245"/>
        </a:xfrm>
        <a:custGeom>
          <a:avLst/>
          <a:gdLst/>
          <a:ahLst/>
          <a:cxnLst/>
          <a:rect l="0" t="0" r="0" b="0"/>
          <a:pathLst>
            <a:path>
              <a:moveTo>
                <a:pt x="2586351" y="0"/>
              </a:moveTo>
              <a:lnTo>
                <a:pt x="2586351" y="126122"/>
              </a:lnTo>
              <a:lnTo>
                <a:pt x="0" y="126122"/>
              </a:lnTo>
              <a:lnTo>
                <a:pt x="0" y="25224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27D7F2-97D7-47C5-B0E1-86C7671B7F37}">
      <dsp:nvSpPr>
        <dsp:cNvPr id="0" name=""/>
        <dsp:cNvSpPr/>
      </dsp:nvSpPr>
      <dsp:spPr>
        <a:xfrm>
          <a:off x="3857482" y="1609080"/>
          <a:ext cx="945919" cy="63061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a-DK" sz="900" kern="1200"/>
            <a:t>Energy </a:t>
          </a:r>
          <a:r>
            <a:rPr lang="en-US" sz="900" kern="1200" noProof="0"/>
            <a:t>savings</a:t>
          </a:r>
        </a:p>
      </dsp:txBody>
      <dsp:txXfrm>
        <a:off x="3875952" y="1627550"/>
        <a:ext cx="908979" cy="593672"/>
      </dsp:txXfrm>
    </dsp:sp>
    <dsp:sp modelId="{EB3E78CE-BF9B-45C8-B60D-F44859DF5237}">
      <dsp:nvSpPr>
        <dsp:cNvPr id="0" name=""/>
        <dsp:cNvSpPr/>
      </dsp:nvSpPr>
      <dsp:spPr>
        <a:xfrm>
          <a:off x="4284722" y="2239693"/>
          <a:ext cx="91440" cy="252245"/>
        </a:xfrm>
        <a:custGeom>
          <a:avLst/>
          <a:gdLst/>
          <a:ahLst/>
          <a:cxnLst/>
          <a:rect l="0" t="0" r="0" b="0"/>
          <a:pathLst>
            <a:path>
              <a:moveTo>
                <a:pt x="45720" y="0"/>
              </a:moveTo>
              <a:lnTo>
                <a:pt x="45720" y="25224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7274ED-5BB2-4105-89FF-9B6921A223CF}">
      <dsp:nvSpPr>
        <dsp:cNvPr id="0" name=""/>
        <dsp:cNvSpPr/>
      </dsp:nvSpPr>
      <dsp:spPr>
        <a:xfrm>
          <a:off x="3857482" y="2491938"/>
          <a:ext cx="945919" cy="63061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a-DK" sz="900" kern="1200">
              <a:latin typeface="Times New Roman" panose="02020603050405020304" pitchFamily="18" charset="0"/>
              <a:cs typeface="Times New Roman" panose="02020603050405020304" pitchFamily="18" charset="0"/>
            </a:rPr>
            <a:t>€ </a:t>
          </a:r>
          <a:r>
            <a:rPr lang="en-US" sz="900" kern="1200" noProof="0"/>
            <a:t>savings</a:t>
          </a:r>
        </a:p>
      </dsp:txBody>
      <dsp:txXfrm>
        <a:off x="3875952" y="2510408"/>
        <a:ext cx="908979" cy="593672"/>
      </dsp:txXfrm>
    </dsp:sp>
    <dsp:sp modelId="{ABFB72AC-5805-4E24-9E01-16D18430552E}">
      <dsp:nvSpPr>
        <dsp:cNvPr id="0" name=""/>
        <dsp:cNvSpPr/>
      </dsp:nvSpPr>
      <dsp:spPr>
        <a:xfrm>
          <a:off x="3715594" y="3122551"/>
          <a:ext cx="614847" cy="252245"/>
        </a:xfrm>
        <a:custGeom>
          <a:avLst/>
          <a:gdLst/>
          <a:ahLst/>
          <a:cxnLst/>
          <a:rect l="0" t="0" r="0" b="0"/>
          <a:pathLst>
            <a:path>
              <a:moveTo>
                <a:pt x="614847" y="0"/>
              </a:moveTo>
              <a:lnTo>
                <a:pt x="614847" y="126122"/>
              </a:lnTo>
              <a:lnTo>
                <a:pt x="0" y="126122"/>
              </a:lnTo>
              <a:lnTo>
                <a:pt x="0" y="25224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9F6A02-A054-44C1-B968-FA58D6FF51D0}">
      <dsp:nvSpPr>
        <dsp:cNvPr id="0" name=""/>
        <dsp:cNvSpPr/>
      </dsp:nvSpPr>
      <dsp:spPr>
        <a:xfrm>
          <a:off x="3242635" y="3374796"/>
          <a:ext cx="945919" cy="63061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0" kern="1200" noProof="0">
              <a:solidFill>
                <a:srgbClr val="C00000"/>
              </a:solidFill>
            </a:rPr>
            <a:t>Energy savings funds measures max 12 years PBT</a:t>
          </a:r>
        </a:p>
      </dsp:txBody>
      <dsp:txXfrm>
        <a:off x="3261105" y="3393266"/>
        <a:ext cx="908979" cy="593672"/>
      </dsp:txXfrm>
    </dsp:sp>
    <dsp:sp modelId="{1AD71CC5-6474-4155-B87F-3E493E0CAE37}">
      <dsp:nvSpPr>
        <dsp:cNvPr id="0" name=""/>
        <dsp:cNvSpPr/>
      </dsp:nvSpPr>
      <dsp:spPr>
        <a:xfrm>
          <a:off x="4330442" y="3122551"/>
          <a:ext cx="614847" cy="252245"/>
        </a:xfrm>
        <a:custGeom>
          <a:avLst/>
          <a:gdLst/>
          <a:ahLst/>
          <a:cxnLst/>
          <a:rect l="0" t="0" r="0" b="0"/>
          <a:pathLst>
            <a:path>
              <a:moveTo>
                <a:pt x="0" y="0"/>
              </a:moveTo>
              <a:lnTo>
                <a:pt x="0" y="126122"/>
              </a:lnTo>
              <a:lnTo>
                <a:pt x="614847" y="126122"/>
              </a:lnTo>
              <a:lnTo>
                <a:pt x="614847" y="25224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A8C363-BDDB-4D6B-A856-12A90924E092}">
      <dsp:nvSpPr>
        <dsp:cNvPr id="0" name=""/>
        <dsp:cNvSpPr/>
      </dsp:nvSpPr>
      <dsp:spPr>
        <a:xfrm>
          <a:off x="4472330" y="3374796"/>
          <a:ext cx="945919" cy="63061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noProof="0"/>
            <a:t>Savings on purchasing energy</a:t>
          </a:r>
        </a:p>
      </dsp:txBody>
      <dsp:txXfrm>
        <a:off x="4490800" y="3393266"/>
        <a:ext cx="908979" cy="593672"/>
      </dsp:txXfrm>
    </dsp:sp>
    <dsp:sp modelId="{CF13A42D-D2C6-4B97-98A3-9C9D0AC0F11D}">
      <dsp:nvSpPr>
        <dsp:cNvPr id="0" name=""/>
        <dsp:cNvSpPr/>
      </dsp:nvSpPr>
      <dsp:spPr>
        <a:xfrm>
          <a:off x="6807592" y="1356835"/>
          <a:ext cx="91440" cy="252245"/>
        </a:xfrm>
        <a:custGeom>
          <a:avLst/>
          <a:gdLst/>
          <a:ahLst/>
          <a:cxnLst/>
          <a:rect l="0" t="0" r="0" b="0"/>
          <a:pathLst>
            <a:path>
              <a:moveTo>
                <a:pt x="109200" y="0"/>
              </a:moveTo>
              <a:lnTo>
                <a:pt x="109200" y="126122"/>
              </a:lnTo>
              <a:lnTo>
                <a:pt x="45720" y="126122"/>
              </a:lnTo>
              <a:lnTo>
                <a:pt x="45720" y="25224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5566E1-1742-4894-9710-E64479C3A11F}">
      <dsp:nvSpPr>
        <dsp:cNvPr id="0" name=""/>
        <dsp:cNvSpPr/>
      </dsp:nvSpPr>
      <dsp:spPr>
        <a:xfrm>
          <a:off x="6380353" y="1609080"/>
          <a:ext cx="945919" cy="63061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noProof="0"/>
            <a:t>Indoor climate improvements in classrooms</a:t>
          </a:r>
        </a:p>
      </dsp:txBody>
      <dsp:txXfrm>
        <a:off x="6398823" y="1627550"/>
        <a:ext cx="908979" cy="593672"/>
      </dsp:txXfrm>
    </dsp:sp>
    <dsp:sp modelId="{AF285863-782B-4C70-BD51-3B970F879CCA}">
      <dsp:nvSpPr>
        <dsp:cNvPr id="0" name=""/>
        <dsp:cNvSpPr/>
      </dsp:nvSpPr>
      <dsp:spPr>
        <a:xfrm>
          <a:off x="6174984" y="2239693"/>
          <a:ext cx="678328" cy="252245"/>
        </a:xfrm>
        <a:custGeom>
          <a:avLst/>
          <a:gdLst/>
          <a:ahLst/>
          <a:cxnLst/>
          <a:rect l="0" t="0" r="0" b="0"/>
          <a:pathLst>
            <a:path>
              <a:moveTo>
                <a:pt x="678328" y="0"/>
              </a:moveTo>
              <a:lnTo>
                <a:pt x="678328" y="126122"/>
              </a:lnTo>
              <a:lnTo>
                <a:pt x="0" y="126122"/>
              </a:lnTo>
              <a:lnTo>
                <a:pt x="0" y="25224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60B38A-ED04-4879-B261-D257955E4E79}">
      <dsp:nvSpPr>
        <dsp:cNvPr id="0" name=""/>
        <dsp:cNvSpPr/>
      </dsp:nvSpPr>
      <dsp:spPr>
        <a:xfrm>
          <a:off x="5702025" y="2491938"/>
          <a:ext cx="945919" cy="63061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noProof="0"/>
            <a:t>Improved air quality</a:t>
          </a:r>
        </a:p>
      </dsp:txBody>
      <dsp:txXfrm>
        <a:off x="5720495" y="2510408"/>
        <a:ext cx="908979" cy="593672"/>
      </dsp:txXfrm>
    </dsp:sp>
    <dsp:sp modelId="{7809507E-4946-4685-8B1C-DCFBBA86DBC3}">
      <dsp:nvSpPr>
        <dsp:cNvPr id="0" name=""/>
        <dsp:cNvSpPr/>
      </dsp:nvSpPr>
      <dsp:spPr>
        <a:xfrm>
          <a:off x="6129264" y="3122551"/>
          <a:ext cx="91440" cy="252245"/>
        </a:xfrm>
        <a:custGeom>
          <a:avLst/>
          <a:gdLst/>
          <a:ahLst/>
          <a:cxnLst/>
          <a:rect l="0" t="0" r="0" b="0"/>
          <a:pathLst>
            <a:path>
              <a:moveTo>
                <a:pt x="45720" y="0"/>
              </a:moveTo>
              <a:lnTo>
                <a:pt x="45720" y="25224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4B32E9-1227-4698-99F8-60D36546C006}">
      <dsp:nvSpPr>
        <dsp:cNvPr id="0" name=""/>
        <dsp:cNvSpPr/>
      </dsp:nvSpPr>
      <dsp:spPr>
        <a:xfrm>
          <a:off x="5702025" y="3374796"/>
          <a:ext cx="945919" cy="63061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noProof="0" dirty="0">
              <a:solidFill>
                <a:srgbClr val="C00000"/>
              </a:solidFill>
            </a:rPr>
            <a:t>CO</a:t>
          </a:r>
          <a:r>
            <a:rPr lang="en-US" sz="900" kern="1200" baseline="-25000" noProof="0" dirty="0">
              <a:solidFill>
                <a:srgbClr val="C00000"/>
              </a:solidFill>
            </a:rPr>
            <a:t>2</a:t>
          </a:r>
          <a:r>
            <a:rPr lang="en-US" sz="900" kern="1200" noProof="0" dirty="0">
              <a:solidFill>
                <a:srgbClr val="C00000"/>
              </a:solidFill>
            </a:rPr>
            <a:t> in classrooms does not exceed limit values</a:t>
          </a:r>
        </a:p>
      </dsp:txBody>
      <dsp:txXfrm>
        <a:off x="5720495" y="3393266"/>
        <a:ext cx="908979" cy="593672"/>
      </dsp:txXfrm>
    </dsp:sp>
    <dsp:sp modelId="{1A50667A-C94B-47A9-A1CA-736FA7E75DB6}">
      <dsp:nvSpPr>
        <dsp:cNvPr id="0" name=""/>
        <dsp:cNvSpPr/>
      </dsp:nvSpPr>
      <dsp:spPr>
        <a:xfrm>
          <a:off x="6853312" y="2239693"/>
          <a:ext cx="678328" cy="252245"/>
        </a:xfrm>
        <a:custGeom>
          <a:avLst/>
          <a:gdLst/>
          <a:ahLst/>
          <a:cxnLst/>
          <a:rect l="0" t="0" r="0" b="0"/>
          <a:pathLst>
            <a:path>
              <a:moveTo>
                <a:pt x="0" y="0"/>
              </a:moveTo>
              <a:lnTo>
                <a:pt x="0" y="126122"/>
              </a:lnTo>
              <a:lnTo>
                <a:pt x="678328" y="126122"/>
              </a:lnTo>
              <a:lnTo>
                <a:pt x="678328" y="25224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0621ED-A9E5-4B71-B21C-7E50074194C1}">
      <dsp:nvSpPr>
        <dsp:cNvPr id="0" name=""/>
        <dsp:cNvSpPr/>
      </dsp:nvSpPr>
      <dsp:spPr>
        <a:xfrm>
          <a:off x="7058681" y="2491938"/>
          <a:ext cx="945919" cy="63061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noProof="0"/>
            <a:t>Stable temperatures and less draft</a:t>
          </a:r>
        </a:p>
      </dsp:txBody>
      <dsp:txXfrm>
        <a:off x="7077151" y="2510408"/>
        <a:ext cx="908979" cy="593672"/>
      </dsp:txXfrm>
    </dsp:sp>
    <dsp:sp modelId="{45303F2E-006E-403E-B91C-AB308CEF95F9}">
      <dsp:nvSpPr>
        <dsp:cNvPr id="0" name=""/>
        <dsp:cNvSpPr/>
      </dsp:nvSpPr>
      <dsp:spPr>
        <a:xfrm>
          <a:off x="7485921" y="3122551"/>
          <a:ext cx="91440" cy="252245"/>
        </a:xfrm>
        <a:custGeom>
          <a:avLst/>
          <a:gdLst/>
          <a:ahLst/>
          <a:cxnLst/>
          <a:rect l="0" t="0" r="0" b="0"/>
          <a:pathLst>
            <a:path>
              <a:moveTo>
                <a:pt x="45720" y="0"/>
              </a:moveTo>
              <a:lnTo>
                <a:pt x="45720" y="25224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87D62F-2805-4EC0-898D-3B5D2924D9E1}">
      <dsp:nvSpPr>
        <dsp:cNvPr id="0" name=""/>
        <dsp:cNvSpPr/>
      </dsp:nvSpPr>
      <dsp:spPr>
        <a:xfrm>
          <a:off x="6931720" y="3374796"/>
          <a:ext cx="1199841" cy="63061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noProof="0">
              <a:solidFill>
                <a:srgbClr val="C00000"/>
              </a:solidFill>
            </a:rPr>
            <a:t>Temperatures in acceptable range and reduced complaints about drafts</a:t>
          </a:r>
        </a:p>
      </dsp:txBody>
      <dsp:txXfrm>
        <a:off x="6950190" y="3393266"/>
        <a:ext cx="1162901" cy="593672"/>
      </dsp:txXfrm>
    </dsp:sp>
    <dsp:sp modelId="{74860E3E-DAD8-44A6-9CB8-0A32AA0D560D}">
      <dsp:nvSpPr>
        <dsp:cNvPr id="0" name=""/>
        <dsp:cNvSpPr/>
      </dsp:nvSpPr>
      <dsp:spPr>
        <a:xfrm>
          <a:off x="6916793" y="1356835"/>
          <a:ext cx="2586351" cy="252245"/>
        </a:xfrm>
        <a:custGeom>
          <a:avLst/>
          <a:gdLst/>
          <a:ahLst/>
          <a:cxnLst/>
          <a:rect l="0" t="0" r="0" b="0"/>
          <a:pathLst>
            <a:path>
              <a:moveTo>
                <a:pt x="0" y="0"/>
              </a:moveTo>
              <a:lnTo>
                <a:pt x="0" y="126122"/>
              </a:lnTo>
              <a:lnTo>
                <a:pt x="2586351" y="126122"/>
              </a:lnTo>
              <a:lnTo>
                <a:pt x="2586351" y="25224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02378E-6031-401A-8059-1008A1CBB2AE}">
      <dsp:nvSpPr>
        <dsp:cNvPr id="0" name=""/>
        <dsp:cNvSpPr/>
      </dsp:nvSpPr>
      <dsp:spPr>
        <a:xfrm>
          <a:off x="9030185" y="1609080"/>
          <a:ext cx="945919" cy="63061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noProof="0"/>
            <a:t>Improved maintenance condition</a:t>
          </a:r>
        </a:p>
      </dsp:txBody>
      <dsp:txXfrm>
        <a:off x="9048655" y="1627550"/>
        <a:ext cx="908979" cy="593672"/>
      </dsp:txXfrm>
    </dsp:sp>
    <dsp:sp modelId="{9D20C606-5C08-45EF-9A7E-4EEAA425F461}">
      <dsp:nvSpPr>
        <dsp:cNvPr id="0" name=""/>
        <dsp:cNvSpPr/>
      </dsp:nvSpPr>
      <dsp:spPr>
        <a:xfrm>
          <a:off x="8888297" y="2239693"/>
          <a:ext cx="614847" cy="252245"/>
        </a:xfrm>
        <a:custGeom>
          <a:avLst/>
          <a:gdLst/>
          <a:ahLst/>
          <a:cxnLst/>
          <a:rect l="0" t="0" r="0" b="0"/>
          <a:pathLst>
            <a:path>
              <a:moveTo>
                <a:pt x="614847" y="0"/>
              </a:moveTo>
              <a:lnTo>
                <a:pt x="614847" y="126122"/>
              </a:lnTo>
              <a:lnTo>
                <a:pt x="0" y="126122"/>
              </a:lnTo>
              <a:lnTo>
                <a:pt x="0" y="25224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4C67C7-4241-4D25-BF6C-990FAD909FD3}">
      <dsp:nvSpPr>
        <dsp:cNvPr id="0" name=""/>
        <dsp:cNvSpPr/>
      </dsp:nvSpPr>
      <dsp:spPr>
        <a:xfrm>
          <a:off x="8415337" y="2491938"/>
          <a:ext cx="945919" cy="63061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noProof="0"/>
            <a:t>Less emergency maintenance</a:t>
          </a:r>
        </a:p>
      </dsp:txBody>
      <dsp:txXfrm>
        <a:off x="8433807" y="2510408"/>
        <a:ext cx="908979" cy="593672"/>
      </dsp:txXfrm>
    </dsp:sp>
    <dsp:sp modelId="{583161DA-6E87-4508-B533-ABC5726028AD}">
      <dsp:nvSpPr>
        <dsp:cNvPr id="0" name=""/>
        <dsp:cNvSpPr/>
      </dsp:nvSpPr>
      <dsp:spPr>
        <a:xfrm>
          <a:off x="8842577" y="3122551"/>
          <a:ext cx="91440" cy="252245"/>
        </a:xfrm>
        <a:custGeom>
          <a:avLst/>
          <a:gdLst/>
          <a:ahLst/>
          <a:cxnLst/>
          <a:rect l="0" t="0" r="0" b="0"/>
          <a:pathLst>
            <a:path>
              <a:moveTo>
                <a:pt x="45720" y="0"/>
              </a:moveTo>
              <a:lnTo>
                <a:pt x="45720" y="25224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208536-1BFD-4540-9707-D5C6EAE5744A}">
      <dsp:nvSpPr>
        <dsp:cNvPr id="0" name=""/>
        <dsp:cNvSpPr/>
      </dsp:nvSpPr>
      <dsp:spPr>
        <a:xfrm>
          <a:off x="8415337" y="3374796"/>
          <a:ext cx="945919" cy="63061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noProof="0"/>
            <a:t>Improved maintenance level to 1.5</a:t>
          </a:r>
        </a:p>
      </dsp:txBody>
      <dsp:txXfrm>
        <a:off x="8433807" y="3393266"/>
        <a:ext cx="908979" cy="593672"/>
      </dsp:txXfrm>
    </dsp:sp>
    <dsp:sp modelId="{C07D98E8-C12A-40CD-93E7-C150929E3F18}">
      <dsp:nvSpPr>
        <dsp:cNvPr id="0" name=""/>
        <dsp:cNvSpPr/>
      </dsp:nvSpPr>
      <dsp:spPr>
        <a:xfrm>
          <a:off x="9503144" y="2239693"/>
          <a:ext cx="614847" cy="252245"/>
        </a:xfrm>
        <a:custGeom>
          <a:avLst/>
          <a:gdLst/>
          <a:ahLst/>
          <a:cxnLst/>
          <a:rect l="0" t="0" r="0" b="0"/>
          <a:pathLst>
            <a:path>
              <a:moveTo>
                <a:pt x="0" y="0"/>
              </a:moveTo>
              <a:lnTo>
                <a:pt x="0" y="126122"/>
              </a:lnTo>
              <a:lnTo>
                <a:pt x="614847" y="126122"/>
              </a:lnTo>
              <a:lnTo>
                <a:pt x="614847" y="25224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7AAFBE-80A6-4C4A-8EDC-DF6B96AD9E08}">
      <dsp:nvSpPr>
        <dsp:cNvPr id="0" name=""/>
        <dsp:cNvSpPr/>
      </dsp:nvSpPr>
      <dsp:spPr>
        <a:xfrm>
          <a:off x="9645032" y="2491938"/>
          <a:ext cx="945919" cy="63061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noProof="0"/>
            <a:t>Better technical installations</a:t>
          </a:r>
        </a:p>
      </dsp:txBody>
      <dsp:txXfrm>
        <a:off x="9663502" y="2510408"/>
        <a:ext cx="908979" cy="593672"/>
      </dsp:txXfrm>
    </dsp:sp>
    <dsp:sp modelId="{2D701CA4-9CF8-4FD8-AFBE-1E6622AAE812}">
      <dsp:nvSpPr>
        <dsp:cNvPr id="0" name=""/>
        <dsp:cNvSpPr/>
      </dsp:nvSpPr>
      <dsp:spPr>
        <a:xfrm>
          <a:off x="10072272" y="3122551"/>
          <a:ext cx="91440" cy="252245"/>
        </a:xfrm>
        <a:custGeom>
          <a:avLst/>
          <a:gdLst/>
          <a:ahLst/>
          <a:cxnLst/>
          <a:rect l="0" t="0" r="0" b="0"/>
          <a:pathLst>
            <a:path>
              <a:moveTo>
                <a:pt x="45720" y="0"/>
              </a:moveTo>
              <a:lnTo>
                <a:pt x="45720" y="25224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95F9D0-D36A-439A-91CE-6B195CB68B2C}">
      <dsp:nvSpPr>
        <dsp:cNvPr id="0" name=""/>
        <dsp:cNvSpPr/>
      </dsp:nvSpPr>
      <dsp:spPr>
        <a:xfrm>
          <a:off x="9645032" y="3374796"/>
          <a:ext cx="945919" cy="63061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noProof="0"/>
            <a:t>Technical  assets are replaced</a:t>
          </a:r>
        </a:p>
      </dsp:txBody>
      <dsp:txXfrm>
        <a:off x="9663502" y="3393266"/>
        <a:ext cx="908979" cy="593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881926-6798-4EB7-AA09-21F2277816E5}">
      <dsp:nvSpPr>
        <dsp:cNvPr id="0" name=""/>
        <dsp:cNvSpPr/>
      </dsp:nvSpPr>
      <dsp:spPr>
        <a:xfrm>
          <a:off x="1758387" y="774"/>
          <a:ext cx="1326772" cy="86240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kern="1200" dirty="0"/>
            <a:t>Vision and purpose</a:t>
          </a:r>
        </a:p>
      </dsp:txBody>
      <dsp:txXfrm>
        <a:off x="1800486" y="42873"/>
        <a:ext cx="1242574" cy="778204"/>
      </dsp:txXfrm>
    </dsp:sp>
    <dsp:sp modelId="{73D5E2CB-ACA3-4176-AC0F-82DC9BB00CA4}">
      <dsp:nvSpPr>
        <dsp:cNvPr id="0" name=""/>
        <dsp:cNvSpPr/>
      </dsp:nvSpPr>
      <dsp:spPr>
        <a:xfrm>
          <a:off x="997825" y="431975"/>
          <a:ext cx="2847897" cy="2847897"/>
        </a:xfrm>
        <a:custGeom>
          <a:avLst/>
          <a:gdLst/>
          <a:ahLst/>
          <a:cxnLst/>
          <a:rect l="0" t="0" r="0" b="0"/>
          <a:pathLst>
            <a:path>
              <a:moveTo>
                <a:pt x="2270239" y="278775"/>
              </a:moveTo>
              <a:arcTo wR="1423948" hR="1423948" stAng="18387878" swAng="1632641"/>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DE9E4CC-E05F-4CE6-950E-747D58C3EC28}">
      <dsp:nvSpPr>
        <dsp:cNvPr id="0" name=""/>
        <dsp:cNvSpPr/>
      </dsp:nvSpPr>
      <dsp:spPr>
        <a:xfrm>
          <a:off x="3182336" y="1424723"/>
          <a:ext cx="1326772" cy="86240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kern="1200" dirty="0" err="1"/>
            <a:t>Objectives</a:t>
          </a:r>
          <a:r>
            <a:rPr lang="da-DK" sz="1600" kern="1200" dirty="0"/>
            <a:t> and </a:t>
          </a:r>
          <a:r>
            <a:rPr lang="da-DK" sz="1600" kern="1200" dirty="0" err="1"/>
            <a:t>goals</a:t>
          </a:r>
          <a:endParaRPr lang="da-DK" sz="1600" kern="1200" dirty="0"/>
        </a:p>
      </dsp:txBody>
      <dsp:txXfrm>
        <a:off x="3224435" y="1466822"/>
        <a:ext cx="1242574" cy="778204"/>
      </dsp:txXfrm>
    </dsp:sp>
    <dsp:sp modelId="{1A6CA32B-312A-4A80-825D-39619D3E2A3C}">
      <dsp:nvSpPr>
        <dsp:cNvPr id="0" name=""/>
        <dsp:cNvSpPr/>
      </dsp:nvSpPr>
      <dsp:spPr>
        <a:xfrm>
          <a:off x="997825" y="431975"/>
          <a:ext cx="2847897" cy="2847897"/>
        </a:xfrm>
        <a:custGeom>
          <a:avLst/>
          <a:gdLst/>
          <a:ahLst/>
          <a:cxnLst/>
          <a:rect l="0" t="0" r="0" b="0"/>
          <a:pathLst>
            <a:path>
              <a:moveTo>
                <a:pt x="2700227" y="2055408"/>
              </a:moveTo>
              <a:arcTo wR="1423948" hR="1423948" stAng="1579480" swAng="1632641"/>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B4D0844-99EA-42D8-A005-F240D13F808E}">
      <dsp:nvSpPr>
        <dsp:cNvPr id="0" name=""/>
        <dsp:cNvSpPr/>
      </dsp:nvSpPr>
      <dsp:spPr>
        <a:xfrm>
          <a:off x="1758387" y="2848672"/>
          <a:ext cx="1326772" cy="86240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kern="1200" dirty="0"/>
            <a:t>KPI/SLA</a:t>
          </a:r>
        </a:p>
      </dsp:txBody>
      <dsp:txXfrm>
        <a:off x="1800486" y="2890771"/>
        <a:ext cx="1242574" cy="778204"/>
      </dsp:txXfrm>
    </dsp:sp>
    <dsp:sp modelId="{1D11597C-24D2-4E72-9961-D11DD7FED606}">
      <dsp:nvSpPr>
        <dsp:cNvPr id="0" name=""/>
        <dsp:cNvSpPr/>
      </dsp:nvSpPr>
      <dsp:spPr>
        <a:xfrm>
          <a:off x="997825" y="431975"/>
          <a:ext cx="2847897" cy="2847897"/>
        </a:xfrm>
        <a:custGeom>
          <a:avLst/>
          <a:gdLst/>
          <a:ahLst/>
          <a:cxnLst/>
          <a:rect l="0" t="0" r="0" b="0"/>
          <a:pathLst>
            <a:path>
              <a:moveTo>
                <a:pt x="577658" y="2569122"/>
              </a:moveTo>
              <a:arcTo wR="1423948" hR="1423948" stAng="7587878" swAng="1632641"/>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35F04DF-4BC3-4E46-B082-6548A4132257}">
      <dsp:nvSpPr>
        <dsp:cNvPr id="0" name=""/>
        <dsp:cNvSpPr/>
      </dsp:nvSpPr>
      <dsp:spPr>
        <a:xfrm>
          <a:off x="334439" y="1424723"/>
          <a:ext cx="1326772" cy="86240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kern="1200"/>
            <a:t>Evaluation of performance</a:t>
          </a:r>
        </a:p>
      </dsp:txBody>
      <dsp:txXfrm>
        <a:off x="376538" y="1466822"/>
        <a:ext cx="1242574" cy="778204"/>
      </dsp:txXfrm>
    </dsp:sp>
    <dsp:sp modelId="{0EA71772-BFF1-4BD5-8417-42406BB5BFD4}">
      <dsp:nvSpPr>
        <dsp:cNvPr id="0" name=""/>
        <dsp:cNvSpPr/>
      </dsp:nvSpPr>
      <dsp:spPr>
        <a:xfrm>
          <a:off x="997825" y="431975"/>
          <a:ext cx="2847897" cy="2847897"/>
        </a:xfrm>
        <a:custGeom>
          <a:avLst/>
          <a:gdLst/>
          <a:ahLst/>
          <a:cxnLst/>
          <a:rect l="0" t="0" r="0" b="0"/>
          <a:pathLst>
            <a:path>
              <a:moveTo>
                <a:pt x="147669" y="792488"/>
              </a:moveTo>
              <a:arcTo wR="1423948" hR="1423948" stAng="12379480" swAng="1632641"/>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881926-6798-4EB7-AA09-21F2277816E5}">
      <dsp:nvSpPr>
        <dsp:cNvPr id="0" name=""/>
        <dsp:cNvSpPr/>
      </dsp:nvSpPr>
      <dsp:spPr>
        <a:xfrm>
          <a:off x="1758387" y="774"/>
          <a:ext cx="1326772" cy="86240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kern="1200" dirty="0"/>
            <a:t>Vision and purpose</a:t>
          </a:r>
        </a:p>
      </dsp:txBody>
      <dsp:txXfrm>
        <a:off x="1800486" y="42873"/>
        <a:ext cx="1242574" cy="778204"/>
      </dsp:txXfrm>
    </dsp:sp>
    <dsp:sp modelId="{73D5E2CB-ACA3-4176-AC0F-82DC9BB00CA4}">
      <dsp:nvSpPr>
        <dsp:cNvPr id="0" name=""/>
        <dsp:cNvSpPr/>
      </dsp:nvSpPr>
      <dsp:spPr>
        <a:xfrm>
          <a:off x="997825" y="431975"/>
          <a:ext cx="2847897" cy="2847897"/>
        </a:xfrm>
        <a:custGeom>
          <a:avLst/>
          <a:gdLst/>
          <a:ahLst/>
          <a:cxnLst/>
          <a:rect l="0" t="0" r="0" b="0"/>
          <a:pathLst>
            <a:path>
              <a:moveTo>
                <a:pt x="2270239" y="278775"/>
              </a:moveTo>
              <a:arcTo wR="1423948" hR="1423948" stAng="18387878" swAng="1632641"/>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DE9E4CC-E05F-4CE6-950E-747D58C3EC28}">
      <dsp:nvSpPr>
        <dsp:cNvPr id="0" name=""/>
        <dsp:cNvSpPr/>
      </dsp:nvSpPr>
      <dsp:spPr>
        <a:xfrm>
          <a:off x="3182336" y="1424723"/>
          <a:ext cx="1326772" cy="86240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kern="1200" dirty="0" err="1"/>
            <a:t>Objectives</a:t>
          </a:r>
          <a:r>
            <a:rPr lang="da-DK" sz="1600" kern="1200" dirty="0"/>
            <a:t> and </a:t>
          </a:r>
          <a:r>
            <a:rPr lang="da-DK" sz="1600" kern="1200" dirty="0" err="1"/>
            <a:t>goals</a:t>
          </a:r>
          <a:endParaRPr lang="da-DK" sz="1600" kern="1200" dirty="0"/>
        </a:p>
      </dsp:txBody>
      <dsp:txXfrm>
        <a:off x="3224435" y="1466822"/>
        <a:ext cx="1242574" cy="778204"/>
      </dsp:txXfrm>
    </dsp:sp>
    <dsp:sp modelId="{1A6CA32B-312A-4A80-825D-39619D3E2A3C}">
      <dsp:nvSpPr>
        <dsp:cNvPr id="0" name=""/>
        <dsp:cNvSpPr/>
      </dsp:nvSpPr>
      <dsp:spPr>
        <a:xfrm>
          <a:off x="997825" y="431975"/>
          <a:ext cx="2847897" cy="2847897"/>
        </a:xfrm>
        <a:custGeom>
          <a:avLst/>
          <a:gdLst/>
          <a:ahLst/>
          <a:cxnLst/>
          <a:rect l="0" t="0" r="0" b="0"/>
          <a:pathLst>
            <a:path>
              <a:moveTo>
                <a:pt x="2700227" y="2055408"/>
              </a:moveTo>
              <a:arcTo wR="1423948" hR="1423948" stAng="1579480" swAng="1632641"/>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B4D0844-99EA-42D8-A005-F240D13F808E}">
      <dsp:nvSpPr>
        <dsp:cNvPr id="0" name=""/>
        <dsp:cNvSpPr/>
      </dsp:nvSpPr>
      <dsp:spPr>
        <a:xfrm>
          <a:off x="1758387" y="2848672"/>
          <a:ext cx="1326772" cy="86240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kern="1200" dirty="0"/>
            <a:t>KPI/SLA</a:t>
          </a:r>
        </a:p>
      </dsp:txBody>
      <dsp:txXfrm>
        <a:off x="1800486" y="2890771"/>
        <a:ext cx="1242574" cy="778204"/>
      </dsp:txXfrm>
    </dsp:sp>
    <dsp:sp modelId="{1D11597C-24D2-4E72-9961-D11DD7FED606}">
      <dsp:nvSpPr>
        <dsp:cNvPr id="0" name=""/>
        <dsp:cNvSpPr/>
      </dsp:nvSpPr>
      <dsp:spPr>
        <a:xfrm>
          <a:off x="997825" y="431975"/>
          <a:ext cx="2847897" cy="2847897"/>
        </a:xfrm>
        <a:custGeom>
          <a:avLst/>
          <a:gdLst/>
          <a:ahLst/>
          <a:cxnLst/>
          <a:rect l="0" t="0" r="0" b="0"/>
          <a:pathLst>
            <a:path>
              <a:moveTo>
                <a:pt x="577658" y="2569122"/>
              </a:moveTo>
              <a:arcTo wR="1423948" hR="1423948" stAng="7587878" swAng="1632641"/>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35F04DF-4BC3-4E46-B082-6548A4132257}">
      <dsp:nvSpPr>
        <dsp:cNvPr id="0" name=""/>
        <dsp:cNvSpPr/>
      </dsp:nvSpPr>
      <dsp:spPr>
        <a:xfrm>
          <a:off x="334439" y="1424723"/>
          <a:ext cx="1326772" cy="86240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kern="1200"/>
            <a:t>Evaluation of performance</a:t>
          </a:r>
        </a:p>
      </dsp:txBody>
      <dsp:txXfrm>
        <a:off x="376538" y="1466822"/>
        <a:ext cx="1242574" cy="778204"/>
      </dsp:txXfrm>
    </dsp:sp>
    <dsp:sp modelId="{0EA71772-BFF1-4BD5-8417-42406BB5BFD4}">
      <dsp:nvSpPr>
        <dsp:cNvPr id="0" name=""/>
        <dsp:cNvSpPr/>
      </dsp:nvSpPr>
      <dsp:spPr>
        <a:xfrm>
          <a:off x="997825" y="431975"/>
          <a:ext cx="2847897" cy="2847897"/>
        </a:xfrm>
        <a:custGeom>
          <a:avLst/>
          <a:gdLst/>
          <a:ahLst/>
          <a:cxnLst/>
          <a:rect l="0" t="0" r="0" b="0"/>
          <a:pathLst>
            <a:path>
              <a:moveTo>
                <a:pt x="147669" y="792488"/>
              </a:moveTo>
              <a:arcTo wR="1423948" hR="1423948" stAng="12379480" swAng="1632641"/>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CA285-9DFA-40D5-B4BD-914FB8FCA4D4}">
      <dsp:nvSpPr>
        <dsp:cNvPr id="0" name=""/>
        <dsp:cNvSpPr/>
      </dsp:nvSpPr>
      <dsp:spPr>
        <a:xfrm>
          <a:off x="0" y="3246171"/>
          <a:ext cx="10058399" cy="7042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da-DK" sz="2400" kern="1200"/>
            <a:t>Performance </a:t>
          </a:r>
          <a:r>
            <a:rPr lang="en-US" sz="2400" kern="1200" noProof="0"/>
            <a:t>goals</a:t>
          </a:r>
        </a:p>
      </dsp:txBody>
      <dsp:txXfrm>
        <a:off x="0" y="3246171"/>
        <a:ext cx="3017520" cy="704284"/>
      </dsp:txXfrm>
    </dsp:sp>
    <dsp:sp modelId="{16D9A2B1-DE30-4AE7-809A-FDAB96720204}">
      <dsp:nvSpPr>
        <dsp:cNvPr id="0" name=""/>
        <dsp:cNvSpPr/>
      </dsp:nvSpPr>
      <dsp:spPr>
        <a:xfrm>
          <a:off x="0" y="2434028"/>
          <a:ext cx="10058399" cy="7042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noProof="0"/>
            <a:t>Sub-objectives</a:t>
          </a:r>
        </a:p>
      </dsp:txBody>
      <dsp:txXfrm>
        <a:off x="0" y="2434028"/>
        <a:ext cx="3017520" cy="704284"/>
      </dsp:txXfrm>
    </dsp:sp>
    <dsp:sp modelId="{6F92754B-CFFB-4DB9-A82C-2D58AC9D00C1}">
      <dsp:nvSpPr>
        <dsp:cNvPr id="0" name=""/>
        <dsp:cNvSpPr/>
      </dsp:nvSpPr>
      <dsp:spPr>
        <a:xfrm>
          <a:off x="0" y="1602841"/>
          <a:ext cx="10058399" cy="7042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noProof="0"/>
            <a:t>Objectives</a:t>
          </a:r>
        </a:p>
      </dsp:txBody>
      <dsp:txXfrm>
        <a:off x="0" y="1602841"/>
        <a:ext cx="3017520" cy="704284"/>
      </dsp:txXfrm>
    </dsp:sp>
    <dsp:sp modelId="{475621C2-0BC8-462E-880B-113EFA19FEB4}">
      <dsp:nvSpPr>
        <dsp:cNvPr id="0" name=""/>
        <dsp:cNvSpPr/>
      </dsp:nvSpPr>
      <dsp:spPr>
        <a:xfrm>
          <a:off x="0" y="781175"/>
          <a:ext cx="10058399" cy="7042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da-DK" sz="2400" kern="1200"/>
            <a:t>Main purpose</a:t>
          </a:r>
        </a:p>
      </dsp:txBody>
      <dsp:txXfrm>
        <a:off x="0" y="781175"/>
        <a:ext cx="3017520" cy="704284"/>
      </dsp:txXfrm>
    </dsp:sp>
    <dsp:sp modelId="{CC4C98F4-E2AF-416C-9BEC-2B90AB15F7F2}">
      <dsp:nvSpPr>
        <dsp:cNvPr id="0" name=""/>
        <dsp:cNvSpPr/>
      </dsp:nvSpPr>
      <dsp:spPr>
        <a:xfrm>
          <a:off x="5997198" y="839866"/>
          <a:ext cx="880355" cy="58690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noProof="0"/>
            <a:t>Improved physical environment in schools</a:t>
          </a:r>
        </a:p>
      </dsp:txBody>
      <dsp:txXfrm>
        <a:off x="6014388" y="857056"/>
        <a:ext cx="845975" cy="552523"/>
      </dsp:txXfrm>
    </dsp:sp>
    <dsp:sp modelId="{C2E1E87A-48BF-4A1C-9714-216639591A01}">
      <dsp:nvSpPr>
        <dsp:cNvPr id="0" name=""/>
        <dsp:cNvSpPr/>
      </dsp:nvSpPr>
      <dsp:spPr>
        <a:xfrm>
          <a:off x="4030290" y="1426770"/>
          <a:ext cx="2407085" cy="234761"/>
        </a:xfrm>
        <a:custGeom>
          <a:avLst/>
          <a:gdLst/>
          <a:ahLst/>
          <a:cxnLst/>
          <a:rect l="0" t="0" r="0" b="0"/>
          <a:pathLst>
            <a:path>
              <a:moveTo>
                <a:pt x="2407085" y="0"/>
              </a:moveTo>
              <a:lnTo>
                <a:pt x="2407085" y="117380"/>
              </a:lnTo>
              <a:lnTo>
                <a:pt x="0" y="117380"/>
              </a:lnTo>
              <a:lnTo>
                <a:pt x="0" y="23476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27D7F2-97D7-47C5-B0E1-86C7671B7F37}">
      <dsp:nvSpPr>
        <dsp:cNvPr id="0" name=""/>
        <dsp:cNvSpPr/>
      </dsp:nvSpPr>
      <dsp:spPr>
        <a:xfrm>
          <a:off x="3590112" y="1661531"/>
          <a:ext cx="880355" cy="58690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da-DK" sz="800" kern="1200"/>
            <a:t>Energy </a:t>
          </a:r>
          <a:r>
            <a:rPr lang="en-US" sz="800" kern="1200" noProof="0"/>
            <a:t>savings</a:t>
          </a:r>
        </a:p>
      </dsp:txBody>
      <dsp:txXfrm>
        <a:off x="3607302" y="1678721"/>
        <a:ext cx="845975" cy="552523"/>
      </dsp:txXfrm>
    </dsp:sp>
    <dsp:sp modelId="{EB3E78CE-BF9B-45C8-B60D-F44859DF5237}">
      <dsp:nvSpPr>
        <dsp:cNvPr id="0" name=""/>
        <dsp:cNvSpPr/>
      </dsp:nvSpPr>
      <dsp:spPr>
        <a:xfrm>
          <a:off x="3984570" y="2248435"/>
          <a:ext cx="91440" cy="234761"/>
        </a:xfrm>
        <a:custGeom>
          <a:avLst/>
          <a:gdLst/>
          <a:ahLst/>
          <a:cxnLst/>
          <a:rect l="0" t="0" r="0" b="0"/>
          <a:pathLst>
            <a:path>
              <a:moveTo>
                <a:pt x="45720" y="0"/>
              </a:moveTo>
              <a:lnTo>
                <a:pt x="45720" y="23476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7274ED-5BB2-4105-89FF-9B6921A223CF}">
      <dsp:nvSpPr>
        <dsp:cNvPr id="0" name=""/>
        <dsp:cNvSpPr/>
      </dsp:nvSpPr>
      <dsp:spPr>
        <a:xfrm>
          <a:off x="3590112" y="2483196"/>
          <a:ext cx="880355" cy="586903"/>
        </a:xfrm>
        <a:prstGeom prst="roundRect">
          <a:avLst>
            <a:gd name="adj" fmla="val 10000"/>
          </a:avLst>
        </a:prstGeom>
        <a:solidFill>
          <a:schemeClr val="accent1">
            <a:hueOff val="0"/>
            <a:satOff val="0"/>
            <a:lumOff val="0"/>
            <a:alphaOff val="0"/>
          </a:schemeClr>
        </a:solidFill>
        <a:ln w="1587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da-DK" sz="800" kern="1200">
              <a:latin typeface="Times New Roman" panose="02020603050405020304" pitchFamily="18" charset="0"/>
              <a:cs typeface="Times New Roman" panose="02020603050405020304" pitchFamily="18" charset="0"/>
            </a:rPr>
            <a:t>€ </a:t>
          </a:r>
          <a:r>
            <a:rPr lang="en-US" sz="800" kern="1200" noProof="0"/>
            <a:t>savings</a:t>
          </a:r>
        </a:p>
      </dsp:txBody>
      <dsp:txXfrm>
        <a:off x="3607302" y="2500386"/>
        <a:ext cx="845975" cy="552523"/>
      </dsp:txXfrm>
    </dsp:sp>
    <dsp:sp modelId="{ABFB72AC-5805-4E24-9E01-16D18430552E}">
      <dsp:nvSpPr>
        <dsp:cNvPr id="0" name=""/>
        <dsp:cNvSpPr/>
      </dsp:nvSpPr>
      <dsp:spPr>
        <a:xfrm>
          <a:off x="3458059" y="3070100"/>
          <a:ext cx="572231" cy="234761"/>
        </a:xfrm>
        <a:custGeom>
          <a:avLst/>
          <a:gdLst/>
          <a:ahLst/>
          <a:cxnLst/>
          <a:rect l="0" t="0" r="0" b="0"/>
          <a:pathLst>
            <a:path>
              <a:moveTo>
                <a:pt x="572231" y="0"/>
              </a:moveTo>
              <a:lnTo>
                <a:pt x="572231" y="117380"/>
              </a:lnTo>
              <a:lnTo>
                <a:pt x="0" y="117380"/>
              </a:lnTo>
              <a:lnTo>
                <a:pt x="0" y="23476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9F6A02-A054-44C1-B968-FA58D6FF51D0}">
      <dsp:nvSpPr>
        <dsp:cNvPr id="0" name=""/>
        <dsp:cNvSpPr/>
      </dsp:nvSpPr>
      <dsp:spPr>
        <a:xfrm>
          <a:off x="3017881" y="3304861"/>
          <a:ext cx="880355" cy="58690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0" kern="1200" noProof="0">
              <a:solidFill>
                <a:srgbClr val="C00000"/>
              </a:solidFill>
            </a:rPr>
            <a:t>Energy savings funds measures max 12 years PBT</a:t>
          </a:r>
        </a:p>
      </dsp:txBody>
      <dsp:txXfrm>
        <a:off x="3035071" y="3322051"/>
        <a:ext cx="845975" cy="552523"/>
      </dsp:txXfrm>
    </dsp:sp>
    <dsp:sp modelId="{1AD71CC5-6474-4155-B87F-3E493E0CAE37}">
      <dsp:nvSpPr>
        <dsp:cNvPr id="0" name=""/>
        <dsp:cNvSpPr/>
      </dsp:nvSpPr>
      <dsp:spPr>
        <a:xfrm>
          <a:off x="4030290" y="3070100"/>
          <a:ext cx="572231" cy="234761"/>
        </a:xfrm>
        <a:custGeom>
          <a:avLst/>
          <a:gdLst/>
          <a:ahLst/>
          <a:cxnLst/>
          <a:rect l="0" t="0" r="0" b="0"/>
          <a:pathLst>
            <a:path>
              <a:moveTo>
                <a:pt x="0" y="0"/>
              </a:moveTo>
              <a:lnTo>
                <a:pt x="0" y="117380"/>
              </a:lnTo>
              <a:lnTo>
                <a:pt x="572231" y="117380"/>
              </a:lnTo>
              <a:lnTo>
                <a:pt x="572231" y="23476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A8C363-BDDB-4D6B-A856-12A90924E092}">
      <dsp:nvSpPr>
        <dsp:cNvPr id="0" name=""/>
        <dsp:cNvSpPr/>
      </dsp:nvSpPr>
      <dsp:spPr>
        <a:xfrm>
          <a:off x="4162343" y="3304861"/>
          <a:ext cx="880355" cy="58690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noProof="0"/>
            <a:t>Savings on purchasing energy</a:t>
          </a:r>
        </a:p>
      </dsp:txBody>
      <dsp:txXfrm>
        <a:off x="4179533" y="3322051"/>
        <a:ext cx="845975" cy="552523"/>
      </dsp:txXfrm>
    </dsp:sp>
    <dsp:sp modelId="{CF13A42D-D2C6-4B97-98A3-9C9D0AC0F11D}">
      <dsp:nvSpPr>
        <dsp:cNvPr id="0" name=""/>
        <dsp:cNvSpPr/>
      </dsp:nvSpPr>
      <dsp:spPr>
        <a:xfrm>
          <a:off x="6332575" y="1426770"/>
          <a:ext cx="91440" cy="234761"/>
        </a:xfrm>
        <a:custGeom>
          <a:avLst/>
          <a:gdLst/>
          <a:ahLst/>
          <a:cxnLst/>
          <a:rect l="0" t="0" r="0" b="0"/>
          <a:pathLst>
            <a:path>
              <a:moveTo>
                <a:pt x="104800" y="0"/>
              </a:moveTo>
              <a:lnTo>
                <a:pt x="104800" y="117380"/>
              </a:lnTo>
              <a:lnTo>
                <a:pt x="45720" y="117380"/>
              </a:lnTo>
              <a:lnTo>
                <a:pt x="45720" y="23476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5566E1-1742-4894-9710-E64479C3A11F}">
      <dsp:nvSpPr>
        <dsp:cNvPr id="0" name=""/>
        <dsp:cNvSpPr/>
      </dsp:nvSpPr>
      <dsp:spPr>
        <a:xfrm>
          <a:off x="5938117" y="1661531"/>
          <a:ext cx="880355" cy="58690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noProof="0"/>
            <a:t>Indoor climate improvements in classrooms</a:t>
          </a:r>
        </a:p>
      </dsp:txBody>
      <dsp:txXfrm>
        <a:off x="5955307" y="1678721"/>
        <a:ext cx="845975" cy="552523"/>
      </dsp:txXfrm>
    </dsp:sp>
    <dsp:sp modelId="{AF285863-782B-4C70-BD51-3B970F879CCA}">
      <dsp:nvSpPr>
        <dsp:cNvPr id="0" name=""/>
        <dsp:cNvSpPr/>
      </dsp:nvSpPr>
      <dsp:spPr>
        <a:xfrm>
          <a:off x="5746983" y="2248435"/>
          <a:ext cx="631311" cy="234761"/>
        </a:xfrm>
        <a:custGeom>
          <a:avLst/>
          <a:gdLst/>
          <a:ahLst/>
          <a:cxnLst/>
          <a:rect l="0" t="0" r="0" b="0"/>
          <a:pathLst>
            <a:path>
              <a:moveTo>
                <a:pt x="631311" y="0"/>
              </a:moveTo>
              <a:lnTo>
                <a:pt x="631311" y="117380"/>
              </a:lnTo>
              <a:lnTo>
                <a:pt x="0" y="117380"/>
              </a:lnTo>
              <a:lnTo>
                <a:pt x="0" y="23476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60B38A-ED04-4879-B261-D257955E4E79}">
      <dsp:nvSpPr>
        <dsp:cNvPr id="0" name=""/>
        <dsp:cNvSpPr/>
      </dsp:nvSpPr>
      <dsp:spPr>
        <a:xfrm>
          <a:off x="5306805" y="2483196"/>
          <a:ext cx="880355" cy="58690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noProof="0"/>
            <a:t>Improved air quality</a:t>
          </a:r>
        </a:p>
      </dsp:txBody>
      <dsp:txXfrm>
        <a:off x="5323995" y="2500386"/>
        <a:ext cx="845975" cy="552523"/>
      </dsp:txXfrm>
    </dsp:sp>
    <dsp:sp modelId="{7809507E-4946-4685-8B1C-DCFBBA86DBC3}">
      <dsp:nvSpPr>
        <dsp:cNvPr id="0" name=""/>
        <dsp:cNvSpPr/>
      </dsp:nvSpPr>
      <dsp:spPr>
        <a:xfrm>
          <a:off x="5701263" y="3070100"/>
          <a:ext cx="91440" cy="234761"/>
        </a:xfrm>
        <a:custGeom>
          <a:avLst/>
          <a:gdLst/>
          <a:ahLst/>
          <a:cxnLst/>
          <a:rect l="0" t="0" r="0" b="0"/>
          <a:pathLst>
            <a:path>
              <a:moveTo>
                <a:pt x="45720" y="0"/>
              </a:moveTo>
              <a:lnTo>
                <a:pt x="45720" y="23476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4B32E9-1227-4698-99F8-60D36546C006}">
      <dsp:nvSpPr>
        <dsp:cNvPr id="0" name=""/>
        <dsp:cNvSpPr/>
      </dsp:nvSpPr>
      <dsp:spPr>
        <a:xfrm>
          <a:off x="5306805" y="3304861"/>
          <a:ext cx="880355" cy="58690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noProof="0" dirty="0">
              <a:solidFill>
                <a:srgbClr val="C00000"/>
              </a:solidFill>
            </a:rPr>
            <a:t>CO</a:t>
          </a:r>
          <a:r>
            <a:rPr lang="en-US" sz="900" kern="1200" baseline="-25000" noProof="0" dirty="0">
              <a:solidFill>
                <a:srgbClr val="C00000"/>
              </a:solidFill>
            </a:rPr>
            <a:t>2</a:t>
          </a:r>
          <a:r>
            <a:rPr lang="en-US" sz="900" kern="1200" noProof="0" dirty="0">
              <a:solidFill>
                <a:srgbClr val="C00000"/>
              </a:solidFill>
            </a:rPr>
            <a:t> in classrooms does not exceed limit values</a:t>
          </a:r>
        </a:p>
      </dsp:txBody>
      <dsp:txXfrm>
        <a:off x="5323995" y="3322051"/>
        <a:ext cx="845975" cy="552523"/>
      </dsp:txXfrm>
    </dsp:sp>
    <dsp:sp modelId="{1A50667A-C94B-47A9-A1CA-736FA7E75DB6}">
      <dsp:nvSpPr>
        <dsp:cNvPr id="0" name=""/>
        <dsp:cNvSpPr/>
      </dsp:nvSpPr>
      <dsp:spPr>
        <a:xfrm>
          <a:off x="6378295" y="2248435"/>
          <a:ext cx="631311" cy="234761"/>
        </a:xfrm>
        <a:custGeom>
          <a:avLst/>
          <a:gdLst/>
          <a:ahLst/>
          <a:cxnLst/>
          <a:rect l="0" t="0" r="0" b="0"/>
          <a:pathLst>
            <a:path>
              <a:moveTo>
                <a:pt x="0" y="0"/>
              </a:moveTo>
              <a:lnTo>
                <a:pt x="0" y="117380"/>
              </a:lnTo>
              <a:lnTo>
                <a:pt x="631311" y="117380"/>
              </a:lnTo>
              <a:lnTo>
                <a:pt x="631311" y="23476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0621ED-A9E5-4B71-B21C-7E50074194C1}">
      <dsp:nvSpPr>
        <dsp:cNvPr id="0" name=""/>
        <dsp:cNvSpPr/>
      </dsp:nvSpPr>
      <dsp:spPr>
        <a:xfrm>
          <a:off x="6569429" y="2483196"/>
          <a:ext cx="880355" cy="58690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noProof="0"/>
            <a:t>Stable temperatures and less draft</a:t>
          </a:r>
        </a:p>
      </dsp:txBody>
      <dsp:txXfrm>
        <a:off x="6586619" y="2500386"/>
        <a:ext cx="845975" cy="552523"/>
      </dsp:txXfrm>
    </dsp:sp>
    <dsp:sp modelId="{45303F2E-006E-403E-B91C-AB308CEF95F9}">
      <dsp:nvSpPr>
        <dsp:cNvPr id="0" name=""/>
        <dsp:cNvSpPr/>
      </dsp:nvSpPr>
      <dsp:spPr>
        <a:xfrm>
          <a:off x="6963887" y="3070100"/>
          <a:ext cx="91440" cy="234761"/>
        </a:xfrm>
        <a:custGeom>
          <a:avLst/>
          <a:gdLst/>
          <a:ahLst/>
          <a:cxnLst/>
          <a:rect l="0" t="0" r="0" b="0"/>
          <a:pathLst>
            <a:path>
              <a:moveTo>
                <a:pt x="45720" y="0"/>
              </a:moveTo>
              <a:lnTo>
                <a:pt x="45720" y="23476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87D62F-2805-4EC0-898D-3B5D2924D9E1}">
      <dsp:nvSpPr>
        <dsp:cNvPr id="0" name=""/>
        <dsp:cNvSpPr/>
      </dsp:nvSpPr>
      <dsp:spPr>
        <a:xfrm>
          <a:off x="6451268" y="3304861"/>
          <a:ext cx="1116678" cy="58690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noProof="0">
              <a:solidFill>
                <a:srgbClr val="C00000"/>
              </a:solidFill>
            </a:rPr>
            <a:t>Temperatures in acceptable range and reduced complaints about drafts</a:t>
          </a:r>
        </a:p>
      </dsp:txBody>
      <dsp:txXfrm>
        <a:off x="6468458" y="3322051"/>
        <a:ext cx="1082298" cy="552523"/>
      </dsp:txXfrm>
    </dsp:sp>
    <dsp:sp modelId="{74860E3E-DAD8-44A6-9CB8-0A32AA0D560D}">
      <dsp:nvSpPr>
        <dsp:cNvPr id="0" name=""/>
        <dsp:cNvSpPr/>
      </dsp:nvSpPr>
      <dsp:spPr>
        <a:xfrm>
          <a:off x="6437376" y="1426770"/>
          <a:ext cx="2407085" cy="234761"/>
        </a:xfrm>
        <a:custGeom>
          <a:avLst/>
          <a:gdLst/>
          <a:ahLst/>
          <a:cxnLst/>
          <a:rect l="0" t="0" r="0" b="0"/>
          <a:pathLst>
            <a:path>
              <a:moveTo>
                <a:pt x="0" y="0"/>
              </a:moveTo>
              <a:lnTo>
                <a:pt x="0" y="117380"/>
              </a:lnTo>
              <a:lnTo>
                <a:pt x="2407085" y="117380"/>
              </a:lnTo>
              <a:lnTo>
                <a:pt x="2407085" y="23476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02378E-6031-401A-8059-1008A1CBB2AE}">
      <dsp:nvSpPr>
        <dsp:cNvPr id="0" name=""/>
        <dsp:cNvSpPr/>
      </dsp:nvSpPr>
      <dsp:spPr>
        <a:xfrm>
          <a:off x="8404284" y="1661531"/>
          <a:ext cx="880355" cy="58690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noProof="0"/>
            <a:t>Improved maintenance condition</a:t>
          </a:r>
        </a:p>
      </dsp:txBody>
      <dsp:txXfrm>
        <a:off x="8421474" y="1678721"/>
        <a:ext cx="845975" cy="552523"/>
      </dsp:txXfrm>
    </dsp:sp>
    <dsp:sp modelId="{9D20C606-5C08-45EF-9A7E-4EEAA425F461}">
      <dsp:nvSpPr>
        <dsp:cNvPr id="0" name=""/>
        <dsp:cNvSpPr/>
      </dsp:nvSpPr>
      <dsp:spPr>
        <a:xfrm>
          <a:off x="8272230" y="2248435"/>
          <a:ext cx="572231" cy="234761"/>
        </a:xfrm>
        <a:custGeom>
          <a:avLst/>
          <a:gdLst/>
          <a:ahLst/>
          <a:cxnLst/>
          <a:rect l="0" t="0" r="0" b="0"/>
          <a:pathLst>
            <a:path>
              <a:moveTo>
                <a:pt x="572231" y="0"/>
              </a:moveTo>
              <a:lnTo>
                <a:pt x="572231" y="117380"/>
              </a:lnTo>
              <a:lnTo>
                <a:pt x="0" y="117380"/>
              </a:lnTo>
              <a:lnTo>
                <a:pt x="0" y="23476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4C67C7-4241-4D25-BF6C-990FAD909FD3}">
      <dsp:nvSpPr>
        <dsp:cNvPr id="0" name=""/>
        <dsp:cNvSpPr/>
      </dsp:nvSpPr>
      <dsp:spPr>
        <a:xfrm>
          <a:off x="7832052" y="2483196"/>
          <a:ext cx="880355" cy="58690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noProof="0"/>
            <a:t>Less emergency maintenance</a:t>
          </a:r>
        </a:p>
      </dsp:txBody>
      <dsp:txXfrm>
        <a:off x="7849242" y="2500386"/>
        <a:ext cx="845975" cy="552523"/>
      </dsp:txXfrm>
    </dsp:sp>
    <dsp:sp modelId="{583161DA-6E87-4508-B533-ABC5726028AD}">
      <dsp:nvSpPr>
        <dsp:cNvPr id="0" name=""/>
        <dsp:cNvSpPr/>
      </dsp:nvSpPr>
      <dsp:spPr>
        <a:xfrm>
          <a:off x="8226510" y="3070100"/>
          <a:ext cx="91440" cy="234761"/>
        </a:xfrm>
        <a:custGeom>
          <a:avLst/>
          <a:gdLst/>
          <a:ahLst/>
          <a:cxnLst/>
          <a:rect l="0" t="0" r="0" b="0"/>
          <a:pathLst>
            <a:path>
              <a:moveTo>
                <a:pt x="45720" y="0"/>
              </a:moveTo>
              <a:lnTo>
                <a:pt x="45720" y="23476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208536-1BFD-4540-9707-D5C6EAE5744A}">
      <dsp:nvSpPr>
        <dsp:cNvPr id="0" name=""/>
        <dsp:cNvSpPr/>
      </dsp:nvSpPr>
      <dsp:spPr>
        <a:xfrm>
          <a:off x="7832052" y="3304861"/>
          <a:ext cx="880355" cy="58690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noProof="0"/>
            <a:t>Improved condition level</a:t>
          </a:r>
        </a:p>
      </dsp:txBody>
      <dsp:txXfrm>
        <a:off x="7849242" y="3322051"/>
        <a:ext cx="845975" cy="552523"/>
      </dsp:txXfrm>
    </dsp:sp>
    <dsp:sp modelId="{C07D98E8-C12A-40CD-93E7-C150929E3F18}">
      <dsp:nvSpPr>
        <dsp:cNvPr id="0" name=""/>
        <dsp:cNvSpPr/>
      </dsp:nvSpPr>
      <dsp:spPr>
        <a:xfrm>
          <a:off x="8844461" y="2248435"/>
          <a:ext cx="572231" cy="234761"/>
        </a:xfrm>
        <a:custGeom>
          <a:avLst/>
          <a:gdLst/>
          <a:ahLst/>
          <a:cxnLst/>
          <a:rect l="0" t="0" r="0" b="0"/>
          <a:pathLst>
            <a:path>
              <a:moveTo>
                <a:pt x="0" y="0"/>
              </a:moveTo>
              <a:lnTo>
                <a:pt x="0" y="117380"/>
              </a:lnTo>
              <a:lnTo>
                <a:pt x="572231" y="117380"/>
              </a:lnTo>
              <a:lnTo>
                <a:pt x="572231" y="23476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7AAFBE-80A6-4C4A-8EDC-DF6B96AD9E08}">
      <dsp:nvSpPr>
        <dsp:cNvPr id="0" name=""/>
        <dsp:cNvSpPr/>
      </dsp:nvSpPr>
      <dsp:spPr>
        <a:xfrm>
          <a:off x="8976515" y="2483196"/>
          <a:ext cx="880355" cy="58690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noProof="0"/>
            <a:t>Better technical installations</a:t>
          </a:r>
        </a:p>
      </dsp:txBody>
      <dsp:txXfrm>
        <a:off x="8993705" y="2500386"/>
        <a:ext cx="845975" cy="552523"/>
      </dsp:txXfrm>
    </dsp:sp>
    <dsp:sp modelId="{2D701CA4-9CF8-4FD8-AFBE-1E6622AAE812}">
      <dsp:nvSpPr>
        <dsp:cNvPr id="0" name=""/>
        <dsp:cNvSpPr/>
      </dsp:nvSpPr>
      <dsp:spPr>
        <a:xfrm>
          <a:off x="9370972" y="3070100"/>
          <a:ext cx="91440" cy="234761"/>
        </a:xfrm>
        <a:custGeom>
          <a:avLst/>
          <a:gdLst/>
          <a:ahLst/>
          <a:cxnLst/>
          <a:rect l="0" t="0" r="0" b="0"/>
          <a:pathLst>
            <a:path>
              <a:moveTo>
                <a:pt x="45720" y="0"/>
              </a:moveTo>
              <a:lnTo>
                <a:pt x="45720" y="23476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95F9D0-D36A-439A-91CE-6B195CB68B2C}">
      <dsp:nvSpPr>
        <dsp:cNvPr id="0" name=""/>
        <dsp:cNvSpPr/>
      </dsp:nvSpPr>
      <dsp:spPr>
        <a:xfrm>
          <a:off x="8976515" y="3304861"/>
          <a:ext cx="880355" cy="58690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noProof="0"/>
            <a:t>Fixed assets replaces</a:t>
          </a:r>
        </a:p>
      </dsp:txBody>
      <dsp:txXfrm>
        <a:off x="8993705" y="3322051"/>
        <a:ext cx="845975" cy="5525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F5381-79D7-4C7A-94C9-1D833BB0909B}">
      <dsp:nvSpPr>
        <dsp:cNvPr id="0" name=""/>
        <dsp:cNvSpPr/>
      </dsp:nvSpPr>
      <dsp:spPr>
        <a:xfrm>
          <a:off x="348206" y="835188"/>
          <a:ext cx="1075482" cy="107548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D698AC-3722-4574-A7C3-B8B523D5A7D8}">
      <dsp:nvSpPr>
        <dsp:cNvPr id="0" name=""/>
        <dsp:cNvSpPr/>
      </dsp:nvSpPr>
      <dsp:spPr>
        <a:xfrm>
          <a:off x="577408" y="1064389"/>
          <a:ext cx="617080" cy="6170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516ACE-37CD-42E7-8171-0B72DEE340B9}">
      <dsp:nvSpPr>
        <dsp:cNvPr id="0" name=""/>
        <dsp:cNvSpPr/>
      </dsp:nvSpPr>
      <dsp:spPr>
        <a:xfrm>
          <a:off x="4405" y="2245657"/>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noProof="0"/>
            <a:t>Define the roles in the project </a:t>
          </a:r>
        </a:p>
      </dsp:txBody>
      <dsp:txXfrm>
        <a:off x="4405" y="2245657"/>
        <a:ext cx="1763085" cy="705234"/>
      </dsp:txXfrm>
    </dsp:sp>
    <dsp:sp modelId="{4EEBFB92-FB05-4927-9DD5-18F011C5C551}">
      <dsp:nvSpPr>
        <dsp:cNvPr id="0" name=""/>
        <dsp:cNvSpPr/>
      </dsp:nvSpPr>
      <dsp:spPr>
        <a:xfrm>
          <a:off x="2419832" y="835188"/>
          <a:ext cx="1075482" cy="107548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D4E246-3F2C-48F9-859B-5133F217ED4E}">
      <dsp:nvSpPr>
        <dsp:cNvPr id="0" name=""/>
        <dsp:cNvSpPr/>
      </dsp:nvSpPr>
      <dsp:spPr>
        <a:xfrm>
          <a:off x="2649033" y="1064389"/>
          <a:ext cx="617080" cy="6170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D56771E-6E54-44E5-8D19-EC5BC88DE06A}">
      <dsp:nvSpPr>
        <dsp:cNvPr id="0" name=""/>
        <dsp:cNvSpPr/>
      </dsp:nvSpPr>
      <dsp:spPr>
        <a:xfrm>
          <a:off x="2076031" y="2245657"/>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noProof="0" dirty="0"/>
            <a:t>Brainstorm on relevant competences </a:t>
          </a:r>
        </a:p>
      </dsp:txBody>
      <dsp:txXfrm>
        <a:off x="2076031" y="2245657"/>
        <a:ext cx="1763085" cy="705234"/>
      </dsp:txXfrm>
    </dsp:sp>
    <dsp:sp modelId="{06E36C57-F33A-44F5-9FCD-FB2CEC70F4D0}">
      <dsp:nvSpPr>
        <dsp:cNvPr id="0" name=""/>
        <dsp:cNvSpPr/>
      </dsp:nvSpPr>
      <dsp:spPr>
        <a:xfrm>
          <a:off x="4491458" y="835188"/>
          <a:ext cx="1075482" cy="107548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4319DA-694C-461D-81E2-5AB9989FDB77}">
      <dsp:nvSpPr>
        <dsp:cNvPr id="0" name=""/>
        <dsp:cNvSpPr/>
      </dsp:nvSpPr>
      <dsp:spPr>
        <a:xfrm>
          <a:off x="4720659" y="1064389"/>
          <a:ext cx="617080" cy="6170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819729E-F5F2-4342-A5CE-5CC07AD4A0EA}">
      <dsp:nvSpPr>
        <dsp:cNvPr id="0" name=""/>
        <dsp:cNvSpPr/>
      </dsp:nvSpPr>
      <dsp:spPr>
        <a:xfrm>
          <a:off x="4147657" y="2245657"/>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noProof="0" dirty="0"/>
            <a:t>Group the competences</a:t>
          </a:r>
          <a:r>
            <a:rPr lang="en-US" sz="1100" kern="1200" noProof="0"/>
            <a:t>, if they </a:t>
          </a:r>
          <a:r>
            <a:rPr lang="en-US" sz="1100" kern="1200" noProof="0" dirty="0"/>
            <a:t>are direct related</a:t>
          </a:r>
        </a:p>
      </dsp:txBody>
      <dsp:txXfrm>
        <a:off x="4147657" y="2245657"/>
        <a:ext cx="1763085" cy="705234"/>
      </dsp:txXfrm>
    </dsp:sp>
    <dsp:sp modelId="{D954B21F-DA0B-4B8B-A446-EC39A5A69E8F}">
      <dsp:nvSpPr>
        <dsp:cNvPr id="0" name=""/>
        <dsp:cNvSpPr/>
      </dsp:nvSpPr>
      <dsp:spPr>
        <a:xfrm>
          <a:off x="6563084" y="835188"/>
          <a:ext cx="1075482" cy="1075482"/>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8A914C-A4CD-4D14-89F6-D82AE9D82C59}">
      <dsp:nvSpPr>
        <dsp:cNvPr id="0" name=""/>
        <dsp:cNvSpPr/>
      </dsp:nvSpPr>
      <dsp:spPr>
        <a:xfrm>
          <a:off x="6792285" y="1064389"/>
          <a:ext cx="617080" cy="61708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C95084-BEDD-4C6E-B504-48C9B54CB3C8}">
      <dsp:nvSpPr>
        <dsp:cNvPr id="0" name=""/>
        <dsp:cNvSpPr/>
      </dsp:nvSpPr>
      <dsp:spPr>
        <a:xfrm>
          <a:off x="6219283" y="2245657"/>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noProof="0" dirty="0"/>
            <a:t>Define from 1 to 3 how specialised knowledge are needed for each competences</a:t>
          </a:r>
        </a:p>
      </dsp:txBody>
      <dsp:txXfrm>
        <a:off x="6219283" y="2245657"/>
        <a:ext cx="1763085" cy="705234"/>
      </dsp:txXfrm>
    </dsp:sp>
    <dsp:sp modelId="{DC58E9DE-BA64-497C-92D7-BC2CB30A92F5}">
      <dsp:nvSpPr>
        <dsp:cNvPr id="0" name=""/>
        <dsp:cNvSpPr/>
      </dsp:nvSpPr>
      <dsp:spPr>
        <a:xfrm>
          <a:off x="8634710" y="835188"/>
          <a:ext cx="1075482" cy="1075482"/>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E11A16-1941-42E0-BA32-F4857A82ADE4}">
      <dsp:nvSpPr>
        <dsp:cNvPr id="0" name=""/>
        <dsp:cNvSpPr/>
      </dsp:nvSpPr>
      <dsp:spPr>
        <a:xfrm>
          <a:off x="8863911" y="1064389"/>
          <a:ext cx="617080" cy="61708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08F8B2-97C8-4D54-B410-E0C91F8BFC01}">
      <dsp:nvSpPr>
        <dsp:cNvPr id="0" name=""/>
        <dsp:cNvSpPr/>
      </dsp:nvSpPr>
      <dsp:spPr>
        <a:xfrm>
          <a:off x="8290908" y="2245657"/>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noProof="0" dirty="0"/>
            <a:t>Evaluate for each role in the project what competences are advantageous to posses</a:t>
          </a:r>
        </a:p>
      </dsp:txBody>
      <dsp:txXfrm>
        <a:off x="8290908" y="2245657"/>
        <a:ext cx="1763085" cy="7052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3DD334-A3AA-44B8-88A0-755D48EEF7D1}">
      <dsp:nvSpPr>
        <dsp:cNvPr id="0" name=""/>
        <dsp:cNvSpPr/>
      </dsp:nvSpPr>
      <dsp:spPr>
        <a:xfrm>
          <a:off x="0" y="2344"/>
          <a:ext cx="6797675"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BA8AE5-B2F0-4794-9B37-31664FD5316A}">
      <dsp:nvSpPr>
        <dsp:cNvPr id="0" name=""/>
        <dsp:cNvSpPr/>
      </dsp:nvSpPr>
      <dsp:spPr>
        <a:xfrm>
          <a:off x="359511" y="269750"/>
          <a:ext cx="653657" cy="6536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B658B36-62A3-412F-B500-5E221A887997}">
      <dsp:nvSpPr>
        <dsp:cNvPr id="0" name=""/>
        <dsp:cNvSpPr/>
      </dsp:nvSpPr>
      <dsp:spPr>
        <a:xfrm>
          <a:off x="1372680" y="2344"/>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889000">
            <a:lnSpc>
              <a:spcPct val="100000"/>
            </a:lnSpc>
            <a:spcBef>
              <a:spcPct val="0"/>
            </a:spcBef>
            <a:spcAft>
              <a:spcPct val="35000"/>
            </a:spcAft>
            <a:buNone/>
          </a:pPr>
          <a:r>
            <a:rPr lang="en-US" sz="2000" kern="1200" noProof="0" dirty="0"/>
            <a:t>Identify people in the future project </a:t>
          </a:r>
          <a:r>
            <a:rPr lang="en-US" sz="2000" kern="1200" noProof="0" dirty="0" err="1"/>
            <a:t>organisation</a:t>
          </a:r>
          <a:r>
            <a:rPr lang="en-US" sz="2000" kern="1200" noProof="0" dirty="0"/>
            <a:t> (already assigned or candidates to the role).</a:t>
          </a:r>
        </a:p>
      </dsp:txBody>
      <dsp:txXfrm>
        <a:off x="1372680" y="2344"/>
        <a:ext cx="5424994" cy="1188467"/>
      </dsp:txXfrm>
    </dsp:sp>
    <dsp:sp modelId="{EA7BB2E9-443D-46B9-8919-A30A97BFB7A7}">
      <dsp:nvSpPr>
        <dsp:cNvPr id="0" name=""/>
        <dsp:cNvSpPr/>
      </dsp:nvSpPr>
      <dsp:spPr>
        <a:xfrm>
          <a:off x="0" y="1487929"/>
          <a:ext cx="6797675"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AABF00-2EF8-491F-9FED-E1F2F3E84736}">
      <dsp:nvSpPr>
        <dsp:cNvPr id="0" name=""/>
        <dsp:cNvSpPr/>
      </dsp:nvSpPr>
      <dsp:spPr>
        <a:xfrm>
          <a:off x="359511" y="1755334"/>
          <a:ext cx="653657" cy="6536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2FCCCB0-EA1A-4C3C-89B1-4B40E3270A51}">
      <dsp:nvSpPr>
        <dsp:cNvPr id="0" name=""/>
        <dsp:cNvSpPr/>
      </dsp:nvSpPr>
      <dsp:spPr>
        <a:xfrm>
          <a:off x="1372680" y="1487929"/>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889000">
            <a:lnSpc>
              <a:spcPct val="100000"/>
            </a:lnSpc>
            <a:spcBef>
              <a:spcPct val="0"/>
            </a:spcBef>
            <a:spcAft>
              <a:spcPct val="35000"/>
            </a:spcAft>
            <a:buNone/>
          </a:pPr>
          <a:r>
            <a:rPr lang="en-GB" sz="2000" kern="1200" noProof="0" dirty="0"/>
            <a:t>Identify competence gaps in this project organisation</a:t>
          </a:r>
        </a:p>
      </dsp:txBody>
      <dsp:txXfrm>
        <a:off x="1372680" y="1487929"/>
        <a:ext cx="5424994" cy="1188467"/>
      </dsp:txXfrm>
    </dsp:sp>
    <dsp:sp modelId="{987CC01C-7C84-4065-90AB-713936FB0C29}">
      <dsp:nvSpPr>
        <dsp:cNvPr id="0" name=""/>
        <dsp:cNvSpPr/>
      </dsp:nvSpPr>
      <dsp:spPr>
        <a:xfrm>
          <a:off x="0" y="2973514"/>
          <a:ext cx="6797675"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C8AD86-08DD-4191-A81B-3764D5A8019E}">
      <dsp:nvSpPr>
        <dsp:cNvPr id="0" name=""/>
        <dsp:cNvSpPr/>
      </dsp:nvSpPr>
      <dsp:spPr>
        <a:xfrm>
          <a:off x="359511" y="3240919"/>
          <a:ext cx="653657" cy="6536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F31B39-1F2E-48EA-A080-7379B6F26FDA}">
      <dsp:nvSpPr>
        <dsp:cNvPr id="0" name=""/>
        <dsp:cNvSpPr/>
      </dsp:nvSpPr>
      <dsp:spPr>
        <a:xfrm>
          <a:off x="1372680" y="2973514"/>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889000">
            <a:lnSpc>
              <a:spcPct val="100000"/>
            </a:lnSpc>
            <a:spcBef>
              <a:spcPct val="0"/>
            </a:spcBef>
            <a:spcAft>
              <a:spcPct val="35000"/>
            </a:spcAft>
            <a:buNone/>
          </a:pPr>
          <a:r>
            <a:rPr lang="en-US" sz="2000" kern="1200" noProof="0"/>
            <a:t>Identify what are the strengths and weaknesses </a:t>
          </a:r>
          <a:br>
            <a:rPr lang="en-US" sz="2000" kern="1200" noProof="0"/>
          </a:br>
          <a:r>
            <a:rPr lang="en-US" sz="2000" kern="1200" noProof="0"/>
            <a:t>(a SWOT analysis can be helpful) </a:t>
          </a:r>
        </a:p>
      </dsp:txBody>
      <dsp:txXfrm>
        <a:off x="1372680" y="2973514"/>
        <a:ext cx="5424994" cy="1188467"/>
      </dsp:txXfrm>
    </dsp:sp>
    <dsp:sp modelId="{4A72BF4B-C100-4514-8EB2-672B8D1DF902}">
      <dsp:nvSpPr>
        <dsp:cNvPr id="0" name=""/>
        <dsp:cNvSpPr/>
      </dsp:nvSpPr>
      <dsp:spPr>
        <a:xfrm>
          <a:off x="0" y="4461440"/>
          <a:ext cx="6797675"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699735-0BD3-4586-91DA-6912CFE89D1D}">
      <dsp:nvSpPr>
        <dsp:cNvPr id="0" name=""/>
        <dsp:cNvSpPr/>
      </dsp:nvSpPr>
      <dsp:spPr>
        <a:xfrm>
          <a:off x="359511" y="4726504"/>
          <a:ext cx="653657" cy="6536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A50184-5A23-4D37-A116-237DC031E8B2}">
      <dsp:nvSpPr>
        <dsp:cNvPr id="0" name=""/>
        <dsp:cNvSpPr/>
      </dsp:nvSpPr>
      <dsp:spPr>
        <a:xfrm>
          <a:off x="1480875" y="4461440"/>
          <a:ext cx="5017785"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889000">
            <a:lnSpc>
              <a:spcPct val="100000"/>
            </a:lnSpc>
            <a:spcBef>
              <a:spcPct val="0"/>
            </a:spcBef>
            <a:spcAft>
              <a:spcPct val="35000"/>
            </a:spcAft>
            <a:buNone/>
          </a:pPr>
          <a:r>
            <a:rPr lang="en-US" sz="2000" kern="1200" noProof="0" dirty="0"/>
            <a:t>Brainstorm on possible preventive actions</a:t>
          </a:r>
        </a:p>
      </dsp:txBody>
      <dsp:txXfrm>
        <a:off x="1480875" y="4461440"/>
        <a:ext cx="5017785" cy="1188467"/>
      </dsp:txXfrm>
    </dsp:sp>
    <dsp:sp modelId="{D5D0C765-45FF-4413-AB55-4FBC6A5A0EE1}">
      <dsp:nvSpPr>
        <dsp:cNvPr id="0" name=""/>
        <dsp:cNvSpPr/>
      </dsp:nvSpPr>
      <dsp:spPr>
        <a:xfrm>
          <a:off x="4431634" y="4459099"/>
          <a:ext cx="2366040"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666750">
            <a:lnSpc>
              <a:spcPct val="100000"/>
            </a:lnSpc>
            <a:spcBef>
              <a:spcPct val="0"/>
            </a:spcBef>
            <a:spcAft>
              <a:spcPct val="35000"/>
            </a:spcAft>
            <a:buNone/>
          </a:pPr>
          <a:endParaRPr lang="en-US" sz="1500" kern="1200" noProof="0"/>
        </a:p>
      </dsp:txBody>
      <dsp:txXfrm>
        <a:off x="4431634" y="4459099"/>
        <a:ext cx="2366040" cy="118846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6127AF-0884-46A1-BB51-DC1FF18C672F}" type="datetimeFigureOut">
              <a:rPr lang="en-GB" smtClean="0"/>
              <a:t>09/09/2020</a:t>
            </a:fld>
            <a:endParaRPr lang="en-GB"/>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3AC654-FC00-4BD7-AB9D-1C98C56A00B3}" type="slidenum">
              <a:rPr lang="en-GB" smtClean="0"/>
              <a:t>‹#›</a:t>
            </a:fld>
            <a:endParaRPr lang="en-GB"/>
          </a:p>
        </p:txBody>
      </p:sp>
    </p:spTree>
    <p:extLst>
      <p:ext uri="{BB962C8B-B14F-4D97-AF65-F5344CB8AC3E}">
        <p14:creationId xmlns:p14="http://schemas.microsoft.com/office/powerpoint/2010/main" val="3086374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n.wikipedia.org/wiki/Profit_margi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5"/>
          </p:nvPr>
        </p:nvSpPr>
        <p:spPr/>
        <p:txBody>
          <a:bodyPr/>
          <a:lstStyle/>
          <a:p>
            <a:fld id="{A93AC654-FC00-4BD7-AB9D-1C98C56A00B3}" type="slidenum">
              <a:rPr lang="en-GB" smtClean="0"/>
              <a:t>1</a:t>
            </a:fld>
            <a:endParaRPr lang="en-GB"/>
          </a:p>
        </p:txBody>
      </p:sp>
    </p:spTree>
    <p:extLst>
      <p:ext uri="{BB962C8B-B14F-4D97-AF65-F5344CB8AC3E}">
        <p14:creationId xmlns:p14="http://schemas.microsoft.com/office/powerpoint/2010/main" val="507612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noProof="0" dirty="0"/>
              <a:t>Like in all projects it is important to establish a good framework for the project – the right </a:t>
            </a:r>
            <a:r>
              <a:rPr lang="en-US" noProof="0" dirty="0" err="1"/>
              <a:t>organisation</a:t>
            </a:r>
            <a:r>
              <a:rPr lang="en-US" noProof="0" dirty="0"/>
              <a:t>, a good procurement, the right timeframe and economy, involvement of stakeholders. </a:t>
            </a:r>
          </a:p>
          <a:p>
            <a:endParaRPr lang="en-US" noProof="0" dirty="0"/>
          </a:p>
          <a:p>
            <a:r>
              <a:rPr lang="en-US" noProof="0" dirty="0"/>
              <a:t>Note that the experiences from EPC projects and other cooperation projects show how important it is to have the right competences present and not to underestimate the need of resources. Many projects have failed on these two parameters. Examples can be a project </a:t>
            </a:r>
            <a:r>
              <a:rPr lang="en-US" noProof="0" dirty="0" err="1"/>
              <a:t>organisations</a:t>
            </a:r>
            <a:r>
              <a:rPr lang="en-US" noProof="0" dirty="0"/>
              <a:t> with only technical staff/professionals without knowledge on large projects or project leaders without knowledge on cooperation models and building trust between the involved.  And typically the technical staff have not been allocated with necessary time and their knowledge are crucial in renovation and maintaining projects in existing buildings in use.</a:t>
            </a:r>
          </a:p>
        </p:txBody>
      </p:sp>
      <p:sp>
        <p:nvSpPr>
          <p:cNvPr id="4" name="Pladsholder til slidenummer 3"/>
          <p:cNvSpPr>
            <a:spLocks noGrp="1"/>
          </p:cNvSpPr>
          <p:nvPr>
            <p:ph type="sldNum" sz="quarter" idx="5"/>
          </p:nvPr>
        </p:nvSpPr>
        <p:spPr/>
        <p:txBody>
          <a:bodyPr/>
          <a:lstStyle/>
          <a:p>
            <a:fld id="{A93AC654-FC00-4BD7-AB9D-1C98C56A00B3}" type="slidenum">
              <a:rPr lang="en-GB" smtClean="0"/>
              <a:t>10</a:t>
            </a:fld>
            <a:endParaRPr lang="en-GB"/>
          </a:p>
        </p:txBody>
      </p:sp>
    </p:spTree>
    <p:extLst>
      <p:ext uri="{BB962C8B-B14F-4D97-AF65-F5344CB8AC3E}">
        <p14:creationId xmlns:p14="http://schemas.microsoft.com/office/powerpoint/2010/main" val="978182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sz="1200" kern="1200" dirty="0">
                <a:solidFill>
                  <a:schemeClr val="tx1"/>
                </a:solidFill>
                <a:effectLst/>
                <a:latin typeface="+mn-lt"/>
                <a:ea typeface="+mn-ea"/>
                <a:cs typeface="+mn-cs"/>
              </a:rPr>
              <a:t>In MSC the objectives make the basis for decisions and design of the technical solutions and their quality throughout the phases in the project. Therefore, the building owner must invest time and involve key stakeholders, to determine the governing purpose and objectives and break down the objectives to sub-objectives. For each sub-objective a key performance indicator (KPI) is formulated, which describe what indicators are used to score the performance and the level set to indicate if the objective is reached.   </a:t>
            </a:r>
            <a:endParaRPr lang="da-DK"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multi-services it is important to explore if there are conflicting objectives between them e.g. reaching an energy saving and obtain a better indoor climate can be conflicting if energy must be used to create the better indoor climate. When there are conflicting objectives the building owner must make a priority on what is most important – a hierarchy between the objectives (see next slide 13). </a:t>
            </a:r>
            <a:endParaRPr lang="da-DK" sz="1200" kern="1200" dirty="0">
              <a:solidFill>
                <a:schemeClr val="tx1"/>
              </a:solidFill>
              <a:effectLst/>
              <a:latin typeface="+mn-lt"/>
              <a:ea typeface="+mn-ea"/>
              <a:cs typeface="+mn-cs"/>
            </a:endParaRPr>
          </a:p>
          <a:p>
            <a:endParaRPr lang="da-DK" dirty="0"/>
          </a:p>
        </p:txBody>
      </p:sp>
      <p:sp>
        <p:nvSpPr>
          <p:cNvPr id="4" name="Pladsholder til slidenummer 3"/>
          <p:cNvSpPr>
            <a:spLocks noGrp="1"/>
          </p:cNvSpPr>
          <p:nvPr>
            <p:ph type="sldNum" sz="quarter" idx="5"/>
          </p:nvPr>
        </p:nvSpPr>
        <p:spPr/>
        <p:txBody>
          <a:bodyPr/>
          <a:lstStyle/>
          <a:p>
            <a:fld id="{A93AC654-FC00-4BD7-AB9D-1C98C56A00B3}" type="slidenum">
              <a:rPr lang="en-GB" smtClean="0"/>
              <a:t>11</a:t>
            </a:fld>
            <a:endParaRPr lang="en-GB"/>
          </a:p>
        </p:txBody>
      </p:sp>
    </p:spTree>
    <p:extLst>
      <p:ext uri="{BB962C8B-B14F-4D97-AF65-F5344CB8AC3E}">
        <p14:creationId xmlns:p14="http://schemas.microsoft.com/office/powerpoint/2010/main" val="2086601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How does the conflicting goals and milestones affect my objectives? Break down the purpose into sub-objectives and </a:t>
            </a:r>
            <a:r>
              <a:rPr lang="en-US" noProof="0" dirty="0" err="1"/>
              <a:t>prioritise</a:t>
            </a:r>
            <a:r>
              <a:rPr lang="en-US" noProof="0" dirty="0"/>
              <a:t> their importance and balance according to economy.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When working with more parameters and services, conflicts will appear and building owner must decide what is most important. An example could be </a:t>
            </a:r>
            <a:r>
              <a:rPr lang="en-US" i="1" noProof="0" dirty="0"/>
              <a:t>”Improving indoor climate to a certain level in classrooms or that the energy saving can finance the project over 12 years”</a:t>
            </a:r>
            <a:r>
              <a:rPr lang="en-US" noProof="0" dirty="0"/>
              <a:t>.</a:t>
            </a:r>
          </a:p>
          <a:p>
            <a:endParaRPr lang="en-US" noProof="0" dirty="0"/>
          </a:p>
          <a:p>
            <a:r>
              <a:rPr lang="en-US" noProof="0" dirty="0"/>
              <a:t>It the building owner is not aware of these conflict when entering a contract with the MSC supplier, the building owner can have unrealistic expectations to what the project can fix or improve. This is a poor foundation for the cooperation where the building owner often blames the supplier or </a:t>
            </a:r>
            <a:r>
              <a:rPr lang="en-US" noProof="0" dirty="0" err="1"/>
              <a:t>realises</a:t>
            </a:r>
            <a:r>
              <a:rPr lang="en-US" noProof="0" dirty="0"/>
              <a:t> that the project cannot meet the objectives and disappoints stakeholders.</a:t>
            </a:r>
          </a:p>
          <a:p>
            <a:endParaRPr lang="en-US" noProof="0" dirty="0"/>
          </a:p>
          <a:p>
            <a:r>
              <a:rPr lang="en-GB" dirty="0"/>
              <a:t>The more aware on this and alignment on how to prioritise between the different parameters/services the better basis is in the project. It will also make it much easier for the MSC supplier in phase 1 to map and present a project to the building owner which meet their expectations.</a:t>
            </a:r>
          </a:p>
        </p:txBody>
      </p:sp>
      <p:sp>
        <p:nvSpPr>
          <p:cNvPr id="4" name="Pladsholder til slidenummer 3"/>
          <p:cNvSpPr>
            <a:spLocks noGrp="1"/>
          </p:cNvSpPr>
          <p:nvPr>
            <p:ph type="sldNum" sz="quarter" idx="5"/>
          </p:nvPr>
        </p:nvSpPr>
        <p:spPr/>
        <p:txBody>
          <a:bodyPr/>
          <a:lstStyle/>
          <a:p>
            <a:fld id="{A93AC654-FC00-4BD7-AB9D-1C98C56A00B3}" type="slidenum">
              <a:rPr lang="en-GB" smtClean="0"/>
              <a:t>12</a:t>
            </a:fld>
            <a:endParaRPr lang="en-GB"/>
          </a:p>
        </p:txBody>
      </p:sp>
    </p:spTree>
    <p:extLst>
      <p:ext uri="{BB962C8B-B14F-4D97-AF65-F5344CB8AC3E}">
        <p14:creationId xmlns:p14="http://schemas.microsoft.com/office/powerpoint/2010/main" val="2121345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a:t>Each building owner must design their goals and Key performance indicators. It is important to think in what information is available or can be collected e.g. during phase 1 in the mapping.  And think of if the methods of evaluation and following up on performance can be automated e.g. by introducing an energy management system and function in the FM program where helpdesk inquiries are logged etc. as a part of the work the MSC supplier has to do in phase 1 and phase 2.</a:t>
            </a:r>
          </a:p>
          <a:p>
            <a:endParaRPr lang="en-GB" dirty="0"/>
          </a:p>
          <a:p>
            <a:r>
              <a:rPr lang="en-GB" dirty="0"/>
              <a:t>The ambition level will be re-visited during the project when more knowledge is available in phase 1 – maybe it is unrealistic to have an average of max pay back time on 12 years – then maybe this is changed.</a:t>
            </a:r>
          </a:p>
        </p:txBody>
      </p:sp>
      <p:sp>
        <p:nvSpPr>
          <p:cNvPr id="4" name="Pladsholder til slidenummer 3"/>
          <p:cNvSpPr>
            <a:spLocks noGrp="1"/>
          </p:cNvSpPr>
          <p:nvPr>
            <p:ph type="sldNum" sz="quarter" idx="5"/>
          </p:nvPr>
        </p:nvSpPr>
        <p:spPr/>
        <p:txBody>
          <a:bodyPr/>
          <a:lstStyle/>
          <a:p>
            <a:fld id="{A93AC654-FC00-4BD7-AB9D-1C98C56A00B3}" type="slidenum">
              <a:rPr lang="en-GB" smtClean="0"/>
              <a:t>13</a:t>
            </a:fld>
            <a:endParaRPr lang="en-GB"/>
          </a:p>
        </p:txBody>
      </p:sp>
    </p:spTree>
    <p:extLst>
      <p:ext uri="{BB962C8B-B14F-4D97-AF65-F5344CB8AC3E}">
        <p14:creationId xmlns:p14="http://schemas.microsoft.com/office/powerpoint/2010/main" val="1643881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a:t>Since knowledge is gained during the project, building owner must be open on revisiting the objectives, KPI and methods of evaluation. </a:t>
            </a:r>
          </a:p>
          <a:p>
            <a:endParaRPr lang="en-GB" dirty="0"/>
          </a:p>
          <a:p>
            <a:r>
              <a:rPr lang="en-GB" dirty="0"/>
              <a:t>The objectives and the size of performance improvement can first be ultimately defined when the MSC supplier and building owner in cooperation have decided on what project to execute in phase 2. </a:t>
            </a:r>
          </a:p>
          <a:p>
            <a:endParaRPr lang="en-GB" dirty="0"/>
          </a:p>
          <a:p>
            <a:r>
              <a:rPr lang="en-GB" dirty="0"/>
              <a:t>When entering the turn key contract - the objectives, KPI and methods of performance is finally determined – and the MSC supplier has the contractual obligation based on these.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SLA = Service level agreement</a:t>
            </a:r>
          </a:p>
          <a:p>
            <a:endParaRPr lang="en-GB" dirty="0"/>
          </a:p>
        </p:txBody>
      </p:sp>
      <p:sp>
        <p:nvSpPr>
          <p:cNvPr id="4" name="Pladsholder til slidenummer 3"/>
          <p:cNvSpPr>
            <a:spLocks noGrp="1"/>
          </p:cNvSpPr>
          <p:nvPr>
            <p:ph type="sldNum" sz="quarter" idx="5"/>
          </p:nvPr>
        </p:nvSpPr>
        <p:spPr/>
        <p:txBody>
          <a:bodyPr/>
          <a:lstStyle/>
          <a:p>
            <a:fld id="{A93AC654-FC00-4BD7-AB9D-1C98C56A00B3}" type="slidenum">
              <a:rPr lang="en-GB" smtClean="0"/>
              <a:t>14</a:t>
            </a:fld>
            <a:endParaRPr lang="en-GB"/>
          </a:p>
        </p:txBody>
      </p:sp>
    </p:spTree>
    <p:extLst>
      <p:ext uri="{BB962C8B-B14F-4D97-AF65-F5344CB8AC3E}">
        <p14:creationId xmlns:p14="http://schemas.microsoft.com/office/powerpoint/2010/main" val="1539477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a:t>It is important to understand that the MSC supplier is not competing on a fixed price for phase 1 since the work is not known before the mapping and analysing is ended. The project is in phase 1 developed together and first when the building owner has decided on which project to proceed with, after analysing the potential project – the supplier can estimate the work on programming. An example is a replacement of windows and roof on a school, but in the mapping, it is uncertain if there are problems with asbestos and PBC. In the programming the supplier then must have time and budget to make samples and examine how to handle these </a:t>
            </a:r>
            <a:r>
              <a:rPr lang="en-US" sz="1200" b="0" kern="1200" noProof="0" dirty="0">
                <a:solidFill>
                  <a:schemeClr val="tx1"/>
                </a:solidFill>
                <a:effectLst/>
                <a:latin typeface="+mn-lt"/>
                <a:ea typeface="+mn-ea"/>
                <a:cs typeface="+mn-cs"/>
              </a:rPr>
              <a:t>environmentally hazardous substances.</a:t>
            </a:r>
            <a:r>
              <a:rPr lang="en-US" noProof="0" dirty="0"/>
              <a:t> </a:t>
            </a:r>
          </a:p>
          <a:p>
            <a:endParaRPr lang="en-GB" dirty="0"/>
          </a:p>
          <a:p>
            <a:r>
              <a:rPr lang="en-GB" dirty="0"/>
              <a:t>Therefore in phase 1 for each group of projects an allonge to the consultancy contract is made for each stage (mapping, analysis and programming).</a:t>
            </a:r>
          </a:p>
          <a:p>
            <a:endParaRPr lang="en-GB" dirty="0"/>
          </a:p>
          <a:p>
            <a:r>
              <a:rPr lang="en-GB" dirty="0"/>
              <a:t>This also makes the model more flexible since the building owner can; </a:t>
            </a:r>
          </a:p>
          <a:p>
            <a:r>
              <a:rPr lang="en-GB" dirty="0"/>
              <a:t>1) split the project over years which match demand, resources and economy </a:t>
            </a:r>
          </a:p>
          <a:p>
            <a:r>
              <a:rPr lang="en-GB" dirty="0"/>
              <a:t>2) building owner can group projects and have differentiated objectives for each group </a:t>
            </a:r>
          </a:p>
          <a:p>
            <a:r>
              <a:rPr lang="en-GB" dirty="0"/>
              <a:t>3) you don’t start from scratch each time and can optimise your process based on knowledge from last project  </a:t>
            </a:r>
          </a:p>
        </p:txBody>
      </p:sp>
      <p:sp>
        <p:nvSpPr>
          <p:cNvPr id="4" name="Pladsholder til slidenummer 3"/>
          <p:cNvSpPr>
            <a:spLocks noGrp="1"/>
          </p:cNvSpPr>
          <p:nvPr>
            <p:ph type="sldNum" sz="quarter" idx="5"/>
          </p:nvPr>
        </p:nvSpPr>
        <p:spPr/>
        <p:txBody>
          <a:bodyPr/>
          <a:lstStyle/>
          <a:p>
            <a:fld id="{A93AC654-FC00-4BD7-AB9D-1C98C56A00B3}" type="slidenum">
              <a:rPr lang="en-GB" smtClean="0"/>
              <a:t>15</a:t>
            </a:fld>
            <a:endParaRPr lang="en-GB"/>
          </a:p>
        </p:txBody>
      </p:sp>
    </p:spTree>
    <p:extLst>
      <p:ext uri="{BB962C8B-B14F-4D97-AF65-F5344CB8AC3E}">
        <p14:creationId xmlns:p14="http://schemas.microsoft.com/office/powerpoint/2010/main" val="2231816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noProof="0" dirty="0"/>
              <a:t>Note if the full models is not used, less responsibility on performance can be put on constructor. And valuable knowledge on constructability and logistic is lacking during the planning and designing phases.</a:t>
            </a:r>
          </a:p>
          <a:p>
            <a:endParaRPr lang="en-US" noProof="0" dirty="0"/>
          </a:p>
          <a:p>
            <a:r>
              <a:rPr lang="en-US" noProof="0" dirty="0"/>
              <a:t>In general the experiences show that the biggest problem with performance management is that</a:t>
            </a:r>
            <a:r>
              <a:rPr lang="en-US" b="1" noProof="0" dirty="0"/>
              <a:t> the time and money spent on following up exceeds the value achieved</a:t>
            </a:r>
            <a:r>
              <a:rPr lang="en-US" noProof="0" dirty="0"/>
              <a:t>. This has happened in many EPC models where much time and resources are spent on collecting knowledge on changes in buildings, adjusting baselines and guarantees and discussing who is responsible for lacking performance instead of making continuous improvements. </a:t>
            </a:r>
          </a:p>
          <a:p>
            <a:endParaRPr lang="en-US" noProof="0" dirty="0"/>
          </a:p>
          <a:p>
            <a:r>
              <a:rPr lang="en-US" noProof="0" dirty="0"/>
              <a:t>Therefore is the recommendation that the contract condition is not a performance guarantee over time in a contract period of many years in phase 3, but obligation to follow-up and work on improvements in cooperation if the performance is lacking. </a:t>
            </a:r>
          </a:p>
        </p:txBody>
      </p:sp>
      <p:sp>
        <p:nvSpPr>
          <p:cNvPr id="4" name="Pladsholder til slidenummer 3"/>
          <p:cNvSpPr>
            <a:spLocks noGrp="1"/>
          </p:cNvSpPr>
          <p:nvPr>
            <p:ph type="sldNum" sz="quarter" idx="5"/>
          </p:nvPr>
        </p:nvSpPr>
        <p:spPr/>
        <p:txBody>
          <a:bodyPr/>
          <a:lstStyle/>
          <a:p>
            <a:fld id="{A93AC654-FC00-4BD7-AB9D-1C98C56A00B3}" type="slidenum">
              <a:rPr lang="en-GB" smtClean="0"/>
              <a:t>16</a:t>
            </a:fld>
            <a:endParaRPr lang="en-GB"/>
          </a:p>
        </p:txBody>
      </p:sp>
    </p:spTree>
    <p:extLst>
      <p:ext uri="{BB962C8B-B14F-4D97-AF65-F5344CB8AC3E}">
        <p14:creationId xmlns:p14="http://schemas.microsoft.com/office/powerpoint/2010/main" val="3781750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a:t>More effective project, because you develop a method to use in several projects. </a:t>
            </a:r>
          </a:p>
        </p:txBody>
      </p:sp>
      <p:sp>
        <p:nvSpPr>
          <p:cNvPr id="4" name="Pladsholder til slidenummer 3"/>
          <p:cNvSpPr>
            <a:spLocks noGrp="1"/>
          </p:cNvSpPr>
          <p:nvPr>
            <p:ph type="sldNum" sz="quarter" idx="5"/>
          </p:nvPr>
        </p:nvSpPr>
        <p:spPr/>
        <p:txBody>
          <a:bodyPr/>
          <a:lstStyle/>
          <a:p>
            <a:fld id="{A93AC654-FC00-4BD7-AB9D-1C98C56A00B3}" type="slidenum">
              <a:rPr lang="en-GB" smtClean="0"/>
              <a:t>17</a:t>
            </a:fld>
            <a:endParaRPr lang="en-GB"/>
          </a:p>
        </p:txBody>
      </p:sp>
    </p:spTree>
    <p:extLst>
      <p:ext uri="{BB962C8B-B14F-4D97-AF65-F5344CB8AC3E}">
        <p14:creationId xmlns:p14="http://schemas.microsoft.com/office/powerpoint/2010/main" val="478150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a:cs typeface="Calibri"/>
              </a:rPr>
              <a:t>Based on best practice from EPC and strategic partnering.</a:t>
            </a:r>
          </a:p>
          <a:p>
            <a:endParaRPr lang="en-GB" dirty="0">
              <a:cs typeface="Calibri"/>
            </a:endParaRPr>
          </a:p>
          <a:p>
            <a:r>
              <a:rPr lang="en-GB" sz="1200" kern="1200" dirty="0">
                <a:solidFill>
                  <a:schemeClr val="tx1"/>
                </a:solidFill>
                <a:effectLst/>
                <a:latin typeface="+mn-lt"/>
                <a:ea typeface="+mn-ea"/>
                <a:cs typeface="+mn-cs"/>
              </a:rPr>
              <a:t>Early cooperation with a supplier with focus on performance.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Time of signing the contract the work and technical solutions is not known – the project is developed and planned in a cooperation. </a:t>
            </a:r>
            <a:endParaRPr lang="da-DK"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Final design depends on the purpose and objectives for the specific project and demands a close attention to and resources used on, the creation of a valuable cooperation.</a:t>
            </a:r>
            <a:endParaRPr lang="da-DK"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Takes several parameters into account and therefore the work with designing the model is more comprehensive because objectives and technical knowledge on more parameters must be included. </a:t>
            </a:r>
            <a:endParaRPr lang="da-DK" sz="1200" b="1"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Phase 1, in the generic model for MSC, is not based on a fixed price and goes further in the developing of the project before entering phase 2. </a:t>
            </a:r>
            <a:endParaRPr lang="da-DK"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contract is a framework agreement which means the building owner can split the building portfolio in more projects and plan and execute projects in bites that fits with resources and other projects. In this way the building owner can with one procurement execute many projects with different objectives and benefit from the repetition effect with the same supplier instead of starting from scratch each time. </a:t>
            </a:r>
            <a:endParaRPr lang="da-DK"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MSC is not a model based on guaranteed performance over a period of years in phase 3 but key performance indicators in the follow-up and evaluation, to both keep transaction cost down and to avoid putting unnecessary risk on the supplier for behaviour. The performance must be tested as a part of phase 2 in handover and commissioning process. In phase 3 focus is on maintaining performance and continuous improvements.</a:t>
            </a:r>
            <a:endParaRPr lang="da-DK" sz="1200" kern="1200" dirty="0">
              <a:solidFill>
                <a:schemeClr val="tx1"/>
              </a:solidFill>
              <a:effectLst/>
              <a:latin typeface="+mn-lt"/>
              <a:ea typeface="+mn-ea"/>
              <a:cs typeface="+mn-cs"/>
            </a:endParaRPr>
          </a:p>
          <a:p>
            <a:endParaRPr lang="en-GB" dirty="0">
              <a:cs typeface="Calibri"/>
            </a:endParaRPr>
          </a:p>
          <a:p>
            <a:r>
              <a:rPr lang="en-GB" dirty="0">
                <a:cs typeface="Calibri"/>
              </a:rPr>
              <a:t>(from </a:t>
            </a:r>
            <a:r>
              <a:rPr lang="en-GB" dirty="0"/>
              <a:t>https://en.wikipedia.org/wiki/Open-book_contract)</a:t>
            </a:r>
          </a:p>
          <a:p>
            <a:r>
              <a:rPr lang="en-GB" dirty="0"/>
              <a:t>In an </a:t>
            </a:r>
            <a:r>
              <a:rPr lang="en-GB" b="1" dirty="0"/>
              <a:t>open-book contract</a:t>
            </a:r>
            <a:r>
              <a:rPr lang="en-GB" dirty="0"/>
              <a:t>, the buyer and seller of work/services agree on (1) which costs are remunerable and (2) </a:t>
            </a:r>
            <a:r>
              <a:rPr lang="en-GB" sz="1200" kern="1200" dirty="0">
                <a:solidFill>
                  <a:schemeClr val="tx1"/>
                </a:solidFill>
                <a:latin typeface="+mn-lt"/>
                <a:ea typeface="+mn-ea"/>
                <a:cs typeface="+mn-cs"/>
              </a:rPr>
              <a:t>the </a:t>
            </a:r>
            <a:r>
              <a:rPr lang="en-GB" sz="1200"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margin</a:t>
            </a:r>
            <a:r>
              <a:rPr lang="en-GB" sz="1200" kern="1200" dirty="0">
                <a:solidFill>
                  <a:schemeClr val="tx1"/>
                </a:solidFill>
                <a:latin typeface="+mn-lt"/>
                <a:ea typeface="+mn-ea"/>
                <a:cs typeface="+mn-cs"/>
              </a:rPr>
              <a:t> that the </a:t>
            </a:r>
            <a:r>
              <a:rPr lang="en-GB" dirty="0"/>
              <a:t>supplier can add to these costs. The project is then invoiced to the customer based on the actual costs incurred plus the agreed margin. This contract form is popular to ensure that a competitive price is obtained, for instance in cases where tender competitions are impractical. It is also useful if the work is difficult to specify precisely up front, or if the buyer is not willing to pay for the risk-premium that sellers typically add when giving fixed prices. </a:t>
            </a:r>
          </a:p>
          <a:p>
            <a:endParaRPr lang="en-GB" dirty="0">
              <a:cs typeface="Calibri"/>
            </a:endParaRPr>
          </a:p>
          <a:p>
            <a:r>
              <a:rPr lang="en-GB" dirty="0"/>
              <a:t>Frequently, an incentive is included for the supplier to give a realistic price and to minimise the costs during the project. Typically, the mechanism for such an incentive is that the supplier gets a bonus or penalty calculated as a percentage of the difference between the real cost of the project and an estimate provided up front.  </a:t>
            </a:r>
            <a:endParaRPr lang="en-GB" dirty="0">
              <a:cs typeface="Calibri"/>
            </a:endParaRPr>
          </a:p>
          <a:p>
            <a:endParaRPr lang="en-GB" dirty="0">
              <a:cs typeface="Calibri"/>
            </a:endParaRPr>
          </a:p>
          <a:p>
            <a:r>
              <a:rPr lang="en-GB" dirty="0">
                <a:cs typeface="Calibri"/>
              </a:rPr>
              <a:t>(For more information on open book economy see e.g. </a:t>
            </a:r>
            <a:r>
              <a:rPr lang="en-GB" dirty="0"/>
              <a:t>http://info.waterdesignbuild.com/blog/whats-open-book-pricing-all-about-how-does-it-really-work)</a:t>
            </a:r>
          </a:p>
          <a:p>
            <a:endParaRPr lang="en-GB" dirty="0"/>
          </a:p>
        </p:txBody>
      </p:sp>
      <p:sp>
        <p:nvSpPr>
          <p:cNvPr id="4" name="Pladsholder til slidenummer 3"/>
          <p:cNvSpPr>
            <a:spLocks noGrp="1"/>
          </p:cNvSpPr>
          <p:nvPr>
            <p:ph type="sldNum" sz="quarter" idx="5"/>
          </p:nvPr>
        </p:nvSpPr>
        <p:spPr/>
        <p:txBody>
          <a:bodyPr/>
          <a:lstStyle/>
          <a:p>
            <a:fld id="{A93AC654-FC00-4BD7-AB9D-1C98C56A00B3}" type="slidenum">
              <a:rPr lang="en-GB" smtClean="0"/>
              <a:t>18</a:t>
            </a:fld>
            <a:endParaRPr lang="en-GB"/>
          </a:p>
        </p:txBody>
      </p:sp>
    </p:spTree>
    <p:extLst>
      <p:ext uri="{BB962C8B-B14F-4D97-AF65-F5344CB8AC3E}">
        <p14:creationId xmlns:p14="http://schemas.microsoft.com/office/powerpoint/2010/main" val="2952681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5"/>
          </p:nvPr>
        </p:nvSpPr>
        <p:spPr/>
        <p:txBody>
          <a:bodyPr/>
          <a:lstStyle/>
          <a:p>
            <a:fld id="{A93AC654-FC00-4BD7-AB9D-1C98C56A00B3}" type="slidenum">
              <a:rPr lang="en-GB" smtClean="0"/>
              <a:t>19</a:t>
            </a:fld>
            <a:endParaRPr lang="en-GB"/>
          </a:p>
        </p:txBody>
      </p:sp>
    </p:spTree>
    <p:extLst>
      <p:ext uri="{BB962C8B-B14F-4D97-AF65-F5344CB8AC3E}">
        <p14:creationId xmlns:p14="http://schemas.microsoft.com/office/powerpoint/2010/main" val="3823604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5"/>
          </p:nvPr>
        </p:nvSpPr>
        <p:spPr/>
        <p:txBody>
          <a:bodyPr/>
          <a:lstStyle/>
          <a:p>
            <a:fld id="{A93AC654-FC00-4BD7-AB9D-1C98C56A00B3}" type="slidenum">
              <a:rPr lang="en-GB" smtClean="0"/>
              <a:t>2</a:t>
            </a:fld>
            <a:endParaRPr lang="en-GB"/>
          </a:p>
        </p:txBody>
      </p:sp>
    </p:spTree>
    <p:extLst>
      <p:ext uri="{BB962C8B-B14F-4D97-AF65-F5344CB8AC3E}">
        <p14:creationId xmlns:p14="http://schemas.microsoft.com/office/powerpoint/2010/main" val="2211432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a:t>Part III is exercises – targeted public building managers and their team.</a:t>
            </a:r>
          </a:p>
        </p:txBody>
      </p:sp>
      <p:sp>
        <p:nvSpPr>
          <p:cNvPr id="4" name="Pladsholder til slidenummer 3"/>
          <p:cNvSpPr>
            <a:spLocks noGrp="1"/>
          </p:cNvSpPr>
          <p:nvPr>
            <p:ph type="sldNum" sz="quarter" idx="5"/>
          </p:nvPr>
        </p:nvSpPr>
        <p:spPr/>
        <p:txBody>
          <a:bodyPr/>
          <a:lstStyle/>
          <a:p>
            <a:fld id="{A93AC654-FC00-4BD7-AB9D-1C98C56A00B3}" type="slidenum">
              <a:rPr lang="en-GB" smtClean="0"/>
              <a:t>21</a:t>
            </a:fld>
            <a:endParaRPr lang="en-GB"/>
          </a:p>
        </p:txBody>
      </p:sp>
    </p:spTree>
    <p:extLst>
      <p:ext uri="{BB962C8B-B14F-4D97-AF65-F5344CB8AC3E}">
        <p14:creationId xmlns:p14="http://schemas.microsoft.com/office/powerpoint/2010/main" val="1320138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exercises focus on giving the participants a sense of some of the elements in phase 0, that have to be done before deciding on what model is right for executing (EPC, traditional contract with and consultancy contract on designing or a constructions contract for building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cs typeface="Calibri" panose="020F0502020204030204"/>
              </a:rPr>
              <a:t>To complete the exercises a training case is used. The participants will after the training be able to facilitate the exercises back in their own organisations on their own project. See training document for hand-out material to assist the exercises.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i="1" dirty="0">
                <a:cs typeface="Calibri" panose="020F0502020204030204"/>
              </a:rPr>
              <a:t>Note that exercise 1 has 3 parts.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cs typeface="Calibri" panose="020F0502020204030204"/>
              </a:rPr>
              <a:t>Note that exercise 2 has 2 parts. Part nr. 2 is only introduced and discussed since identifying gaps in resources and competences require a specific project and organisation.</a:t>
            </a:r>
            <a:r>
              <a:rPr lang="en-US" b="0" noProof="0" dirty="0"/>
              <a:t> Note: </a:t>
            </a:r>
            <a:r>
              <a:rPr lang="en-US" sz="1200" dirty="0">
                <a:solidFill>
                  <a:srgbClr val="FFFFFF"/>
                </a:solidFill>
              </a:rPr>
              <a:t>if time is stressed this exercise can be skipped. Replace the exercise with a short group discussion on</a:t>
            </a:r>
            <a:r>
              <a:rPr lang="en-US" sz="1200" b="1" i="1" dirty="0">
                <a:solidFill>
                  <a:srgbClr val="FFFFFF"/>
                </a:solidFill>
              </a:rPr>
              <a:t> what are </a:t>
            </a:r>
            <a:r>
              <a:rPr lang="en-US" sz="1200" b="1" i="1" dirty="0"/>
              <a:t>the necessary competences in the project? both in terms of technical skills, knowledge on model and attitude.</a:t>
            </a:r>
            <a:endParaRPr lang="en-US" b="1" i="1" dirty="0"/>
          </a:p>
          <a:p>
            <a:endParaRPr lang="en-GB" i="1"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Split into groups of 6 - 8 people in each group. If </a:t>
            </a:r>
            <a:r>
              <a:rPr lang="en-US" noProof="0" dirty="0"/>
              <a:t>people have very different experience / competences make sure that the group has at least either a leader or project leader who have experiences with big building projects or handling a portfolio of building stock.</a:t>
            </a:r>
          </a:p>
        </p:txBody>
      </p:sp>
      <p:sp>
        <p:nvSpPr>
          <p:cNvPr id="4" name="Pladsholder til slidenummer 3"/>
          <p:cNvSpPr>
            <a:spLocks noGrp="1"/>
          </p:cNvSpPr>
          <p:nvPr>
            <p:ph type="sldNum" sz="quarter" idx="5"/>
          </p:nvPr>
        </p:nvSpPr>
        <p:spPr/>
        <p:txBody>
          <a:bodyPr/>
          <a:lstStyle/>
          <a:p>
            <a:fld id="{A93AC654-FC00-4BD7-AB9D-1C98C56A00B3}" type="slidenum">
              <a:rPr lang="en-GB" smtClean="0"/>
              <a:t>22</a:t>
            </a:fld>
            <a:endParaRPr lang="en-GB"/>
          </a:p>
        </p:txBody>
      </p:sp>
    </p:spTree>
    <p:extLst>
      <p:ext uri="{BB962C8B-B14F-4D97-AF65-F5344CB8AC3E}">
        <p14:creationId xmlns:p14="http://schemas.microsoft.com/office/powerpoint/2010/main" val="2199360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a:t>Introduce case which can be used for exercises. Let the participants read and understand the case.</a:t>
            </a:r>
          </a:p>
          <a:p>
            <a:endParaRPr lang="en-GB" dirty="0"/>
          </a:p>
          <a:p>
            <a:r>
              <a:rPr lang="en-GB" dirty="0"/>
              <a:t>If you have your own case please formulate it here in short terms. It can be a project decided, but not yet initiated or a vision/strategy you have to execute.</a:t>
            </a:r>
          </a:p>
          <a:p>
            <a:endParaRPr lang="en-GB" dirty="0"/>
          </a:p>
          <a:p>
            <a:r>
              <a:rPr lang="en-GB" dirty="0"/>
              <a:t>The case has to have more parameters / success criteria to make the case realistic in a multi-service context.</a:t>
            </a:r>
          </a:p>
        </p:txBody>
      </p:sp>
      <p:sp>
        <p:nvSpPr>
          <p:cNvPr id="4" name="Pladsholder til slidenummer 3"/>
          <p:cNvSpPr>
            <a:spLocks noGrp="1"/>
          </p:cNvSpPr>
          <p:nvPr>
            <p:ph type="sldNum" sz="quarter" idx="5"/>
          </p:nvPr>
        </p:nvSpPr>
        <p:spPr/>
        <p:txBody>
          <a:bodyPr/>
          <a:lstStyle/>
          <a:p>
            <a:fld id="{A93AC654-FC00-4BD7-AB9D-1C98C56A00B3}" type="slidenum">
              <a:rPr lang="en-GB" smtClean="0"/>
              <a:t>23</a:t>
            </a:fld>
            <a:endParaRPr lang="en-GB"/>
          </a:p>
        </p:txBody>
      </p:sp>
    </p:spTree>
    <p:extLst>
      <p:ext uri="{BB962C8B-B14F-4D97-AF65-F5344CB8AC3E}">
        <p14:creationId xmlns:p14="http://schemas.microsoft.com/office/powerpoint/2010/main" val="377560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noProof="0" dirty="0"/>
              <a:t>Introduction slide.</a:t>
            </a:r>
          </a:p>
          <a:p>
            <a:endParaRPr lang="en-US" noProof="0" dirty="0"/>
          </a:p>
          <a:p>
            <a:r>
              <a:rPr lang="en-US" noProof="0" dirty="0"/>
              <a:t>The participants are here participants home in own </a:t>
            </a:r>
            <a:r>
              <a:rPr lang="en-US" noProof="0" dirty="0" err="1"/>
              <a:t>organisation</a:t>
            </a:r>
            <a:endParaRPr lang="en-US" noProof="0" dirty="0"/>
          </a:p>
        </p:txBody>
      </p:sp>
      <p:sp>
        <p:nvSpPr>
          <p:cNvPr id="4" name="Pladsholder til slidenummer 3"/>
          <p:cNvSpPr>
            <a:spLocks noGrp="1"/>
          </p:cNvSpPr>
          <p:nvPr>
            <p:ph type="sldNum" sz="quarter" idx="5"/>
          </p:nvPr>
        </p:nvSpPr>
        <p:spPr/>
        <p:txBody>
          <a:bodyPr/>
          <a:lstStyle/>
          <a:p>
            <a:fld id="{A93AC654-FC00-4BD7-AB9D-1C98C56A00B3}" type="slidenum">
              <a:rPr lang="en-GB" smtClean="0"/>
              <a:t>24</a:t>
            </a:fld>
            <a:endParaRPr lang="en-GB"/>
          </a:p>
        </p:txBody>
      </p:sp>
    </p:spTree>
    <p:extLst>
      <p:ext uri="{BB962C8B-B14F-4D97-AF65-F5344CB8AC3E}">
        <p14:creationId xmlns:p14="http://schemas.microsoft.com/office/powerpoint/2010/main" val="1467800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noProof="0"/>
              <a:t>Groups of 6 - 8 at a table with post-its is durable. </a:t>
            </a:r>
          </a:p>
          <a:p>
            <a:endParaRPr lang="en-US" noProof="0"/>
          </a:p>
          <a:p>
            <a:r>
              <a:rPr lang="en-US" noProof="0"/>
              <a:t>Next slide shows what a goal hierarchy is. </a:t>
            </a:r>
          </a:p>
        </p:txBody>
      </p:sp>
      <p:sp>
        <p:nvSpPr>
          <p:cNvPr id="4" name="Pladsholder til slidenummer 3"/>
          <p:cNvSpPr>
            <a:spLocks noGrp="1"/>
          </p:cNvSpPr>
          <p:nvPr>
            <p:ph type="sldNum" sz="quarter" idx="5"/>
          </p:nvPr>
        </p:nvSpPr>
        <p:spPr/>
        <p:txBody>
          <a:bodyPr/>
          <a:lstStyle/>
          <a:p>
            <a:fld id="{A93AC654-FC00-4BD7-AB9D-1C98C56A00B3}" type="slidenum">
              <a:rPr lang="en-GB" smtClean="0"/>
              <a:t>25</a:t>
            </a:fld>
            <a:endParaRPr lang="en-GB"/>
          </a:p>
        </p:txBody>
      </p:sp>
    </p:spTree>
    <p:extLst>
      <p:ext uri="{BB962C8B-B14F-4D97-AF65-F5344CB8AC3E}">
        <p14:creationId xmlns:p14="http://schemas.microsoft.com/office/powerpoint/2010/main" val="27192142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a:t>Goal/objective hierarchy - Inspiration for part 1 and 2 of exercise 1. </a:t>
            </a:r>
          </a:p>
        </p:txBody>
      </p:sp>
      <p:sp>
        <p:nvSpPr>
          <p:cNvPr id="4" name="Pladsholder til slidenummer 3"/>
          <p:cNvSpPr>
            <a:spLocks noGrp="1"/>
          </p:cNvSpPr>
          <p:nvPr>
            <p:ph type="sldNum" sz="quarter" idx="5"/>
          </p:nvPr>
        </p:nvSpPr>
        <p:spPr/>
        <p:txBody>
          <a:bodyPr/>
          <a:lstStyle/>
          <a:p>
            <a:fld id="{A93AC654-FC00-4BD7-AB9D-1C98C56A00B3}" type="slidenum">
              <a:rPr lang="en-GB" smtClean="0"/>
              <a:t>26</a:t>
            </a:fld>
            <a:endParaRPr lang="en-GB"/>
          </a:p>
        </p:txBody>
      </p:sp>
    </p:spTree>
    <p:extLst>
      <p:ext uri="{BB962C8B-B14F-4D97-AF65-F5344CB8AC3E}">
        <p14:creationId xmlns:p14="http://schemas.microsoft.com/office/powerpoint/2010/main" val="42759301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a:t>Find more levels – it is important to go to at least level 4. </a:t>
            </a:r>
          </a:p>
          <a:p>
            <a:endParaRPr lang="en-GB" dirty="0"/>
          </a:p>
          <a:p>
            <a:r>
              <a:rPr lang="en-GB" dirty="0"/>
              <a:t>E.g. take energy (in previous hierarchy)– to save energy on your budget at level 3, you can reach the objectives in different ways: </a:t>
            </a:r>
            <a:r>
              <a:rPr lang="en-GB" i="1" dirty="0"/>
              <a:t>production of sustainable energy, convert to a cheaper fuel, energy efficiency, reduce s</a:t>
            </a:r>
            <a:r>
              <a:rPr lang="en-US" sz="1200" b="0" i="1" kern="1200" noProof="0" dirty="0" err="1">
                <a:solidFill>
                  <a:schemeClr val="tx1"/>
                </a:solidFill>
                <a:effectLst/>
                <a:latin typeface="+mn-lt"/>
                <a:ea typeface="+mn-ea"/>
                <a:cs typeface="+mn-cs"/>
              </a:rPr>
              <a:t>quare</a:t>
            </a:r>
            <a:r>
              <a:rPr lang="en-US" sz="1200" b="0" i="1" kern="1200" noProof="0" dirty="0">
                <a:solidFill>
                  <a:schemeClr val="tx1"/>
                </a:solidFill>
                <a:effectLst/>
                <a:latin typeface="+mn-lt"/>
                <a:ea typeface="+mn-ea"/>
                <a:cs typeface="+mn-cs"/>
              </a:rPr>
              <a:t> </a:t>
            </a:r>
            <a:r>
              <a:rPr lang="da-DK" sz="1200" b="0" i="1" kern="1200" dirty="0">
                <a:solidFill>
                  <a:schemeClr val="tx1"/>
                </a:solidFill>
                <a:effectLst/>
                <a:latin typeface="+mn-lt"/>
                <a:ea typeface="+mn-ea"/>
                <a:cs typeface="+mn-cs"/>
              </a:rPr>
              <a:t>meters of</a:t>
            </a:r>
            <a:r>
              <a:rPr lang="en-GB" i="1" dirty="0"/>
              <a:t> building stock, be flexible in your use and save money buying when energy is cheap. </a:t>
            </a:r>
          </a:p>
          <a:p>
            <a:r>
              <a:rPr lang="en-GB" i="0" dirty="0"/>
              <a:t>And it can be very helpful to break down some of the main objectives into level 5</a:t>
            </a:r>
            <a:r>
              <a:rPr lang="en-GB" i="1" dirty="0"/>
              <a:t>. </a:t>
            </a:r>
          </a:p>
          <a:p>
            <a:endParaRPr lang="en-GB" dirty="0"/>
          </a:p>
          <a:p>
            <a:r>
              <a:rPr lang="en-GB" dirty="0"/>
              <a:t>Each sub-object needs to be broken down and then talk about what is in focus in your project. </a:t>
            </a:r>
          </a:p>
          <a:p>
            <a:endParaRPr lang="en-GB" dirty="0"/>
          </a:p>
          <a:p>
            <a:r>
              <a:rPr lang="en-GB" dirty="0"/>
              <a:t>And then discuss on the conflicting objectives and start prioritising between them (use the case when you discuss). </a:t>
            </a:r>
          </a:p>
        </p:txBody>
      </p:sp>
      <p:sp>
        <p:nvSpPr>
          <p:cNvPr id="4" name="Pladsholder til slidenummer 3"/>
          <p:cNvSpPr>
            <a:spLocks noGrp="1"/>
          </p:cNvSpPr>
          <p:nvPr>
            <p:ph type="sldNum" sz="quarter" idx="5"/>
          </p:nvPr>
        </p:nvSpPr>
        <p:spPr/>
        <p:txBody>
          <a:bodyPr/>
          <a:lstStyle/>
          <a:p>
            <a:fld id="{A93AC654-FC00-4BD7-AB9D-1C98C56A00B3}" type="slidenum">
              <a:rPr lang="en-GB" smtClean="0"/>
              <a:t>27</a:t>
            </a:fld>
            <a:endParaRPr lang="en-GB"/>
          </a:p>
        </p:txBody>
      </p:sp>
    </p:spTree>
    <p:extLst>
      <p:ext uri="{BB962C8B-B14F-4D97-AF65-F5344CB8AC3E}">
        <p14:creationId xmlns:p14="http://schemas.microsoft.com/office/powerpoint/2010/main" val="10258543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a:t>See MSC toolkit for inspiration – next slide is a duplicate from the presentation but can also be used for inspiration. </a:t>
            </a:r>
          </a:p>
          <a:p>
            <a:endParaRPr lang="en-GB" dirty="0"/>
          </a:p>
          <a:p>
            <a:r>
              <a:rPr lang="en-GB" dirty="0"/>
              <a:t>Remember to </a:t>
            </a:r>
            <a:r>
              <a:rPr lang="en-GB" b="1" dirty="0"/>
              <a:t>consider if it is realistic to collect and monitor the data needed </a:t>
            </a:r>
            <a:r>
              <a:rPr lang="en-GB" dirty="0"/>
              <a:t>– and discuss when and how often you must evaluate, who is in charge (supplier? Operation manager? 3. part)</a:t>
            </a:r>
          </a:p>
        </p:txBody>
      </p:sp>
      <p:sp>
        <p:nvSpPr>
          <p:cNvPr id="4" name="Pladsholder til slidenummer 3"/>
          <p:cNvSpPr>
            <a:spLocks noGrp="1"/>
          </p:cNvSpPr>
          <p:nvPr>
            <p:ph type="sldNum" sz="quarter" idx="5"/>
          </p:nvPr>
        </p:nvSpPr>
        <p:spPr/>
        <p:txBody>
          <a:bodyPr/>
          <a:lstStyle/>
          <a:p>
            <a:fld id="{A93AC654-FC00-4BD7-AB9D-1C98C56A00B3}" type="slidenum">
              <a:rPr lang="en-GB" smtClean="0"/>
              <a:t>28</a:t>
            </a:fld>
            <a:endParaRPr lang="en-GB"/>
          </a:p>
        </p:txBody>
      </p:sp>
    </p:spTree>
    <p:extLst>
      <p:ext uri="{BB962C8B-B14F-4D97-AF65-F5344CB8AC3E}">
        <p14:creationId xmlns:p14="http://schemas.microsoft.com/office/powerpoint/2010/main" val="39701849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a:t>Each building owner must design their goals and Key performance indicators. It is important to think in what information is available or can be collected e.g. during phase 1 in the mapping.  And think of if the methods of evaluation and following up on performance can be automated e.g. by introducing an energy management system and function in the FM program where helpdesk inquiries are logged etc. as a part of the work the MSC supplier has to do in phase 1 and phase 2.</a:t>
            </a:r>
          </a:p>
          <a:p>
            <a:endParaRPr lang="en-GB" dirty="0"/>
          </a:p>
          <a:p>
            <a:r>
              <a:rPr lang="en-GB" dirty="0"/>
              <a:t>The ambition level will be re-visited during the project when more knowledge is available in phase 1 – maybe it is unrealistic to have an average of max pay-back time on 12 years – then maybe this is changed.</a:t>
            </a:r>
          </a:p>
          <a:p>
            <a:endParaRPr lang="en-GB" dirty="0"/>
          </a:p>
        </p:txBody>
      </p:sp>
      <p:sp>
        <p:nvSpPr>
          <p:cNvPr id="4" name="Pladsholder til slidenummer 3"/>
          <p:cNvSpPr>
            <a:spLocks noGrp="1"/>
          </p:cNvSpPr>
          <p:nvPr>
            <p:ph type="sldNum" sz="quarter" idx="5"/>
          </p:nvPr>
        </p:nvSpPr>
        <p:spPr/>
        <p:txBody>
          <a:bodyPr/>
          <a:lstStyle/>
          <a:p>
            <a:fld id="{A93AC654-FC00-4BD7-AB9D-1C98C56A00B3}" type="slidenum">
              <a:rPr lang="en-GB" smtClean="0"/>
              <a:t>29</a:t>
            </a:fld>
            <a:endParaRPr lang="en-GB"/>
          </a:p>
        </p:txBody>
      </p:sp>
    </p:spTree>
    <p:extLst>
      <p:ext uri="{BB962C8B-B14F-4D97-AF65-F5344CB8AC3E}">
        <p14:creationId xmlns:p14="http://schemas.microsoft.com/office/powerpoint/2010/main" val="13353541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noProof="0" dirty="0"/>
              <a:t>Remember time to discuss. If less than 15 participants, do this in plenum – if more do it in the groups. </a:t>
            </a:r>
          </a:p>
          <a:p>
            <a:endParaRPr lang="en-US" noProof="0" dirty="0"/>
          </a:p>
        </p:txBody>
      </p:sp>
      <p:sp>
        <p:nvSpPr>
          <p:cNvPr id="4" name="Pladsholder til slidenummer 3"/>
          <p:cNvSpPr>
            <a:spLocks noGrp="1"/>
          </p:cNvSpPr>
          <p:nvPr>
            <p:ph type="sldNum" sz="quarter" idx="5"/>
          </p:nvPr>
        </p:nvSpPr>
        <p:spPr/>
        <p:txBody>
          <a:bodyPr/>
          <a:lstStyle/>
          <a:p>
            <a:fld id="{A93AC654-FC00-4BD7-AB9D-1C98C56A00B3}" type="slidenum">
              <a:rPr lang="en-GB" smtClean="0"/>
              <a:t>30</a:t>
            </a:fld>
            <a:endParaRPr lang="en-GB"/>
          </a:p>
        </p:txBody>
      </p:sp>
    </p:spTree>
    <p:extLst>
      <p:ext uri="{BB962C8B-B14F-4D97-AF65-F5344CB8AC3E}">
        <p14:creationId xmlns:p14="http://schemas.microsoft.com/office/powerpoint/2010/main" val="2809066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i="1" dirty="0">
                <a:cs typeface="Calibri" panose="020F0502020204030204"/>
              </a:rPr>
              <a:t>After the training the participants will be able to facilitate the exercises back in their own organisations on their own project. </a:t>
            </a:r>
          </a:p>
          <a:p>
            <a:r>
              <a:rPr lang="en-GB" i="1" dirty="0">
                <a:cs typeface="Calibri" panose="020F0502020204030204"/>
              </a:rPr>
              <a:t>Note that exercise 1 has 3 parts.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cs typeface="Calibri" panose="020F0502020204030204"/>
              </a:rPr>
              <a:t>Note that exercise 2 has 2 parts. Part nr. 2 is only introduced. If time is stressed in the program exercise 2 can be skipped and replaced by a discussion about how to organise a MSC project.</a:t>
            </a:r>
          </a:p>
          <a:p>
            <a:endParaRPr lang="en-US" noProof="0" dirty="0"/>
          </a:p>
        </p:txBody>
      </p:sp>
      <p:sp>
        <p:nvSpPr>
          <p:cNvPr id="4" name="Pladsholder til slidenummer 3"/>
          <p:cNvSpPr>
            <a:spLocks noGrp="1"/>
          </p:cNvSpPr>
          <p:nvPr>
            <p:ph type="sldNum" sz="quarter" idx="5"/>
          </p:nvPr>
        </p:nvSpPr>
        <p:spPr/>
        <p:txBody>
          <a:bodyPr/>
          <a:lstStyle/>
          <a:p>
            <a:fld id="{A93AC654-FC00-4BD7-AB9D-1C98C56A00B3}" type="slidenum">
              <a:rPr lang="en-GB" smtClean="0"/>
              <a:t>3</a:t>
            </a:fld>
            <a:endParaRPr lang="en-GB"/>
          </a:p>
        </p:txBody>
      </p:sp>
    </p:spTree>
    <p:extLst>
      <p:ext uri="{BB962C8B-B14F-4D97-AF65-F5344CB8AC3E}">
        <p14:creationId xmlns:p14="http://schemas.microsoft.com/office/powerpoint/2010/main" val="37745147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noProof="0" dirty="0"/>
              <a:t>Consider making new groups - but only if you think it will give a better group dynamic.</a:t>
            </a:r>
          </a:p>
          <a:p>
            <a:endParaRPr lang="en-US" noProof="0" dirty="0"/>
          </a:p>
          <a:p>
            <a:r>
              <a:rPr lang="en-US" b="1" noProof="0" dirty="0"/>
              <a:t>Use the precondition that the project is executed as a Multi Service Contract with a supplier from phase 1.</a:t>
            </a:r>
          </a:p>
          <a:p>
            <a:endParaRPr lang="en-US" b="1" noProof="0" dirty="0"/>
          </a:p>
          <a:p>
            <a:r>
              <a:rPr lang="en-US" b="0" noProof="0" dirty="0"/>
              <a:t>Note: </a:t>
            </a:r>
            <a:r>
              <a:rPr lang="en-US" sz="1200" dirty="0">
                <a:solidFill>
                  <a:srgbClr val="FFFFFF"/>
                </a:solidFill>
              </a:rPr>
              <a:t>if time is stressed this exercise can be skipped. </a:t>
            </a:r>
            <a:r>
              <a:rPr lang="en-US" sz="1200" b="1" dirty="0">
                <a:solidFill>
                  <a:srgbClr val="FFFFFF"/>
                </a:solidFill>
              </a:rPr>
              <a:t>Replace</a:t>
            </a:r>
            <a:r>
              <a:rPr lang="en-US" sz="1200" dirty="0">
                <a:solidFill>
                  <a:srgbClr val="FFFFFF"/>
                </a:solidFill>
              </a:rPr>
              <a:t> the exercise with a short group discussion on</a:t>
            </a:r>
            <a:r>
              <a:rPr lang="en-US" sz="1200" b="1" i="1" dirty="0">
                <a:solidFill>
                  <a:srgbClr val="FFFFFF"/>
                </a:solidFill>
              </a:rPr>
              <a:t> what are </a:t>
            </a:r>
            <a:r>
              <a:rPr lang="en-US" sz="1200" b="1" i="1" dirty="0"/>
              <a:t>the necessary competences in the project? both in terms of technical skills, knowledge on model and attitude.</a:t>
            </a:r>
          </a:p>
          <a:p>
            <a:r>
              <a:rPr lang="en-US" sz="1200" b="0" i="0" dirty="0"/>
              <a:t>Alternatively, only present the exercise so that the participants can facilitate the exercise at home – leave slide 39 out.</a:t>
            </a:r>
            <a:endParaRPr lang="en-US" b="0" i="0" dirty="0"/>
          </a:p>
          <a:p>
            <a:endParaRPr lang="en-US" b="0" noProof="0" dirty="0"/>
          </a:p>
        </p:txBody>
      </p:sp>
      <p:sp>
        <p:nvSpPr>
          <p:cNvPr id="4" name="Pladsholder til slidenummer 3"/>
          <p:cNvSpPr>
            <a:spLocks noGrp="1"/>
          </p:cNvSpPr>
          <p:nvPr>
            <p:ph type="sldNum" sz="quarter" idx="5"/>
          </p:nvPr>
        </p:nvSpPr>
        <p:spPr/>
        <p:txBody>
          <a:bodyPr/>
          <a:lstStyle/>
          <a:p>
            <a:fld id="{A93AC654-FC00-4BD7-AB9D-1C98C56A00B3}" type="slidenum">
              <a:rPr lang="en-GB" smtClean="0"/>
              <a:t>31</a:t>
            </a:fld>
            <a:endParaRPr lang="en-GB"/>
          </a:p>
        </p:txBody>
      </p:sp>
    </p:spTree>
    <p:extLst>
      <p:ext uri="{BB962C8B-B14F-4D97-AF65-F5344CB8AC3E}">
        <p14:creationId xmlns:p14="http://schemas.microsoft.com/office/powerpoint/2010/main" val="26763963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a:t>Use post-it or cards of cardboard to write the roles in the project. It is a discussion exercise – so it is more the process and discussion which makes the value – more than a precise result.</a:t>
            </a:r>
          </a:p>
          <a:p>
            <a:endParaRPr lang="en-GB" dirty="0"/>
          </a:p>
          <a:p>
            <a:pPr marL="228600" indent="-228600">
              <a:buAutoNum type="arabicParenR"/>
            </a:pPr>
            <a:r>
              <a:rPr lang="en-GB" dirty="0"/>
              <a:t>When defining the roles think in both steering committee, project owner, project leader, project group, politician level, resource persons etc. Because of the limited time do not map all stakeholders – this is an exercise itself. As facilitator you can have prepared this part for the groups, so time is not spent here.</a:t>
            </a:r>
          </a:p>
          <a:p>
            <a:pPr marL="228600" indent="-228600">
              <a:buAutoNum type="arabicParenR"/>
            </a:pPr>
            <a:r>
              <a:rPr lang="en-GB" dirty="0"/>
              <a:t>Brainstorm on competences needed to execute the project – both skills in regard to decision making, process and project management, types of specialist skills – technical, financial, procurement, communication etc., </a:t>
            </a:r>
          </a:p>
          <a:p>
            <a:pPr marL="228600" indent="-228600">
              <a:buAutoNum type="arabicParenR"/>
            </a:pPr>
            <a:r>
              <a:rPr lang="en-GB" dirty="0"/>
              <a:t>Group the competences if related </a:t>
            </a:r>
          </a:p>
          <a:p>
            <a:pPr marL="228600" indent="-228600">
              <a:buAutoNum type="arabicParenR"/>
            </a:pPr>
            <a:r>
              <a:rPr lang="en-GB" dirty="0"/>
              <a:t>When discussing the level of how experiences and specialised knowledge is needed in the project (e.g. a complex EU procurement with an MSC contract will be more difficult than a small normal construction contract)</a:t>
            </a:r>
          </a:p>
          <a:p>
            <a:pPr marL="228600" indent="-228600">
              <a:buAutoNum type="arabicParenR"/>
            </a:pPr>
            <a:r>
              <a:rPr lang="en-GB" dirty="0"/>
              <a:t>Look at the roles and discuss what competences the different roles with </a:t>
            </a:r>
            <a:r>
              <a:rPr lang="en-US" noProof="0" dirty="0"/>
              <a:t>advantageous can have</a:t>
            </a:r>
          </a:p>
          <a:p>
            <a:pPr marL="0" indent="0">
              <a:buNone/>
            </a:pPr>
            <a:endParaRPr lang="da-DK" dirty="0"/>
          </a:p>
          <a:p>
            <a:pPr marL="228600" indent="-228600">
              <a:buAutoNum type="arabicParenR"/>
            </a:pPr>
            <a:endParaRPr lang="en-GB" dirty="0"/>
          </a:p>
          <a:p>
            <a:r>
              <a:rPr lang="en-GB" dirty="0"/>
              <a:t>See example of competences on next slide</a:t>
            </a:r>
          </a:p>
        </p:txBody>
      </p:sp>
      <p:sp>
        <p:nvSpPr>
          <p:cNvPr id="4" name="Pladsholder til slidenummer 3"/>
          <p:cNvSpPr>
            <a:spLocks noGrp="1"/>
          </p:cNvSpPr>
          <p:nvPr>
            <p:ph type="sldNum" sz="quarter" idx="5"/>
          </p:nvPr>
        </p:nvSpPr>
        <p:spPr/>
        <p:txBody>
          <a:bodyPr/>
          <a:lstStyle/>
          <a:p>
            <a:fld id="{A93AC654-FC00-4BD7-AB9D-1C98C56A00B3}" type="slidenum">
              <a:rPr lang="en-GB" smtClean="0"/>
              <a:t>32</a:t>
            </a:fld>
            <a:endParaRPr lang="en-GB"/>
          </a:p>
        </p:txBody>
      </p:sp>
    </p:spTree>
    <p:extLst>
      <p:ext uri="{BB962C8B-B14F-4D97-AF65-F5344CB8AC3E}">
        <p14:creationId xmlns:p14="http://schemas.microsoft.com/office/powerpoint/2010/main" val="41257679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a:t>For inspiration to part 1 of exercise, but let them think for themselves first. </a:t>
            </a:r>
          </a:p>
        </p:txBody>
      </p:sp>
      <p:sp>
        <p:nvSpPr>
          <p:cNvPr id="4" name="Pladsholder til slidenummer 3"/>
          <p:cNvSpPr>
            <a:spLocks noGrp="1"/>
          </p:cNvSpPr>
          <p:nvPr>
            <p:ph type="sldNum" sz="quarter" idx="5"/>
          </p:nvPr>
        </p:nvSpPr>
        <p:spPr/>
        <p:txBody>
          <a:bodyPr/>
          <a:lstStyle/>
          <a:p>
            <a:fld id="{A93AC654-FC00-4BD7-AB9D-1C98C56A00B3}" type="slidenum">
              <a:rPr lang="en-GB" smtClean="0"/>
              <a:t>33</a:t>
            </a:fld>
            <a:endParaRPr lang="en-GB"/>
          </a:p>
        </p:txBody>
      </p:sp>
    </p:spTree>
    <p:extLst>
      <p:ext uri="{BB962C8B-B14F-4D97-AF65-F5344CB8AC3E}">
        <p14:creationId xmlns:p14="http://schemas.microsoft.com/office/powerpoint/2010/main" val="8252420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a:t>Do the discussion in groups if you are more than 15 participants.</a:t>
            </a:r>
          </a:p>
          <a:p>
            <a:endParaRPr lang="en-GB"/>
          </a:p>
          <a:p>
            <a:endParaRPr lang="en-GB"/>
          </a:p>
        </p:txBody>
      </p:sp>
      <p:sp>
        <p:nvSpPr>
          <p:cNvPr id="4" name="Pladsholder til slidenummer 3"/>
          <p:cNvSpPr>
            <a:spLocks noGrp="1"/>
          </p:cNvSpPr>
          <p:nvPr>
            <p:ph type="sldNum" sz="quarter" idx="5"/>
          </p:nvPr>
        </p:nvSpPr>
        <p:spPr/>
        <p:txBody>
          <a:bodyPr/>
          <a:lstStyle/>
          <a:p>
            <a:fld id="{A93AC654-FC00-4BD7-AB9D-1C98C56A00B3}" type="slidenum">
              <a:rPr lang="en-GB" smtClean="0"/>
              <a:t>34</a:t>
            </a:fld>
            <a:endParaRPr lang="en-GB"/>
          </a:p>
        </p:txBody>
      </p:sp>
    </p:spTree>
    <p:extLst>
      <p:ext uri="{BB962C8B-B14F-4D97-AF65-F5344CB8AC3E}">
        <p14:creationId xmlns:p14="http://schemas.microsoft.com/office/powerpoint/2010/main" val="32462845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a:t>Part 2 requires a specific project and organisation to complete.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Purpose is to become aware of competence gaps in the project organization. </a:t>
            </a:r>
            <a:r>
              <a:rPr lang="en-GB" dirty="0"/>
              <a:t>The purpose is also to enable the project leader to require the right resource from the management / project owner – see examples of preventive actions on next slide.</a:t>
            </a:r>
          </a:p>
          <a:p>
            <a:endParaRPr lang="en-GB" dirty="0"/>
          </a:p>
          <a:p>
            <a:r>
              <a:rPr lang="en-GB" dirty="0"/>
              <a:t> </a:t>
            </a:r>
          </a:p>
        </p:txBody>
      </p:sp>
      <p:sp>
        <p:nvSpPr>
          <p:cNvPr id="4" name="Pladsholder til slidenummer 3"/>
          <p:cNvSpPr>
            <a:spLocks noGrp="1"/>
          </p:cNvSpPr>
          <p:nvPr>
            <p:ph type="sldNum" sz="quarter" idx="5"/>
          </p:nvPr>
        </p:nvSpPr>
        <p:spPr/>
        <p:txBody>
          <a:bodyPr/>
          <a:lstStyle/>
          <a:p>
            <a:fld id="{A93AC654-FC00-4BD7-AB9D-1C98C56A00B3}" type="slidenum">
              <a:rPr lang="en-GB" smtClean="0"/>
              <a:t>35</a:t>
            </a:fld>
            <a:endParaRPr lang="en-GB"/>
          </a:p>
        </p:txBody>
      </p:sp>
    </p:spTree>
    <p:extLst>
      <p:ext uri="{BB962C8B-B14F-4D97-AF65-F5344CB8AC3E}">
        <p14:creationId xmlns:p14="http://schemas.microsoft.com/office/powerpoint/2010/main" val="12257020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a:t>Initiatives that can be relevant to complete or to present for decision makers. </a:t>
            </a:r>
          </a:p>
        </p:txBody>
      </p:sp>
      <p:sp>
        <p:nvSpPr>
          <p:cNvPr id="4" name="Pladsholder til slidenummer 3"/>
          <p:cNvSpPr>
            <a:spLocks noGrp="1"/>
          </p:cNvSpPr>
          <p:nvPr>
            <p:ph type="sldNum" sz="quarter" idx="5"/>
          </p:nvPr>
        </p:nvSpPr>
        <p:spPr/>
        <p:txBody>
          <a:bodyPr/>
          <a:lstStyle/>
          <a:p>
            <a:fld id="{A93AC654-FC00-4BD7-AB9D-1C98C56A00B3}" type="slidenum">
              <a:rPr lang="en-GB" smtClean="0"/>
              <a:t>36</a:t>
            </a:fld>
            <a:endParaRPr lang="en-GB"/>
          </a:p>
        </p:txBody>
      </p:sp>
    </p:spTree>
    <p:extLst>
      <p:ext uri="{BB962C8B-B14F-4D97-AF65-F5344CB8AC3E}">
        <p14:creationId xmlns:p14="http://schemas.microsoft.com/office/powerpoint/2010/main" val="41794087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5"/>
          </p:nvPr>
        </p:nvSpPr>
        <p:spPr/>
        <p:txBody>
          <a:bodyPr/>
          <a:lstStyle/>
          <a:p>
            <a:fld id="{A93AC654-FC00-4BD7-AB9D-1C98C56A00B3}" type="slidenum">
              <a:rPr lang="en-GB" smtClean="0"/>
              <a:t>37</a:t>
            </a:fld>
            <a:endParaRPr lang="en-GB"/>
          </a:p>
        </p:txBody>
      </p:sp>
    </p:spTree>
    <p:extLst>
      <p:ext uri="{BB962C8B-B14F-4D97-AF65-F5344CB8AC3E}">
        <p14:creationId xmlns:p14="http://schemas.microsoft.com/office/powerpoint/2010/main" val="20775318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a:t>Discuss in plenum</a:t>
            </a:r>
          </a:p>
        </p:txBody>
      </p:sp>
      <p:sp>
        <p:nvSpPr>
          <p:cNvPr id="4" name="Pladsholder til slidenummer 3"/>
          <p:cNvSpPr>
            <a:spLocks noGrp="1"/>
          </p:cNvSpPr>
          <p:nvPr>
            <p:ph type="sldNum" sz="quarter" idx="5"/>
          </p:nvPr>
        </p:nvSpPr>
        <p:spPr/>
        <p:txBody>
          <a:bodyPr/>
          <a:lstStyle/>
          <a:p>
            <a:fld id="{A93AC654-FC00-4BD7-AB9D-1C98C56A00B3}" type="slidenum">
              <a:rPr lang="en-GB" smtClean="0"/>
              <a:t>38</a:t>
            </a:fld>
            <a:endParaRPr lang="en-GB"/>
          </a:p>
        </p:txBody>
      </p:sp>
    </p:spTree>
    <p:extLst>
      <p:ext uri="{BB962C8B-B14F-4D97-AF65-F5344CB8AC3E}">
        <p14:creationId xmlns:p14="http://schemas.microsoft.com/office/powerpoint/2010/main" val="32817388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5"/>
          </p:nvPr>
        </p:nvSpPr>
        <p:spPr/>
        <p:txBody>
          <a:bodyPr/>
          <a:lstStyle/>
          <a:p>
            <a:fld id="{A93AC654-FC00-4BD7-AB9D-1C98C56A00B3}" type="slidenum">
              <a:rPr lang="en-GB" smtClean="0"/>
              <a:t>39</a:t>
            </a:fld>
            <a:endParaRPr lang="en-GB"/>
          </a:p>
        </p:txBody>
      </p:sp>
    </p:spTree>
    <p:extLst>
      <p:ext uri="{BB962C8B-B14F-4D97-AF65-F5344CB8AC3E}">
        <p14:creationId xmlns:p14="http://schemas.microsoft.com/office/powerpoint/2010/main" val="2369485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5"/>
          </p:nvPr>
        </p:nvSpPr>
        <p:spPr/>
        <p:txBody>
          <a:bodyPr/>
          <a:lstStyle/>
          <a:p>
            <a:fld id="{A93AC654-FC00-4BD7-AB9D-1C98C56A00B3}" type="slidenum">
              <a:rPr lang="en-GB" smtClean="0"/>
              <a:t>4</a:t>
            </a:fld>
            <a:endParaRPr lang="en-GB"/>
          </a:p>
        </p:txBody>
      </p:sp>
    </p:spTree>
    <p:extLst>
      <p:ext uri="{BB962C8B-B14F-4D97-AF65-F5344CB8AC3E}">
        <p14:creationId xmlns:p14="http://schemas.microsoft.com/office/powerpoint/2010/main" val="1968215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5"/>
          </p:nvPr>
        </p:nvSpPr>
        <p:spPr/>
        <p:txBody>
          <a:bodyPr/>
          <a:lstStyle/>
          <a:p>
            <a:fld id="{A93AC654-FC00-4BD7-AB9D-1C98C56A00B3}" type="slidenum">
              <a:rPr lang="en-GB" smtClean="0"/>
              <a:t>5</a:t>
            </a:fld>
            <a:endParaRPr lang="en-GB"/>
          </a:p>
        </p:txBody>
      </p:sp>
    </p:spTree>
    <p:extLst>
      <p:ext uri="{BB962C8B-B14F-4D97-AF65-F5344CB8AC3E}">
        <p14:creationId xmlns:p14="http://schemas.microsoft.com/office/powerpoint/2010/main" val="3587698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noProof="0" dirty="0"/>
          </a:p>
        </p:txBody>
      </p:sp>
      <p:sp>
        <p:nvSpPr>
          <p:cNvPr id="4" name="Pladsholder til slidenummer 3"/>
          <p:cNvSpPr>
            <a:spLocks noGrp="1"/>
          </p:cNvSpPr>
          <p:nvPr>
            <p:ph type="sldNum" sz="quarter" idx="5"/>
          </p:nvPr>
        </p:nvSpPr>
        <p:spPr/>
        <p:txBody>
          <a:bodyPr/>
          <a:lstStyle/>
          <a:p>
            <a:fld id="{A93AC654-FC00-4BD7-AB9D-1C98C56A00B3}" type="slidenum">
              <a:rPr lang="en-GB" smtClean="0"/>
              <a:t>6</a:t>
            </a:fld>
            <a:endParaRPr lang="en-GB"/>
          </a:p>
        </p:txBody>
      </p:sp>
    </p:spTree>
    <p:extLst>
      <p:ext uri="{BB962C8B-B14F-4D97-AF65-F5344CB8AC3E}">
        <p14:creationId xmlns:p14="http://schemas.microsoft.com/office/powerpoint/2010/main" val="3516090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noProof="0" dirty="0"/>
              <a:t>Illustrate that it is valuable to take a holistic perspective when you do renovation projects. What happens when your 1st priority becomes your only focus area. How can you make sure that your energy focus does not have a negative impact on other areas? Or could it give more value to have several priorities? </a:t>
            </a:r>
          </a:p>
          <a:p>
            <a:endParaRPr lang="en-US" noProof="0" dirty="0"/>
          </a:p>
          <a:p>
            <a:r>
              <a:rPr lang="en-US" noProof="0" dirty="0"/>
              <a:t>Often the </a:t>
            </a:r>
            <a:r>
              <a:rPr lang="en-US" sz="1200" b="0" i="0" u="none" strike="noStrike" kern="1200" dirty="0">
                <a:solidFill>
                  <a:schemeClr val="tx1"/>
                </a:solidFill>
                <a:effectLst/>
                <a:latin typeface="+mn-lt"/>
                <a:ea typeface="+mn-ea"/>
                <a:cs typeface="+mn-cs"/>
              </a:rPr>
              <a:t>expectations in a project is not aligned and some stakeholders expect the project to solve 2. priority problems e.g. that the energy efficiency project will improve indoor climate issues and is therefore disappointed with the result in the project because the project is </a:t>
            </a:r>
            <a:r>
              <a:rPr lang="en-US" sz="1200" b="0" i="0" u="none" strike="noStrike" kern="1200" dirty="0" err="1">
                <a:solidFill>
                  <a:schemeClr val="tx1"/>
                </a:solidFill>
                <a:effectLst/>
                <a:latin typeface="+mn-lt"/>
                <a:ea typeface="+mn-ea"/>
                <a:cs typeface="+mn-cs"/>
              </a:rPr>
              <a:t>optimised</a:t>
            </a:r>
            <a:r>
              <a:rPr lang="en-US" sz="1200" b="0" i="0" u="none" strike="noStrike" kern="1200" dirty="0">
                <a:solidFill>
                  <a:schemeClr val="tx1"/>
                </a:solidFill>
                <a:effectLst/>
                <a:latin typeface="+mn-lt"/>
                <a:ea typeface="+mn-ea"/>
                <a:cs typeface="+mn-cs"/>
              </a:rPr>
              <a:t> around energy and minimum requirements to e.g. indoor climate is not described.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Also when focusing on only one service/parameter we risk that we sub </a:t>
            </a:r>
            <a:r>
              <a:rPr lang="en-US" sz="1200" b="0" i="0" u="none" strike="noStrike" kern="1200" dirty="0" err="1">
                <a:solidFill>
                  <a:schemeClr val="tx1"/>
                </a:solidFill>
                <a:effectLst/>
                <a:latin typeface="+mn-lt"/>
                <a:ea typeface="+mn-ea"/>
                <a:cs typeface="+mn-cs"/>
              </a:rPr>
              <a:t>optimise</a:t>
            </a:r>
            <a:r>
              <a:rPr lang="en-US" sz="1200" b="0" i="0" u="none" strike="noStrike" kern="1200" dirty="0">
                <a:solidFill>
                  <a:schemeClr val="tx1"/>
                </a:solidFill>
                <a:effectLst/>
                <a:latin typeface="+mn-lt"/>
                <a:ea typeface="+mn-ea"/>
                <a:cs typeface="+mn-cs"/>
              </a:rPr>
              <a:t> (e.g. one to one replacements where the installation has the wrong dimension) or overlook solutions that will both improve indoor climate, level of maintenance, better operation and be more energy efficient.  </a:t>
            </a:r>
            <a:endParaRPr lang="en-US" noProof="0" dirty="0"/>
          </a:p>
        </p:txBody>
      </p:sp>
      <p:sp>
        <p:nvSpPr>
          <p:cNvPr id="4" name="Pladsholder til slidenummer 3"/>
          <p:cNvSpPr>
            <a:spLocks noGrp="1"/>
          </p:cNvSpPr>
          <p:nvPr>
            <p:ph type="sldNum" sz="quarter" idx="5"/>
          </p:nvPr>
        </p:nvSpPr>
        <p:spPr/>
        <p:txBody>
          <a:bodyPr/>
          <a:lstStyle/>
          <a:p>
            <a:fld id="{6B8EA3EE-8103-4737-9BDC-17B54DC6E768}" type="slidenum">
              <a:rPr lang="sv-SE" smtClean="0"/>
              <a:t>7</a:t>
            </a:fld>
            <a:endParaRPr lang="sv-SE"/>
          </a:p>
        </p:txBody>
      </p:sp>
    </p:spTree>
    <p:extLst>
      <p:ext uri="{BB962C8B-B14F-4D97-AF65-F5344CB8AC3E}">
        <p14:creationId xmlns:p14="http://schemas.microsoft.com/office/powerpoint/2010/main" val="1033858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sz="1200" b="0" i="0" kern="1200" dirty="0">
                <a:solidFill>
                  <a:schemeClr val="tx1"/>
                </a:solidFill>
                <a:effectLst/>
                <a:latin typeface="+mn-lt"/>
                <a:ea typeface="+mn-ea"/>
                <a:cs typeface="+mn-cs"/>
              </a:rPr>
              <a:t>Thinking in multi-services is a holistic approach to energy renovation that gives more value for money since the marginal cost for improving on more parameters is very low, since energy efficiency already pays for a good part of the improvement in indoor climate and maintenance and the transaction and initial cost is nearly the same. Furthermore, thinking in total costs, good maintenance and operation are crucial for having a cost and energy effective operation of the building.   </a:t>
            </a:r>
          </a:p>
          <a:p>
            <a:endParaRPr lang="en-US" sz="1200" b="0" i="0" kern="1200" dirty="0">
              <a:solidFill>
                <a:schemeClr val="tx1"/>
              </a:solidFill>
              <a:effectLst/>
              <a:latin typeface="+mn-lt"/>
              <a:ea typeface="+mn-ea"/>
              <a:cs typeface="+mn-cs"/>
            </a:endParaRPr>
          </a:p>
          <a:p>
            <a:endParaRPr lang="da-DK" dirty="0"/>
          </a:p>
        </p:txBody>
      </p:sp>
      <p:sp>
        <p:nvSpPr>
          <p:cNvPr id="4" name="Pladsholder til slidenummer 3"/>
          <p:cNvSpPr>
            <a:spLocks noGrp="1"/>
          </p:cNvSpPr>
          <p:nvPr>
            <p:ph type="sldNum" sz="quarter" idx="5"/>
          </p:nvPr>
        </p:nvSpPr>
        <p:spPr/>
        <p:txBody>
          <a:bodyPr/>
          <a:lstStyle/>
          <a:p>
            <a:fld id="{A93AC654-FC00-4BD7-AB9D-1C98C56A00B3}" type="slidenum">
              <a:rPr lang="en-GB" smtClean="0"/>
              <a:t>8</a:t>
            </a:fld>
            <a:endParaRPr lang="en-GB"/>
          </a:p>
        </p:txBody>
      </p:sp>
    </p:spTree>
    <p:extLst>
      <p:ext uri="{BB962C8B-B14F-4D97-AF65-F5344CB8AC3E}">
        <p14:creationId xmlns:p14="http://schemas.microsoft.com/office/powerpoint/2010/main" val="3355383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sz="1200" i="1" kern="1200" dirty="0">
                <a:solidFill>
                  <a:schemeClr val="tx1"/>
                </a:solidFill>
                <a:effectLst/>
                <a:latin typeface="+mn-lt"/>
                <a:ea typeface="+mn-ea"/>
                <a:cs typeface="+mn-cs"/>
              </a:rPr>
              <a:t>For more detailed description read MSC guide.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a:t>
            </a:r>
            <a:r>
              <a:rPr lang="en-GB" sz="1200" b="1" kern="1200" dirty="0">
                <a:solidFill>
                  <a:schemeClr val="tx1"/>
                </a:solidFill>
                <a:effectLst/>
                <a:latin typeface="+mn-lt"/>
                <a:ea typeface="+mn-ea"/>
                <a:cs typeface="+mn-cs"/>
              </a:rPr>
              <a:t>phase 0</a:t>
            </a:r>
            <a:r>
              <a:rPr lang="en-GB" sz="1200" kern="1200" dirty="0">
                <a:solidFill>
                  <a:schemeClr val="tx1"/>
                </a:solidFill>
                <a:effectLst/>
                <a:latin typeface="+mn-lt"/>
                <a:ea typeface="+mn-ea"/>
                <a:cs typeface="+mn-cs"/>
              </a:rPr>
              <a:t> the building owner identify the vision, purpose and main objectives for the project. Based on these the scope is designed. The MSC supplier is found in a procurement. The MSC supplier consists of a full delivery team to execute the project.</a:t>
            </a:r>
            <a:r>
              <a:rPr lang="en-US" sz="1200" b="0" i="0" kern="1200" dirty="0">
                <a:solidFill>
                  <a:schemeClr val="tx1"/>
                </a:solidFill>
                <a:effectLst/>
                <a:latin typeface="+mn-lt"/>
                <a:ea typeface="+mn-ea"/>
                <a:cs typeface="+mn-cs"/>
              </a:rPr>
              <a:t> Important with clarity on internal and external goals. Internal - The operating phase must be considered. Include the consultant from the start - market dialogue.</a:t>
            </a:r>
          </a:p>
          <a:p>
            <a:endParaRPr lang="en-US" sz="1200" b="0" i="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framework agreement (often called a cooperation agreement) is signed with the MSC supplier covering the whole project. In here the mutual objectives, form of cooperation, the content in the phases, the economy, incentives and remedies are regulated. A key stone is open economy with full access for the building owner to calculations, real cost e.g. Note that the building owner is not obligated to sign a phase 2 contract where the projects is executed if agreed conditions in phase 1 and the objectives are not met. This gives a big incentive for the MSC supplier to do a good job in phase 1.</a:t>
            </a:r>
            <a:endParaRPr lang="da-DK"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Together with the framework agreement a consultancy agreement for phase 1 is signed. The consultancy contract defines requirements to the process and methods (e.g. mapping and calculation tools). </a:t>
            </a:r>
            <a:endParaRPr lang="da-DK"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framework and consultancy agreement can cover many projects which can be executed in the cooperation. Every time a new project is launched in </a:t>
            </a:r>
            <a:r>
              <a:rPr lang="en-GB" sz="1200" b="1" kern="1200" dirty="0">
                <a:solidFill>
                  <a:schemeClr val="tx1"/>
                </a:solidFill>
                <a:effectLst/>
                <a:latin typeface="+mn-lt"/>
                <a:ea typeface="+mn-ea"/>
                <a:cs typeface="+mn-cs"/>
              </a:rPr>
              <a:t>phase 1</a:t>
            </a:r>
            <a:r>
              <a:rPr lang="en-GB" sz="1200" kern="1200" dirty="0">
                <a:solidFill>
                  <a:schemeClr val="tx1"/>
                </a:solidFill>
                <a:effectLst/>
                <a:latin typeface="+mn-lt"/>
                <a:ea typeface="+mn-ea"/>
                <a:cs typeface="+mn-cs"/>
              </a:rPr>
              <a:t> (e.g. energy and indoor climate project on 5 schools) an allonge to the consultancy agreement is signed on the concrete project based on hours spent and a specification on </a:t>
            </a:r>
            <a:r>
              <a:rPr lang="en-GB" sz="1200" b="1" kern="1200" dirty="0">
                <a:solidFill>
                  <a:schemeClr val="tx1"/>
                </a:solidFill>
                <a:effectLst/>
                <a:latin typeface="+mn-lt"/>
                <a:ea typeface="+mn-ea"/>
                <a:cs typeface="+mn-cs"/>
              </a:rPr>
              <a:t>A</a:t>
            </a:r>
            <a:r>
              <a:rPr lang="en-GB" sz="1200" kern="1200" dirty="0">
                <a:solidFill>
                  <a:schemeClr val="tx1"/>
                </a:solidFill>
                <a:effectLst/>
                <a:latin typeface="+mn-lt"/>
                <a:ea typeface="+mn-ea"/>
                <a:cs typeface="+mn-cs"/>
              </a:rPr>
              <a:t>ctivities, </a:t>
            </a:r>
            <a:r>
              <a:rPr lang="en-GB" sz="1200" b="1" kern="1200" dirty="0">
                <a:solidFill>
                  <a:schemeClr val="tx1"/>
                </a:solidFill>
                <a:effectLst/>
                <a:latin typeface="+mn-lt"/>
                <a:ea typeface="+mn-ea"/>
                <a:cs typeface="+mn-cs"/>
              </a:rPr>
              <a:t>T</a:t>
            </a:r>
            <a:r>
              <a:rPr lang="en-GB" sz="1200" kern="1200" dirty="0">
                <a:solidFill>
                  <a:schemeClr val="tx1"/>
                </a:solidFill>
                <a:effectLst/>
                <a:latin typeface="+mn-lt"/>
                <a:ea typeface="+mn-ea"/>
                <a:cs typeface="+mn-cs"/>
              </a:rPr>
              <a:t>imeframe and </a:t>
            </a:r>
            <a:r>
              <a:rPr lang="en-GB" sz="1200" b="1" kern="1200" dirty="0">
                <a:solidFill>
                  <a:schemeClr val="tx1"/>
                </a:solidFill>
                <a:effectLst/>
                <a:latin typeface="+mn-lt"/>
                <a:ea typeface="+mn-ea"/>
                <a:cs typeface="+mn-cs"/>
              </a:rPr>
              <a:t>R</a:t>
            </a:r>
            <a:r>
              <a:rPr lang="en-GB" sz="1200" kern="1200" dirty="0">
                <a:solidFill>
                  <a:schemeClr val="tx1"/>
                </a:solidFill>
                <a:effectLst/>
                <a:latin typeface="+mn-lt"/>
                <a:ea typeface="+mn-ea"/>
                <a:cs typeface="+mn-cs"/>
              </a:rPr>
              <a:t>esources (called an ATR agreement). </a:t>
            </a:r>
          </a:p>
          <a:p>
            <a:endParaRPr lang="da-DK"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a:t>
            </a:r>
            <a:r>
              <a:rPr lang="en-GB" sz="1200" b="1" kern="1200" dirty="0">
                <a:solidFill>
                  <a:schemeClr val="tx1"/>
                </a:solidFill>
                <a:effectLst/>
                <a:latin typeface="+mn-lt"/>
                <a:ea typeface="+mn-ea"/>
                <a:cs typeface="+mn-cs"/>
              </a:rPr>
              <a:t>phase 1</a:t>
            </a:r>
            <a:r>
              <a:rPr lang="en-GB" sz="1200" kern="1200" dirty="0">
                <a:solidFill>
                  <a:schemeClr val="tx1"/>
                </a:solidFill>
                <a:effectLst/>
                <a:latin typeface="+mn-lt"/>
                <a:ea typeface="+mn-ea"/>
                <a:cs typeface="+mn-cs"/>
              </a:rPr>
              <a:t>,</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building owner and MSC supplier will in close cooperation analyse the potential project and take decisions about the concrete content of the project. The project is hereafter planned and specified with binding objectives and methods for evaluation for the MSC supplier. In the programming, the important technical risks are explored e.g. hazardous substances, constructability to reduce the risk for unexpected costs and problems later in the project. </a:t>
            </a:r>
          </a:p>
          <a:p>
            <a:endParaRPr lang="en-GB"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slide can be used to show, the importance of spending more time on start-up and planning (phase 0 and 1) compared to an EPC or traditional renovation. </a:t>
            </a:r>
          </a:p>
          <a:p>
            <a:r>
              <a:rPr lang="en-US" sz="1200" b="0" i="0" kern="1200" dirty="0">
                <a:solidFill>
                  <a:schemeClr val="tx1"/>
                </a:solidFill>
                <a:effectLst/>
                <a:latin typeface="+mn-lt"/>
                <a:ea typeface="+mn-ea"/>
                <a:cs typeface="+mn-cs"/>
              </a:rPr>
              <a:t>MAPPING – baseline and catalogue for selection in analysis. </a:t>
            </a:r>
          </a:p>
          <a:p>
            <a:r>
              <a:rPr lang="en-US" sz="1200" b="0" i="0" kern="1200" dirty="0">
                <a:solidFill>
                  <a:schemeClr val="tx1"/>
                </a:solidFill>
                <a:effectLst/>
                <a:latin typeface="+mn-lt"/>
                <a:ea typeface="+mn-ea"/>
                <a:cs typeface="+mn-cs"/>
              </a:rPr>
              <a:t>ANALYSIS – cooperation between the supplier and building owner. Revisit objectives. Define KPI. </a:t>
            </a:r>
          </a:p>
          <a:p>
            <a:r>
              <a:rPr lang="en-US" sz="1200" b="0" i="0" kern="1200" dirty="0">
                <a:solidFill>
                  <a:schemeClr val="tx1"/>
                </a:solidFill>
                <a:effectLst/>
                <a:latin typeface="+mn-lt"/>
                <a:ea typeface="+mn-ea"/>
                <a:cs typeface="+mn-cs"/>
              </a:rPr>
              <a:t>PROGRAMMING – measurement program. Binding targets and KPI. CONTRACT CONCLUDED FOR EXECUTION. </a:t>
            </a:r>
          </a:p>
          <a:p>
            <a:r>
              <a:rPr lang="en-US" sz="1200" b="0" i="0" kern="1200" dirty="0">
                <a:solidFill>
                  <a:schemeClr val="tx1"/>
                </a:solidFill>
                <a:effectLst/>
                <a:latin typeface="+mn-lt"/>
                <a:ea typeface="+mn-ea"/>
                <a:cs typeface="+mn-cs"/>
              </a:rPr>
              <a:t>SPENT MORE TIME PLANNING</a:t>
            </a:r>
          </a:p>
          <a:p>
            <a:endParaRPr lang="en-US" sz="1200" b="0" i="0" kern="1200" dirty="0">
              <a:solidFill>
                <a:schemeClr val="tx1"/>
              </a:solidFill>
              <a:effectLst/>
              <a:latin typeface="+mn-lt"/>
              <a:ea typeface="+mn-ea"/>
              <a:cs typeface="+mn-cs"/>
            </a:endParaRPr>
          </a:p>
          <a:p>
            <a:endParaRPr lang="da-D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shift between phase 1 and phase 2 a </a:t>
            </a:r>
            <a:r>
              <a:rPr lang="en-GB" sz="1200" kern="1200" dirty="0">
                <a:solidFill>
                  <a:schemeClr val="tx1"/>
                </a:solidFill>
                <a:effectLst/>
                <a:latin typeface="+mn-lt"/>
                <a:ea typeface="+mn-ea"/>
                <a:cs typeface="+mn-cs"/>
              </a:rPr>
              <a:t>turnkey contract, with a fixed price for phase 2, is signed based on the concrete project. In </a:t>
            </a:r>
            <a:r>
              <a:rPr lang="en-GB" sz="1200" b="1" kern="1200" dirty="0">
                <a:solidFill>
                  <a:schemeClr val="tx1"/>
                </a:solidFill>
                <a:effectLst/>
                <a:latin typeface="+mn-lt"/>
                <a:ea typeface="+mn-ea"/>
                <a:cs typeface="+mn-cs"/>
              </a:rPr>
              <a:t>phase 2</a:t>
            </a:r>
            <a:r>
              <a:rPr lang="en-GB" sz="1200" kern="1200" dirty="0">
                <a:solidFill>
                  <a:schemeClr val="tx1"/>
                </a:solidFill>
                <a:effectLst/>
                <a:latin typeface="+mn-lt"/>
                <a:ea typeface="+mn-ea"/>
                <a:cs typeface="+mn-cs"/>
              </a:rPr>
              <a:t> the project is detailed designed, executed and initiated by the MSC supplier. The content can be compared to phase 2 in an EPC model. </a:t>
            </a:r>
          </a:p>
          <a:p>
            <a:endParaRPr lang="da-DK"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Phase 3</a:t>
            </a:r>
            <a:r>
              <a:rPr lang="en-GB" sz="1200" kern="1200" dirty="0">
                <a:solidFill>
                  <a:schemeClr val="tx1"/>
                </a:solidFill>
                <a:effectLst/>
                <a:latin typeface="+mn-lt"/>
                <a:ea typeface="+mn-ea"/>
                <a:cs typeface="+mn-cs"/>
              </a:rPr>
              <a:t> is optional and relevant if the contract includes a performance guarantee for a period in phase 2 or operation and maintenance services. </a:t>
            </a:r>
            <a:endParaRPr lang="da-DK" sz="1200" kern="1200" dirty="0">
              <a:solidFill>
                <a:schemeClr val="tx1"/>
              </a:solidFill>
              <a:effectLst/>
              <a:latin typeface="+mn-lt"/>
              <a:ea typeface="+mn-ea"/>
              <a:cs typeface="+mn-cs"/>
            </a:endParaRPr>
          </a:p>
        </p:txBody>
      </p:sp>
      <p:sp>
        <p:nvSpPr>
          <p:cNvPr id="4" name="Pladsholder til slidenummer 3"/>
          <p:cNvSpPr>
            <a:spLocks noGrp="1"/>
          </p:cNvSpPr>
          <p:nvPr>
            <p:ph type="sldNum" sz="quarter" idx="5"/>
          </p:nvPr>
        </p:nvSpPr>
        <p:spPr/>
        <p:txBody>
          <a:bodyPr/>
          <a:lstStyle/>
          <a:p>
            <a:fld id="{6B8EA3EE-8103-4737-9BDC-17B54DC6E768}" type="slidenum">
              <a:rPr lang="sv-SE" smtClean="0"/>
              <a:t>9</a:t>
            </a:fld>
            <a:endParaRPr lang="sv-SE"/>
          </a:p>
        </p:txBody>
      </p:sp>
    </p:spTree>
    <p:extLst>
      <p:ext uri="{BB962C8B-B14F-4D97-AF65-F5344CB8AC3E}">
        <p14:creationId xmlns:p14="http://schemas.microsoft.com/office/powerpoint/2010/main" val="473472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5227" y="521614"/>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1155690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387420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3986243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5227" y="521614"/>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1523742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86578"/>
            <a:ext cx="10058400" cy="1450757"/>
          </a:xfrm>
        </p:spPr>
        <p:txBody>
          <a:bodyPr/>
          <a:lstStyle/>
          <a:p>
            <a:r>
              <a:rPr lang="en-US"/>
              <a:t>Click to edit Master title style</a:t>
            </a:r>
          </a:p>
        </p:txBody>
      </p:sp>
      <p:sp>
        <p:nvSpPr>
          <p:cNvPr id="3" name="Content Placeholder 2"/>
          <p:cNvSpPr>
            <a:spLocks noGrp="1"/>
          </p:cNvSpPr>
          <p:nvPr>
            <p:ph idx="1"/>
          </p:nvPr>
        </p:nvSpPr>
        <p:spPr>
          <a:xfrm>
            <a:off x="1097280" y="2247900"/>
            <a:ext cx="10058400" cy="36211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1466674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3743423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B95873-3CC0-4357-A298-B88B75A8A213}" type="datetimeFigureOut">
              <a:rPr lang="lv-LV" smtClean="0"/>
              <a:t>09.09.2020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101288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B95873-3CC0-4357-A298-B88B75A8A213}" type="datetimeFigureOut">
              <a:rPr lang="lv-LV" smtClean="0"/>
              <a:t>09.09.2020</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611956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B95873-3CC0-4357-A298-B88B75A8A213}" type="datetimeFigureOut">
              <a:rPr lang="lv-LV" smtClean="0"/>
              <a:t>09.09.2020</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862895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8B95873-3CC0-4357-A298-B88B75A8A213}" type="datetimeFigureOut">
              <a:rPr lang="lv-LV" smtClean="0"/>
              <a:t>09.09.2020</a:t>
            </a:fld>
            <a:endParaRPr lang="lv-LV"/>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lv-LV"/>
          </a:p>
        </p:txBody>
      </p:sp>
      <p:sp>
        <p:nvSpPr>
          <p:cNvPr id="9" name="Slide Number Placeholder 8"/>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454833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8B95873-3CC0-4357-A298-B88B75A8A213}" type="datetimeFigureOut">
              <a:rPr lang="lv-LV" smtClean="0"/>
              <a:t>09.09.2020</a:t>
            </a:fld>
            <a:endParaRPr lang="lv-LV"/>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lv-LV"/>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BBD2AA7-02D3-4A06-8F9F-50CBD2285B67}" type="slidenum">
              <a:rPr lang="lv-LV" smtClean="0"/>
              <a:t>‹#›</a:t>
            </a:fld>
            <a:endParaRPr lang="lv-LV"/>
          </a:p>
        </p:txBody>
      </p:sp>
    </p:spTree>
    <p:extLst>
      <p:ext uri="{BB962C8B-B14F-4D97-AF65-F5344CB8AC3E}">
        <p14:creationId xmlns:p14="http://schemas.microsoft.com/office/powerpoint/2010/main" val="311724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86578"/>
            <a:ext cx="10058400" cy="1450757"/>
          </a:xfrm>
        </p:spPr>
        <p:txBody>
          <a:bodyPr/>
          <a:lstStyle/>
          <a:p>
            <a:r>
              <a:rPr lang="en-US"/>
              <a:t>Click to edit Master title style</a:t>
            </a:r>
          </a:p>
        </p:txBody>
      </p:sp>
      <p:sp>
        <p:nvSpPr>
          <p:cNvPr id="3" name="Content Placeholder 2"/>
          <p:cNvSpPr>
            <a:spLocks noGrp="1"/>
          </p:cNvSpPr>
          <p:nvPr>
            <p:ph idx="1"/>
          </p:nvPr>
        </p:nvSpPr>
        <p:spPr>
          <a:xfrm>
            <a:off x="1097280" y="2247900"/>
            <a:ext cx="10058400" cy="36211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3837089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8B95873-3CC0-4357-A298-B88B75A8A213}" type="datetimeFigureOut">
              <a:rPr lang="lv-LV" smtClean="0"/>
              <a:t>09.09.2020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4039733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912207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39107992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5227" y="521614"/>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420768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86578"/>
            <a:ext cx="10058400" cy="1450757"/>
          </a:xfrm>
        </p:spPr>
        <p:txBody>
          <a:bodyPr/>
          <a:lstStyle/>
          <a:p>
            <a:r>
              <a:rPr lang="en-US"/>
              <a:t>Click to edit Master title style</a:t>
            </a:r>
          </a:p>
        </p:txBody>
      </p:sp>
      <p:sp>
        <p:nvSpPr>
          <p:cNvPr id="3" name="Content Placeholder 2"/>
          <p:cNvSpPr>
            <a:spLocks noGrp="1"/>
          </p:cNvSpPr>
          <p:nvPr>
            <p:ph idx="1"/>
          </p:nvPr>
        </p:nvSpPr>
        <p:spPr>
          <a:xfrm>
            <a:off x="1097280" y="2247900"/>
            <a:ext cx="10058400" cy="36211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7401210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3254993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B95873-3CC0-4357-A298-B88B75A8A213}" type="datetimeFigureOut">
              <a:rPr lang="lv-LV" smtClean="0"/>
              <a:t>09.09.2020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8631080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B95873-3CC0-4357-A298-B88B75A8A213}" type="datetimeFigureOut">
              <a:rPr lang="lv-LV" smtClean="0"/>
              <a:t>09.09.2020</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37762045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B95873-3CC0-4357-A298-B88B75A8A213}" type="datetimeFigureOut">
              <a:rPr lang="lv-LV" smtClean="0"/>
              <a:t>09.09.2020</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3911322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8B95873-3CC0-4357-A298-B88B75A8A213}" type="datetimeFigureOut">
              <a:rPr lang="lv-LV" smtClean="0"/>
              <a:t>09.09.2020</a:t>
            </a:fld>
            <a:endParaRPr lang="lv-LV"/>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lv-LV"/>
          </a:p>
        </p:txBody>
      </p:sp>
      <p:sp>
        <p:nvSpPr>
          <p:cNvPr id="9" name="Slide Number Placeholder 8"/>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227851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0810414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8B95873-3CC0-4357-A298-B88B75A8A213}" type="datetimeFigureOut">
              <a:rPr lang="lv-LV" smtClean="0"/>
              <a:t>09.09.2020</a:t>
            </a:fld>
            <a:endParaRPr lang="lv-LV"/>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lv-LV"/>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BBD2AA7-02D3-4A06-8F9F-50CBD2285B67}" type="slidenum">
              <a:rPr lang="lv-LV" smtClean="0"/>
              <a:t>‹#›</a:t>
            </a:fld>
            <a:endParaRPr lang="lv-LV"/>
          </a:p>
        </p:txBody>
      </p:sp>
    </p:spTree>
    <p:extLst>
      <p:ext uri="{BB962C8B-B14F-4D97-AF65-F5344CB8AC3E}">
        <p14:creationId xmlns:p14="http://schemas.microsoft.com/office/powerpoint/2010/main" val="36261275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8B95873-3CC0-4357-A298-B88B75A8A213}" type="datetimeFigureOut">
              <a:rPr lang="lv-LV" smtClean="0"/>
              <a:t>09.09.2020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14067892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7737583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19553679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5227" y="521614"/>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10167150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86578"/>
            <a:ext cx="10058400" cy="1450757"/>
          </a:xfrm>
        </p:spPr>
        <p:txBody>
          <a:bodyPr/>
          <a:lstStyle/>
          <a:p>
            <a:r>
              <a:rPr lang="en-US"/>
              <a:t>Click to edit Master title style</a:t>
            </a:r>
          </a:p>
        </p:txBody>
      </p:sp>
      <p:sp>
        <p:nvSpPr>
          <p:cNvPr id="3" name="Content Placeholder 2"/>
          <p:cNvSpPr>
            <a:spLocks noGrp="1"/>
          </p:cNvSpPr>
          <p:nvPr>
            <p:ph idx="1"/>
          </p:nvPr>
        </p:nvSpPr>
        <p:spPr>
          <a:xfrm>
            <a:off x="1097280" y="2247900"/>
            <a:ext cx="10058400" cy="36211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9067394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33541539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B95873-3CC0-4357-A298-B88B75A8A213}" type="datetimeFigureOut">
              <a:rPr lang="lv-LV" smtClean="0"/>
              <a:t>09.09.2020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4922095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B95873-3CC0-4357-A298-B88B75A8A213}" type="datetimeFigureOut">
              <a:rPr lang="lv-LV" smtClean="0"/>
              <a:t>09.09.2020</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9789734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B95873-3CC0-4357-A298-B88B75A8A213}" type="datetimeFigureOut">
              <a:rPr lang="lv-LV" smtClean="0"/>
              <a:t>09.09.2020</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3272770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B95873-3CC0-4357-A298-B88B75A8A213}" type="datetimeFigureOut">
              <a:rPr lang="lv-LV" smtClean="0"/>
              <a:t>09.09.2020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4942275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8B95873-3CC0-4357-A298-B88B75A8A213}" type="datetimeFigureOut">
              <a:rPr lang="lv-LV" smtClean="0"/>
              <a:t>09.09.2020</a:t>
            </a:fld>
            <a:endParaRPr lang="lv-LV"/>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lv-LV"/>
          </a:p>
        </p:txBody>
      </p:sp>
      <p:sp>
        <p:nvSpPr>
          <p:cNvPr id="9" name="Slide Number Placeholder 8"/>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36686120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8B95873-3CC0-4357-A298-B88B75A8A213}" type="datetimeFigureOut">
              <a:rPr lang="lv-LV" smtClean="0"/>
              <a:t>09.09.2020</a:t>
            </a:fld>
            <a:endParaRPr lang="lv-LV"/>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lv-LV"/>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BBD2AA7-02D3-4A06-8F9F-50CBD2285B67}" type="slidenum">
              <a:rPr lang="lv-LV" smtClean="0"/>
              <a:t>‹#›</a:t>
            </a:fld>
            <a:endParaRPr lang="lv-LV"/>
          </a:p>
        </p:txBody>
      </p:sp>
    </p:spTree>
    <p:extLst>
      <p:ext uri="{BB962C8B-B14F-4D97-AF65-F5344CB8AC3E}">
        <p14:creationId xmlns:p14="http://schemas.microsoft.com/office/powerpoint/2010/main" val="6400365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8B95873-3CC0-4357-A298-B88B75A8A213}" type="datetimeFigureOut">
              <a:rPr lang="lv-LV" smtClean="0"/>
              <a:t>09.09.2020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8177136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9838894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41712012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5227" y="521614"/>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15298223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86578"/>
            <a:ext cx="10058400" cy="1450757"/>
          </a:xfrm>
        </p:spPr>
        <p:txBody>
          <a:bodyPr/>
          <a:lstStyle/>
          <a:p>
            <a:r>
              <a:rPr lang="en-US"/>
              <a:t>Click to edit Master title style</a:t>
            </a:r>
          </a:p>
        </p:txBody>
      </p:sp>
      <p:sp>
        <p:nvSpPr>
          <p:cNvPr id="3" name="Content Placeholder 2"/>
          <p:cNvSpPr>
            <a:spLocks noGrp="1"/>
          </p:cNvSpPr>
          <p:nvPr>
            <p:ph idx="1"/>
          </p:nvPr>
        </p:nvSpPr>
        <p:spPr>
          <a:xfrm>
            <a:off x="1097280" y="2247900"/>
            <a:ext cx="10058400" cy="36211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15697735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5640932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B95873-3CC0-4357-A298-B88B75A8A213}" type="datetimeFigureOut">
              <a:rPr lang="lv-LV" smtClean="0"/>
              <a:t>09.09.2020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4090093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B95873-3CC0-4357-A298-B88B75A8A213}" type="datetimeFigureOut">
              <a:rPr lang="lv-LV" smtClean="0"/>
              <a:t>09.09.2020</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1637287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B95873-3CC0-4357-A298-B88B75A8A213}" type="datetimeFigureOut">
              <a:rPr lang="lv-LV" smtClean="0"/>
              <a:t>09.09.2020</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4181712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B95873-3CC0-4357-A298-B88B75A8A213}" type="datetimeFigureOut">
              <a:rPr lang="lv-LV" smtClean="0"/>
              <a:t>09.09.2020</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34427673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8B95873-3CC0-4357-A298-B88B75A8A213}" type="datetimeFigureOut">
              <a:rPr lang="lv-LV" smtClean="0"/>
              <a:t>09.09.2020</a:t>
            </a:fld>
            <a:endParaRPr lang="lv-LV"/>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lv-LV"/>
          </a:p>
        </p:txBody>
      </p:sp>
      <p:sp>
        <p:nvSpPr>
          <p:cNvPr id="9" name="Slide Number Placeholder 8"/>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15786267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8B95873-3CC0-4357-A298-B88B75A8A213}" type="datetimeFigureOut">
              <a:rPr lang="lv-LV" smtClean="0"/>
              <a:t>09.09.2020</a:t>
            </a:fld>
            <a:endParaRPr lang="lv-LV"/>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lv-LV"/>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BBD2AA7-02D3-4A06-8F9F-50CBD2285B67}" type="slidenum">
              <a:rPr lang="lv-LV" smtClean="0"/>
              <a:t>‹#›</a:t>
            </a:fld>
            <a:endParaRPr lang="lv-LV"/>
          </a:p>
        </p:txBody>
      </p:sp>
    </p:spTree>
    <p:extLst>
      <p:ext uri="{BB962C8B-B14F-4D97-AF65-F5344CB8AC3E}">
        <p14:creationId xmlns:p14="http://schemas.microsoft.com/office/powerpoint/2010/main" val="29042773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8B95873-3CC0-4357-A298-B88B75A8A213}" type="datetimeFigureOut">
              <a:rPr lang="lv-LV" smtClean="0"/>
              <a:t>09.09.2020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11777849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1844340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2889702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256F9-33F4-4E4D-B9C7-0656C2F709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2338276F-9598-422D-8052-DFAA2C60B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EA13080F-7F2F-4C5F-AEBE-300D4D20706D}"/>
              </a:ext>
            </a:extLst>
          </p:cNvPr>
          <p:cNvSpPr>
            <a:spLocks noGrp="1"/>
          </p:cNvSpPr>
          <p:nvPr>
            <p:ph type="dt" sz="half" idx="10"/>
          </p:nvPr>
        </p:nvSpPr>
        <p:spPr/>
        <p:txBody>
          <a:bodyPr/>
          <a:lstStyle/>
          <a:p>
            <a:fld id="{19F54110-B569-452E-8A85-7882D56B37A7}" type="datetimeFigureOut">
              <a:rPr lang="lv-LV" smtClean="0"/>
              <a:t>09.09.2020</a:t>
            </a:fld>
            <a:endParaRPr lang="lv-LV"/>
          </a:p>
        </p:txBody>
      </p:sp>
      <p:sp>
        <p:nvSpPr>
          <p:cNvPr id="5" name="Footer Placeholder 4">
            <a:extLst>
              <a:ext uri="{FF2B5EF4-FFF2-40B4-BE49-F238E27FC236}">
                <a16:creationId xmlns:a16="http://schemas.microsoft.com/office/drawing/2014/main" id="{C0EB1792-1CA6-4126-A829-DF162A9741D4}"/>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9FE24DBC-8AB9-4BD8-89FF-AFA4FB61EB8B}"/>
              </a:ext>
            </a:extLst>
          </p:cNvPr>
          <p:cNvSpPr>
            <a:spLocks noGrp="1"/>
          </p:cNvSpPr>
          <p:nvPr>
            <p:ph type="sldNum" sz="quarter" idx="12"/>
          </p:nvPr>
        </p:nvSpPr>
        <p:spPr/>
        <p:txBody>
          <a:bodyPr/>
          <a:lstStyle/>
          <a:p>
            <a:fld id="{3EF15E3A-76C8-4EB8-ABE1-059F23EAFE5B}" type="slidenum">
              <a:rPr lang="lv-LV" smtClean="0"/>
              <a:t>‹#›</a:t>
            </a:fld>
            <a:endParaRPr lang="lv-LV"/>
          </a:p>
        </p:txBody>
      </p:sp>
    </p:spTree>
    <p:extLst>
      <p:ext uri="{BB962C8B-B14F-4D97-AF65-F5344CB8AC3E}">
        <p14:creationId xmlns:p14="http://schemas.microsoft.com/office/powerpoint/2010/main" val="24901442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6B148-7840-4EC4-9992-C72DB9577DD1}"/>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9CD9744B-B3ED-4846-9D27-9186F4965DA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F59DED39-69E7-49F2-9ED2-4B710A172377}"/>
              </a:ext>
            </a:extLst>
          </p:cNvPr>
          <p:cNvSpPr>
            <a:spLocks noGrp="1"/>
          </p:cNvSpPr>
          <p:nvPr>
            <p:ph type="dt" sz="half" idx="10"/>
          </p:nvPr>
        </p:nvSpPr>
        <p:spPr/>
        <p:txBody>
          <a:bodyPr/>
          <a:lstStyle/>
          <a:p>
            <a:fld id="{19F54110-B569-452E-8A85-7882D56B37A7}" type="datetimeFigureOut">
              <a:rPr lang="lv-LV" smtClean="0"/>
              <a:t>09.09.2020</a:t>
            </a:fld>
            <a:endParaRPr lang="lv-LV"/>
          </a:p>
        </p:txBody>
      </p:sp>
      <p:sp>
        <p:nvSpPr>
          <p:cNvPr id="5" name="Footer Placeholder 4">
            <a:extLst>
              <a:ext uri="{FF2B5EF4-FFF2-40B4-BE49-F238E27FC236}">
                <a16:creationId xmlns:a16="http://schemas.microsoft.com/office/drawing/2014/main" id="{21760668-4C26-44DC-B700-BF6AAB7FDD71}"/>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D8A0B3DF-CBAF-4648-977F-032F456A2513}"/>
              </a:ext>
            </a:extLst>
          </p:cNvPr>
          <p:cNvSpPr>
            <a:spLocks noGrp="1"/>
          </p:cNvSpPr>
          <p:nvPr>
            <p:ph type="sldNum" sz="quarter" idx="12"/>
          </p:nvPr>
        </p:nvSpPr>
        <p:spPr/>
        <p:txBody>
          <a:bodyPr/>
          <a:lstStyle/>
          <a:p>
            <a:fld id="{3EF15E3A-76C8-4EB8-ABE1-059F23EAFE5B}" type="slidenum">
              <a:rPr lang="lv-LV" smtClean="0"/>
              <a:t>‹#›</a:t>
            </a:fld>
            <a:endParaRPr lang="lv-LV"/>
          </a:p>
        </p:txBody>
      </p:sp>
    </p:spTree>
    <p:extLst>
      <p:ext uri="{BB962C8B-B14F-4D97-AF65-F5344CB8AC3E}">
        <p14:creationId xmlns:p14="http://schemas.microsoft.com/office/powerpoint/2010/main" val="1161217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5544C-E10C-4EA2-8BE4-3A18E5AA48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CD650F71-0619-4A20-B859-C3F591CA5E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E1DF2C0-31FB-4179-BE6B-5344A0A9566D}"/>
              </a:ext>
            </a:extLst>
          </p:cNvPr>
          <p:cNvSpPr>
            <a:spLocks noGrp="1"/>
          </p:cNvSpPr>
          <p:nvPr>
            <p:ph type="dt" sz="half" idx="10"/>
          </p:nvPr>
        </p:nvSpPr>
        <p:spPr/>
        <p:txBody>
          <a:bodyPr/>
          <a:lstStyle/>
          <a:p>
            <a:fld id="{19F54110-B569-452E-8A85-7882D56B37A7}" type="datetimeFigureOut">
              <a:rPr lang="lv-LV" smtClean="0"/>
              <a:t>09.09.2020</a:t>
            </a:fld>
            <a:endParaRPr lang="lv-LV"/>
          </a:p>
        </p:txBody>
      </p:sp>
      <p:sp>
        <p:nvSpPr>
          <p:cNvPr id="5" name="Footer Placeholder 4">
            <a:extLst>
              <a:ext uri="{FF2B5EF4-FFF2-40B4-BE49-F238E27FC236}">
                <a16:creationId xmlns:a16="http://schemas.microsoft.com/office/drawing/2014/main" id="{EA1F0F97-78C2-4EEA-BEC9-0300F6E08C10}"/>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9B449305-8F66-470F-82B6-B1B0D6073D9E}"/>
              </a:ext>
            </a:extLst>
          </p:cNvPr>
          <p:cNvSpPr>
            <a:spLocks noGrp="1"/>
          </p:cNvSpPr>
          <p:nvPr>
            <p:ph type="sldNum" sz="quarter" idx="12"/>
          </p:nvPr>
        </p:nvSpPr>
        <p:spPr/>
        <p:txBody>
          <a:bodyPr/>
          <a:lstStyle/>
          <a:p>
            <a:fld id="{3EF15E3A-76C8-4EB8-ABE1-059F23EAFE5B}" type="slidenum">
              <a:rPr lang="lv-LV" smtClean="0"/>
              <a:t>‹#›</a:t>
            </a:fld>
            <a:endParaRPr lang="lv-LV"/>
          </a:p>
        </p:txBody>
      </p:sp>
    </p:spTree>
    <p:extLst>
      <p:ext uri="{BB962C8B-B14F-4D97-AF65-F5344CB8AC3E}">
        <p14:creationId xmlns:p14="http://schemas.microsoft.com/office/powerpoint/2010/main" val="10288765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E0E39-D5DE-4E5B-931D-A32D6C5DB500}"/>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1AB19E82-849A-4900-93F9-7B5F6154A34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31DB2A45-04E5-4E4A-89C5-BED46AD0397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37E6D840-7306-46D5-979B-58936E058916}"/>
              </a:ext>
            </a:extLst>
          </p:cNvPr>
          <p:cNvSpPr>
            <a:spLocks noGrp="1"/>
          </p:cNvSpPr>
          <p:nvPr>
            <p:ph type="dt" sz="half" idx="10"/>
          </p:nvPr>
        </p:nvSpPr>
        <p:spPr/>
        <p:txBody>
          <a:bodyPr/>
          <a:lstStyle/>
          <a:p>
            <a:fld id="{19F54110-B569-452E-8A85-7882D56B37A7}" type="datetimeFigureOut">
              <a:rPr lang="lv-LV" smtClean="0"/>
              <a:t>09.09.2020</a:t>
            </a:fld>
            <a:endParaRPr lang="lv-LV"/>
          </a:p>
        </p:txBody>
      </p:sp>
      <p:sp>
        <p:nvSpPr>
          <p:cNvPr id="6" name="Footer Placeholder 5">
            <a:extLst>
              <a:ext uri="{FF2B5EF4-FFF2-40B4-BE49-F238E27FC236}">
                <a16:creationId xmlns:a16="http://schemas.microsoft.com/office/drawing/2014/main" id="{5241BCE7-AC3B-4504-B5DE-6E77CB965C6D}"/>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CB74FF43-786E-4571-852B-42E07A7C17D9}"/>
              </a:ext>
            </a:extLst>
          </p:cNvPr>
          <p:cNvSpPr>
            <a:spLocks noGrp="1"/>
          </p:cNvSpPr>
          <p:nvPr>
            <p:ph type="sldNum" sz="quarter" idx="12"/>
          </p:nvPr>
        </p:nvSpPr>
        <p:spPr/>
        <p:txBody>
          <a:bodyPr/>
          <a:lstStyle/>
          <a:p>
            <a:fld id="{3EF15E3A-76C8-4EB8-ABE1-059F23EAFE5B}" type="slidenum">
              <a:rPr lang="lv-LV" smtClean="0"/>
              <a:t>‹#›</a:t>
            </a:fld>
            <a:endParaRPr lang="lv-LV"/>
          </a:p>
        </p:txBody>
      </p:sp>
    </p:spTree>
    <p:extLst>
      <p:ext uri="{BB962C8B-B14F-4D97-AF65-F5344CB8AC3E}">
        <p14:creationId xmlns:p14="http://schemas.microsoft.com/office/powerpoint/2010/main" val="4262065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B95873-3CC0-4357-A298-B88B75A8A213}" type="datetimeFigureOut">
              <a:rPr lang="lv-LV" smtClean="0"/>
              <a:t>09.09.2020</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39692041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77E94-B363-4850-BF55-6365CEAFBA25}"/>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151351B9-00CB-4B7E-B85B-3E549058B7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D7E7E9C-6E71-4351-B07D-C403EDEAACB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D3DE4BC4-51F0-4172-ABCE-D1C715099F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3DDF1B9-BC42-4A11-B645-97323511E2B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293029C6-A7E5-42EC-AC8E-063E7E2868C3}"/>
              </a:ext>
            </a:extLst>
          </p:cNvPr>
          <p:cNvSpPr>
            <a:spLocks noGrp="1"/>
          </p:cNvSpPr>
          <p:nvPr>
            <p:ph type="dt" sz="half" idx="10"/>
          </p:nvPr>
        </p:nvSpPr>
        <p:spPr/>
        <p:txBody>
          <a:bodyPr/>
          <a:lstStyle/>
          <a:p>
            <a:fld id="{19F54110-B569-452E-8A85-7882D56B37A7}" type="datetimeFigureOut">
              <a:rPr lang="lv-LV" smtClean="0"/>
              <a:t>09.09.2020</a:t>
            </a:fld>
            <a:endParaRPr lang="lv-LV"/>
          </a:p>
        </p:txBody>
      </p:sp>
      <p:sp>
        <p:nvSpPr>
          <p:cNvPr id="8" name="Footer Placeholder 7">
            <a:extLst>
              <a:ext uri="{FF2B5EF4-FFF2-40B4-BE49-F238E27FC236}">
                <a16:creationId xmlns:a16="http://schemas.microsoft.com/office/drawing/2014/main" id="{8BEA9ECA-DA5D-446D-954D-B5914E44F4D5}"/>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D1684530-8D35-4A62-8929-10B5C4F93DBB}"/>
              </a:ext>
            </a:extLst>
          </p:cNvPr>
          <p:cNvSpPr>
            <a:spLocks noGrp="1"/>
          </p:cNvSpPr>
          <p:nvPr>
            <p:ph type="sldNum" sz="quarter" idx="12"/>
          </p:nvPr>
        </p:nvSpPr>
        <p:spPr/>
        <p:txBody>
          <a:bodyPr/>
          <a:lstStyle/>
          <a:p>
            <a:fld id="{3EF15E3A-76C8-4EB8-ABE1-059F23EAFE5B}" type="slidenum">
              <a:rPr lang="lv-LV" smtClean="0"/>
              <a:t>‹#›</a:t>
            </a:fld>
            <a:endParaRPr lang="lv-LV"/>
          </a:p>
        </p:txBody>
      </p:sp>
    </p:spTree>
    <p:extLst>
      <p:ext uri="{BB962C8B-B14F-4D97-AF65-F5344CB8AC3E}">
        <p14:creationId xmlns:p14="http://schemas.microsoft.com/office/powerpoint/2010/main" val="18136749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9D63-8EE1-4DBD-A50F-AB50A23600D1}"/>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93811D76-270A-4E70-B88E-6A08150FBC54}"/>
              </a:ext>
            </a:extLst>
          </p:cNvPr>
          <p:cNvSpPr>
            <a:spLocks noGrp="1"/>
          </p:cNvSpPr>
          <p:nvPr>
            <p:ph type="dt" sz="half" idx="10"/>
          </p:nvPr>
        </p:nvSpPr>
        <p:spPr/>
        <p:txBody>
          <a:bodyPr/>
          <a:lstStyle/>
          <a:p>
            <a:fld id="{19F54110-B569-452E-8A85-7882D56B37A7}" type="datetimeFigureOut">
              <a:rPr lang="lv-LV" smtClean="0"/>
              <a:t>09.09.2020</a:t>
            </a:fld>
            <a:endParaRPr lang="lv-LV"/>
          </a:p>
        </p:txBody>
      </p:sp>
      <p:sp>
        <p:nvSpPr>
          <p:cNvPr id="4" name="Footer Placeholder 3">
            <a:extLst>
              <a:ext uri="{FF2B5EF4-FFF2-40B4-BE49-F238E27FC236}">
                <a16:creationId xmlns:a16="http://schemas.microsoft.com/office/drawing/2014/main" id="{EB16D5CC-06E0-4DF2-A999-4D79599F4A8F}"/>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811409F0-7F1D-454F-A69F-A1581E9F53BF}"/>
              </a:ext>
            </a:extLst>
          </p:cNvPr>
          <p:cNvSpPr>
            <a:spLocks noGrp="1"/>
          </p:cNvSpPr>
          <p:nvPr>
            <p:ph type="sldNum" sz="quarter" idx="12"/>
          </p:nvPr>
        </p:nvSpPr>
        <p:spPr/>
        <p:txBody>
          <a:bodyPr/>
          <a:lstStyle/>
          <a:p>
            <a:fld id="{3EF15E3A-76C8-4EB8-ABE1-059F23EAFE5B}" type="slidenum">
              <a:rPr lang="lv-LV" smtClean="0"/>
              <a:t>‹#›</a:t>
            </a:fld>
            <a:endParaRPr lang="lv-LV"/>
          </a:p>
        </p:txBody>
      </p:sp>
    </p:spTree>
    <p:extLst>
      <p:ext uri="{BB962C8B-B14F-4D97-AF65-F5344CB8AC3E}">
        <p14:creationId xmlns:p14="http://schemas.microsoft.com/office/powerpoint/2010/main" val="2223558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866BE0-0A5D-4C6F-B13E-79AB9217FD9E}"/>
              </a:ext>
            </a:extLst>
          </p:cNvPr>
          <p:cNvSpPr>
            <a:spLocks noGrp="1"/>
          </p:cNvSpPr>
          <p:nvPr>
            <p:ph type="dt" sz="half" idx="10"/>
          </p:nvPr>
        </p:nvSpPr>
        <p:spPr/>
        <p:txBody>
          <a:bodyPr/>
          <a:lstStyle/>
          <a:p>
            <a:fld id="{19F54110-B569-452E-8A85-7882D56B37A7}" type="datetimeFigureOut">
              <a:rPr lang="lv-LV" smtClean="0"/>
              <a:t>09.09.2020</a:t>
            </a:fld>
            <a:endParaRPr lang="lv-LV"/>
          </a:p>
        </p:txBody>
      </p:sp>
      <p:sp>
        <p:nvSpPr>
          <p:cNvPr id="3" name="Footer Placeholder 2">
            <a:extLst>
              <a:ext uri="{FF2B5EF4-FFF2-40B4-BE49-F238E27FC236}">
                <a16:creationId xmlns:a16="http://schemas.microsoft.com/office/drawing/2014/main" id="{35D3E914-69CC-4594-ABA9-6FBF09FB1AD8}"/>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4D22D1AF-0321-4152-BDDF-1CB0315198C7}"/>
              </a:ext>
            </a:extLst>
          </p:cNvPr>
          <p:cNvSpPr>
            <a:spLocks noGrp="1"/>
          </p:cNvSpPr>
          <p:nvPr>
            <p:ph type="sldNum" sz="quarter" idx="12"/>
          </p:nvPr>
        </p:nvSpPr>
        <p:spPr/>
        <p:txBody>
          <a:bodyPr/>
          <a:lstStyle/>
          <a:p>
            <a:fld id="{3EF15E3A-76C8-4EB8-ABE1-059F23EAFE5B}" type="slidenum">
              <a:rPr lang="lv-LV" smtClean="0"/>
              <a:t>‹#›</a:t>
            </a:fld>
            <a:endParaRPr lang="lv-LV"/>
          </a:p>
        </p:txBody>
      </p:sp>
    </p:spTree>
    <p:extLst>
      <p:ext uri="{BB962C8B-B14F-4D97-AF65-F5344CB8AC3E}">
        <p14:creationId xmlns:p14="http://schemas.microsoft.com/office/powerpoint/2010/main" val="31027491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BE17E-1744-4EC2-8C75-88DAF61A76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4E20059C-0E93-4DF3-A2F1-972EED2B6E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79D3B7F9-AFD7-40DA-AE53-80FBE0FCD5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52A05A0-261D-4A40-97C1-5673411BD5B5}"/>
              </a:ext>
            </a:extLst>
          </p:cNvPr>
          <p:cNvSpPr>
            <a:spLocks noGrp="1"/>
          </p:cNvSpPr>
          <p:nvPr>
            <p:ph type="dt" sz="half" idx="10"/>
          </p:nvPr>
        </p:nvSpPr>
        <p:spPr/>
        <p:txBody>
          <a:bodyPr/>
          <a:lstStyle/>
          <a:p>
            <a:fld id="{19F54110-B569-452E-8A85-7882D56B37A7}" type="datetimeFigureOut">
              <a:rPr lang="lv-LV" smtClean="0"/>
              <a:t>09.09.2020</a:t>
            </a:fld>
            <a:endParaRPr lang="lv-LV"/>
          </a:p>
        </p:txBody>
      </p:sp>
      <p:sp>
        <p:nvSpPr>
          <p:cNvPr id="6" name="Footer Placeholder 5">
            <a:extLst>
              <a:ext uri="{FF2B5EF4-FFF2-40B4-BE49-F238E27FC236}">
                <a16:creationId xmlns:a16="http://schemas.microsoft.com/office/drawing/2014/main" id="{2E35164D-5561-43F5-9AB4-ED5F25E46973}"/>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042C5D0C-CC73-475F-BE3E-16874B18F2A6}"/>
              </a:ext>
            </a:extLst>
          </p:cNvPr>
          <p:cNvSpPr>
            <a:spLocks noGrp="1"/>
          </p:cNvSpPr>
          <p:nvPr>
            <p:ph type="sldNum" sz="quarter" idx="12"/>
          </p:nvPr>
        </p:nvSpPr>
        <p:spPr/>
        <p:txBody>
          <a:bodyPr/>
          <a:lstStyle/>
          <a:p>
            <a:fld id="{3EF15E3A-76C8-4EB8-ABE1-059F23EAFE5B}" type="slidenum">
              <a:rPr lang="lv-LV" smtClean="0"/>
              <a:t>‹#›</a:t>
            </a:fld>
            <a:endParaRPr lang="lv-LV"/>
          </a:p>
        </p:txBody>
      </p:sp>
    </p:spTree>
    <p:extLst>
      <p:ext uri="{BB962C8B-B14F-4D97-AF65-F5344CB8AC3E}">
        <p14:creationId xmlns:p14="http://schemas.microsoft.com/office/powerpoint/2010/main" val="18633838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EBC87-E2BD-44D8-84AA-81DEE1B90F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5EF85F48-2D70-4467-A072-F4FDC5E861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4FFC6EF5-13EE-453A-9936-2DDB8CF7CD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887B09-87BF-4E9C-8AEF-369B4B94D75D}"/>
              </a:ext>
            </a:extLst>
          </p:cNvPr>
          <p:cNvSpPr>
            <a:spLocks noGrp="1"/>
          </p:cNvSpPr>
          <p:nvPr>
            <p:ph type="dt" sz="half" idx="10"/>
          </p:nvPr>
        </p:nvSpPr>
        <p:spPr/>
        <p:txBody>
          <a:bodyPr/>
          <a:lstStyle/>
          <a:p>
            <a:fld id="{19F54110-B569-452E-8A85-7882D56B37A7}" type="datetimeFigureOut">
              <a:rPr lang="lv-LV" smtClean="0"/>
              <a:t>09.09.2020</a:t>
            </a:fld>
            <a:endParaRPr lang="lv-LV"/>
          </a:p>
        </p:txBody>
      </p:sp>
      <p:sp>
        <p:nvSpPr>
          <p:cNvPr id="6" name="Footer Placeholder 5">
            <a:extLst>
              <a:ext uri="{FF2B5EF4-FFF2-40B4-BE49-F238E27FC236}">
                <a16:creationId xmlns:a16="http://schemas.microsoft.com/office/drawing/2014/main" id="{6D039D51-1509-4959-A06D-FCD45BA70EBC}"/>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1E08FFCA-37FE-4030-8E9C-8755C2327219}"/>
              </a:ext>
            </a:extLst>
          </p:cNvPr>
          <p:cNvSpPr>
            <a:spLocks noGrp="1"/>
          </p:cNvSpPr>
          <p:nvPr>
            <p:ph type="sldNum" sz="quarter" idx="12"/>
          </p:nvPr>
        </p:nvSpPr>
        <p:spPr/>
        <p:txBody>
          <a:bodyPr/>
          <a:lstStyle/>
          <a:p>
            <a:fld id="{3EF15E3A-76C8-4EB8-ABE1-059F23EAFE5B}" type="slidenum">
              <a:rPr lang="lv-LV" smtClean="0"/>
              <a:t>‹#›</a:t>
            </a:fld>
            <a:endParaRPr lang="lv-LV"/>
          </a:p>
        </p:txBody>
      </p:sp>
    </p:spTree>
    <p:extLst>
      <p:ext uri="{BB962C8B-B14F-4D97-AF65-F5344CB8AC3E}">
        <p14:creationId xmlns:p14="http://schemas.microsoft.com/office/powerpoint/2010/main" val="4743944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F8210-F5B0-4D3A-905A-6F2980B68C01}"/>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9EBDDF36-9EA6-4758-826F-75E1DBCC2E9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4635B5C3-487C-4707-B5FE-926B74A40716}"/>
              </a:ext>
            </a:extLst>
          </p:cNvPr>
          <p:cNvSpPr>
            <a:spLocks noGrp="1"/>
          </p:cNvSpPr>
          <p:nvPr>
            <p:ph type="dt" sz="half" idx="10"/>
          </p:nvPr>
        </p:nvSpPr>
        <p:spPr/>
        <p:txBody>
          <a:bodyPr/>
          <a:lstStyle/>
          <a:p>
            <a:fld id="{19F54110-B569-452E-8A85-7882D56B37A7}" type="datetimeFigureOut">
              <a:rPr lang="lv-LV" smtClean="0"/>
              <a:t>09.09.2020</a:t>
            </a:fld>
            <a:endParaRPr lang="lv-LV"/>
          </a:p>
        </p:txBody>
      </p:sp>
      <p:sp>
        <p:nvSpPr>
          <p:cNvPr id="5" name="Footer Placeholder 4">
            <a:extLst>
              <a:ext uri="{FF2B5EF4-FFF2-40B4-BE49-F238E27FC236}">
                <a16:creationId xmlns:a16="http://schemas.microsoft.com/office/drawing/2014/main" id="{B1687924-0331-41F8-8DB0-0A981AC3D55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BA39CEF8-27F2-4FDF-B7D2-37DC34D5E303}"/>
              </a:ext>
            </a:extLst>
          </p:cNvPr>
          <p:cNvSpPr>
            <a:spLocks noGrp="1"/>
          </p:cNvSpPr>
          <p:nvPr>
            <p:ph type="sldNum" sz="quarter" idx="12"/>
          </p:nvPr>
        </p:nvSpPr>
        <p:spPr/>
        <p:txBody>
          <a:bodyPr/>
          <a:lstStyle/>
          <a:p>
            <a:fld id="{3EF15E3A-76C8-4EB8-ABE1-059F23EAFE5B}" type="slidenum">
              <a:rPr lang="lv-LV" smtClean="0"/>
              <a:t>‹#›</a:t>
            </a:fld>
            <a:endParaRPr lang="lv-LV"/>
          </a:p>
        </p:txBody>
      </p:sp>
    </p:spTree>
    <p:extLst>
      <p:ext uri="{BB962C8B-B14F-4D97-AF65-F5344CB8AC3E}">
        <p14:creationId xmlns:p14="http://schemas.microsoft.com/office/powerpoint/2010/main" val="2614514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277B8C-C8EF-4176-B212-F741A27929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EA998FD6-483C-4A1A-B32E-166AA700F90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FC47EC76-EF80-4E5E-B050-C9CAA19570B0}"/>
              </a:ext>
            </a:extLst>
          </p:cNvPr>
          <p:cNvSpPr>
            <a:spLocks noGrp="1"/>
          </p:cNvSpPr>
          <p:nvPr>
            <p:ph type="dt" sz="half" idx="10"/>
          </p:nvPr>
        </p:nvSpPr>
        <p:spPr/>
        <p:txBody>
          <a:bodyPr/>
          <a:lstStyle/>
          <a:p>
            <a:fld id="{19F54110-B569-452E-8A85-7882D56B37A7}" type="datetimeFigureOut">
              <a:rPr lang="lv-LV" smtClean="0"/>
              <a:t>09.09.2020</a:t>
            </a:fld>
            <a:endParaRPr lang="lv-LV"/>
          </a:p>
        </p:txBody>
      </p:sp>
      <p:sp>
        <p:nvSpPr>
          <p:cNvPr id="5" name="Footer Placeholder 4">
            <a:extLst>
              <a:ext uri="{FF2B5EF4-FFF2-40B4-BE49-F238E27FC236}">
                <a16:creationId xmlns:a16="http://schemas.microsoft.com/office/drawing/2014/main" id="{07C8CF84-E93B-48C7-8185-7DCE9A8D056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DE33EA5B-8F13-455D-870D-3392DB723C44}"/>
              </a:ext>
            </a:extLst>
          </p:cNvPr>
          <p:cNvSpPr>
            <a:spLocks noGrp="1"/>
          </p:cNvSpPr>
          <p:nvPr>
            <p:ph type="sldNum" sz="quarter" idx="12"/>
          </p:nvPr>
        </p:nvSpPr>
        <p:spPr/>
        <p:txBody>
          <a:bodyPr/>
          <a:lstStyle/>
          <a:p>
            <a:fld id="{3EF15E3A-76C8-4EB8-ABE1-059F23EAFE5B}" type="slidenum">
              <a:rPr lang="lv-LV" smtClean="0"/>
              <a:t>‹#›</a:t>
            </a:fld>
            <a:endParaRPr lang="lv-LV"/>
          </a:p>
        </p:txBody>
      </p:sp>
    </p:spTree>
    <p:extLst>
      <p:ext uri="{BB962C8B-B14F-4D97-AF65-F5344CB8AC3E}">
        <p14:creationId xmlns:p14="http://schemas.microsoft.com/office/powerpoint/2010/main" val="21675115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214F7-415C-4130-A288-EE5DEF1EE9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3DADD7BC-DDCC-4196-A5AA-D6CB26E1BA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B73F937B-61AA-42C4-9AFF-33E60B7C1BC4}"/>
              </a:ext>
            </a:extLst>
          </p:cNvPr>
          <p:cNvSpPr>
            <a:spLocks noGrp="1"/>
          </p:cNvSpPr>
          <p:nvPr>
            <p:ph type="dt" sz="half" idx="10"/>
          </p:nvPr>
        </p:nvSpPr>
        <p:spPr/>
        <p:txBody>
          <a:bodyPr/>
          <a:lstStyle/>
          <a:p>
            <a:fld id="{1D4E4C94-8B7B-45BA-A06B-B15A3B0199A1}" type="datetimeFigureOut">
              <a:rPr lang="lv-LV" smtClean="0"/>
              <a:t>09.09.2020</a:t>
            </a:fld>
            <a:endParaRPr lang="lv-LV"/>
          </a:p>
        </p:txBody>
      </p:sp>
      <p:sp>
        <p:nvSpPr>
          <p:cNvPr id="5" name="Footer Placeholder 4">
            <a:extLst>
              <a:ext uri="{FF2B5EF4-FFF2-40B4-BE49-F238E27FC236}">
                <a16:creationId xmlns:a16="http://schemas.microsoft.com/office/drawing/2014/main" id="{E4620A5A-1AD7-4422-AD7E-69ED264DCEC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498E0D30-DA00-4BFF-A2C6-F28E3F9CAC4C}"/>
              </a:ext>
            </a:extLst>
          </p:cNvPr>
          <p:cNvSpPr>
            <a:spLocks noGrp="1"/>
          </p:cNvSpPr>
          <p:nvPr>
            <p:ph type="sldNum" sz="quarter" idx="12"/>
          </p:nvPr>
        </p:nvSpPr>
        <p:spPr/>
        <p:txBody>
          <a:bodyPr/>
          <a:lstStyle/>
          <a:p>
            <a:fld id="{0ED964B8-F1C7-4620-B23A-5BAA1BF681F3}" type="slidenum">
              <a:rPr lang="lv-LV" smtClean="0"/>
              <a:t>‹#›</a:t>
            </a:fld>
            <a:endParaRPr lang="lv-LV"/>
          </a:p>
        </p:txBody>
      </p:sp>
    </p:spTree>
    <p:extLst>
      <p:ext uri="{BB962C8B-B14F-4D97-AF65-F5344CB8AC3E}">
        <p14:creationId xmlns:p14="http://schemas.microsoft.com/office/powerpoint/2010/main" val="31721801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1E6E3-2072-44A7-952B-AE6749E2F305}"/>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C93E3A44-1F67-4643-B5DF-EE8A773B373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8212B96C-3FD3-4C3A-B41F-ECD687A534A7}"/>
              </a:ext>
            </a:extLst>
          </p:cNvPr>
          <p:cNvSpPr>
            <a:spLocks noGrp="1"/>
          </p:cNvSpPr>
          <p:nvPr>
            <p:ph type="dt" sz="half" idx="10"/>
          </p:nvPr>
        </p:nvSpPr>
        <p:spPr/>
        <p:txBody>
          <a:bodyPr/>
          <a:lstStyle/>
          <a:p>
            <a:fld id="{1D4E4C94-8B7B-45BA-A06B-B15A3B0199A1}" type="datetimeFigureOut">
              <a:rPr lang="lv-LV" smtClean="0"/>
              <a:t>09.09.2020</a:t>
            </a:fld>
            <a:endParaRPr lang="lv-LV"/>
          </a:p>
        </p:txBody>
      </p:sp>
      <p:sp>
        <p:nvSpPr>
          <p:cNvPr id="5" name="Footer Placeholder 4">
            <a:extLst>
              <a:ext uri="{FF2B5EF4-FFF2-40B4-BE49-F238E27FC236}">
                <a16:creationId xmlns:a16="http://schemas.microsoft.com/office/drawing/2014/main" id="{A262D0FB-0B25-488B-AFDD-440177B03994}"/>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E2F80EFA-EB02-46C8-B126-ED5D5C2D5572}"/>
              </a:ext>
            </a:extLst>
          </p:cNvPr>
          <p:cNvSpPr>
            <a:spLocks noGrp="1"/>
          </p:cNvSpPr>
          <p:nvPr>
            <p:ph type="sldNum" sz="quarter" idx="12"/>
          </p:nvPr>
        </p:nvSpPr>
        <p:spPr/>
        <p:txBody>
          <a:bodyPr/>
          <a:lstStyle/>
          <a:p>
            <a:fld id="{0ED964B8-F1C7-4620-B23A-5BAA1BF681F3}" type="slidenum">
              <a:rPr lang="lv-LV" smtClean="0"/>
              <a:t>‹#›</a:t>
            </a:fld>
            <a:endParaRPr lang="lv-LV"/>
          </a:p>
        </p:txBody>
      </p:sp>
    </p:spTree>
    <p:extLst>
      <p:ext uri="{BB962C8B-B14F-4D97-AF65-F5344CB8AC3E}">
        <p14:creationId xmlns:p14="http://schemas.microsoft.com/office/powerpoint/2010/main" val="6614918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E8261-62EB-47D6-87FB-4545FE58C8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9F241F11-4D15-43FC-B7F2-C8BC451539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010B30E-B743-40B4-9DFB-C2800C11BD15}"/>
              </a:ext>
            </a:extLst>
          </p:cNvPr>
          <p:cNvSpPr>
            <a:spLocks noGrp="1"/>
          </p:cNvSpPr>
          <p:nvPr>
            <p:ph type="dt" sz="half" idx="10"/>
          </p:nvPr>
        </p:nvSpPr>
        <p:spPr/>
        <p:txBody>
          <a:bodyPr/>
          <a:lstStyle/>
          <a:p>
            <a:fld id="{1D4E4C94-8B7B-45BA-A06B-B15A3B0199A1}" type="datetimeFigureOut">
              <a:rPr lang="lv-LV" smtClean="0"/>
              <a:t>09.09.2020</a:t>
            </a:fld>
            <a:endParaRPr lang="lv-LV"/>
          </a:p>
        </p:txBody>
      </p:sp>
      <p:sp>
        <p:nvSpPr>
          <p:cNvPr id="5" name="Footer Placeholder 4">
            <a:extLst>
              <a:ext uri="{FF2B5EF4-FFF2-40B4-BE49-F238E27FC236}">
                <a16:creationId xmlns:a16="http://schemas.microsoft.com/office/drawing/2014/main" id="{B367967B-4CB4-44C2-9277-9343315F6B3B}"/>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0C2CF35C-5433-45AC-9788-E3A227D9FAFB}"/>
              </a:ext>
            </a:extLst>
          </p:cNvPr>
          <p:cNvSpPr>
            <a:spLocks noGrp="1"/>
          </p:cNvSpPr>
          <p:nvPr>
            <p:ph type="sldNum" sz="quarter" idx="12"/>
          </p:nvPr>
        </p:nvSpPr>
        <p:spPr/>
        <p:txBody>
          <a:bodyPr/>
          <a:lstStyle/>
          <a:p>
            <a:fld id="{0ED964B8-F1C7-4620-B23A-5BAA1BF681F3}" type="slidenum">
              <a:rPr lang="lv-LV" smtClean="0"/>
              <a:t>‹#›</a:t>
            </a:fld>
            <a:endParaRPr lang="lv-LV"/>
          </a:p>
        </p:txBody>
      </p:sp>
    </p:spTree>
    <p:extLst>
      <p:ext uri="{BB962C8B-B14F-4D97-AF65-F5344CB8AC3E}">
        <p14:creationId xmlns:p14="http://schemas.microsoft.com/office/powerpoint/2010/main" val="900307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8B95873-3CC0-4357-A298-B88B75A8A213}" type="datetimeFigureOut">
              <a:rPr lang="lv-LV" smtClean="0"/>
              <a:t>09.09.2020</a:t>
            </a:fld>
            <a:endParaRPr lang="lv-LV"/>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lv-LV"/>
          </a:p>
        </p:txBody>
      </p:sp>
      <p:sp>
        <p:nvSpPr>
          <p:cNvPr id="9" name="Slide Number Placeholder 8"/>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0845436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B3319-C022-43CD-975A-018B2C845A8E}"/>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D112D8B4-0CDC-4F9F-A4E7-C0397314846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BC359865-7725-4648-8BB5-2D890D4E156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1F4B4072-4AB5-4CE8-A74C-1A41B5148351}"/>
              </a:ext>
            </a:extLst>
          </p:cNvPr>
          <p:cNvSpPr>
            <a:spLocks noGrp="1"/>
          </p:cNvSpPr>
          <p:nvPr>
            <p:ph type="dt" sz="half" idx="10"/>
          </p:nvPr>
        </p:nvSpPr>
        <p:spPr/>
        <p:txBody>
          <a:bodyPr/>
          <a:lstStyle/>
          <a:p>
            <a:fld id="{1D4E4C94-8B7B-45BA-A06B-B15A3B0199A1}" type="datetimeFigureOut">
              <a:rPr lang="lv-LV" smtClean="0"/>
              <a:t>09.09.2020</a:t>
            </a:fld>
            <a:endParaRPr lang="lv-LV"/>
          </a:p>
        </p:txBody>
      </p:sp>
      <p:sp>
        <p:nvSpPr>
          <p:cNvPr id="6" name="Footer Placeholder 5">
            <a:extLst>
              <a:ext uri="{FF2B5EF4-FFF2-40B4-BE49-F238E27FC236}">
                <a16:creationId xmlns:a16="http://schemas.microsoft.com/office/drawing/2014/main" id="{F989C681-C318-4FB4-9EC3-84D23C26E265}"/>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F3720293-E10D-4116-948B-95E15C94A93D}"/>
              </a:ext>
            </a:extLst>
          </p:cNvPr>
          <p:cNvSpPr>
            <a:spLocks noGrp="1"/>
          </p:cNvSpPr>
          <p:nvPr>
            <p:ph type="sldNum" sz="quarter" idx="12"/>
          </p:nvPr>
        </p:nvSpPr>
        <p:spPr/>
        <p:txBody>
          <a:bodyPr/>
          <a:lstStyle/>
          <a:p>
            <a:fld id="{0ED964B8-F1C7-4620-B23A-5BAA1BF681F3}" type="slidenum">
              <a:rPr lang="lv-LV" smtClean="0"/>
              <a:t>‹#›</a:t>
            </a:fld>
            <a:endParaRPr lang="lv-LV"/>
          </a:p>
        </p:txBody>
      </p:sp>
    </p:spTree>
    <p:extLst>
      <p:ext uri="{BB962C8B-B14F-4D97-AF65-F5344CB8AC3E}">
        <p14:creationId xmlns:p14="http://schemas.microsoft.com/office/powerpoint/2010/main" val="32849185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973BE-9BD4-43E4-BC23-DE391E81B2DC}"/>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F4EE4774-7F93-4632-806D-BF1A15145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381DA8E-436E-4C5C-826C-57AF2474076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A8F7D9FE-8A85-4893-89C6-B9CEDD76F8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F7AF9B4-D6D0-4591-A187-0380C8D1201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B37413AB-C84D-49A6-9E23-390D96B7CCF9}"/>
              </a:ext>
            </a:extLst>
          </p:cNvPr>
          <p:cNvSpPr>
            <a:spLocks noGrp="1"/>
          </p:cNvSpPr>
          <p:nvPr>
            <p:ph type="dt" sz="half" idx="10"/>
          </p:nvPr>
        </p:nvSpPr>
        <p:spPr/>
        <p:txBody>
          <a:bodyPr/>
          <a:lstStyle/>
          <a:p>
            <a:fld id="{1D4E4C94-8B7B-45BA-A06B-B15A3B0199A1}" type="datetimeFigureOut">
              <a:rPr lang="lv-LV" smtClean="0"/>
              <a:t>09.09.2020</a:t>
            </a:fld>
            <a:endParaRPr lang="lv-LV"/>
          </a:p>
        </p:txBody>
      </p:sp>
      <p:sp>
        <p:nvSpPr>
          <p:cNvPr id="8" name="Footer Placeholder 7">
            <a:extLst>
              <a:ext uri="{FF2B5EF4-FFF2-40B4-BE49-F238E27FC236}">
                <a16:creationId xmlns:a16="http://schemas.microsoft.com/office/drawing/2014/main" id="{A9538181-9F64-40FE-90A3-FE850301C424}"/>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4E98A1D4-799C-4FB9-9836-2AD5AA095F82}"/>
              </a:ext>
            </a:extLst>
          </p:cNvPr>
          <p:cNvSpPr>
            <a:spLocks noGrp="1"/>
          </p:cNvSpPr>
          <p:nvPr>
            <p:ph type="sldNum" sz="quarter" idx="12"/>
          </p:nvPr>
        </p:nvSpPr>
        <p:spPr/>
        <p:txBody>
          <a:bodyPr/>
          <a:lstStyle/>
          <a:p>
            <a:fld id="{0ED964B8-F1C7-4620-B23A-5BAA1BF681F3}" type="slidenum">
              <a:rPr lang="lv-LV" smtClean="0"/>
              <a:t>‹#›</a:t>
            </a:fld>
            <a:endParaRPr lang="lv-LV"/>
          </a:p>
        </p:txBody>
      </p:sp>
    </p:spTree>
    <p:extLst>
      <p:ext uri="{BB962C8B-B14F-4D97-AF65-F5344CB8AC3E}">
        <p14:creationId xmlns:p14="http://schemas.microsoft.com/office/powerpoint/2010/main" val="6102982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41F2F-BE9E-426E-A94D-E58DB9F395B3}"/>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8C83D9A8-D64A-44E2-8681-B2D77D3C2C0A}"/>
              </a:ext>
            </a:extLst>
          </p:cNvPr>
          <p:cNvSpPr>
            <a:spLocks noGrp="1"/>
          </p:cNvSpPr>
          <p:nvPr>
            <p:ph type="dt" sz="half" idx="10"/>
          </p:nvPr>
        </p:nvSpPr>
        <p:spPr/>
        <p:txBody>
          <a:bodyPr/>
          <a:lstStyle/>
          <a:p>
            <a:fld id="{1D4E4C94-8B7B-45BA-A06B-B15A3B0199A1}" type="datetimeFigureOut">
              <a:rPr lang="lv-LV" smtClean="0"/>
              <a:t>09.09.2020</a:t>
            </a:fld>
            <a:endParaRPr lang="lv-LV"/>
          </a:p>
        </p:txBody>
      </p:sp>
      <p:sp>
        <p:nvSpPr>
          <p:cNvPr id="4" name="Footer Placeholder 3">
            <a:extLst>
              <a:ext uri="{FF2B5EF4-FFF2-40B4-BE49-F238E27FC236}">
                <a16:creationId xmlns:a16="http://schemas.microsoft.com/office/drawing/2014/main" id="{3F000B19-480B-40A6-AFE5-0852BC71F149}"/>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C4AD5AAB-A30A-45EE-BA27-6B679B2736AD}"/>
              </a:ext>
            </a:extLst>
          </p:cNvPr>
          <p:cNvSpPr>
            <a:spLocks noGrp="1"/>
          </p:cNvSpPr>
          <p:nvPr>
            <p:ph type="sldNum" sz="quarter" idx="12"/>
          </p:nvPr>
        </p:nvSpPr>
        <p:spPr/>
        <p:txBody>
          <a:bodyPr/>
          <a:lstStyle/>
          <a:p>
            <a:fld id="{0ED964B8-F1C7-4620-B23A-5BAA1BF681F3}" type="slidenum">
              <a:rPr lang="lv-LV" smtClean="0"/>
              <a:t>‹#›</a:t>
            </a:fld>
            <a:endParaRPr lang="lv-LV"/>
          </a:p>
        </p:txBody>
      </p:sp>
    </p:spTree>
    <p:extLst>
      <p:ext uri="{BB962C8B-B14F-4D97-AF65-F5344CB8AC3E}">
        <p14:creationId xmlns:p14="http://schemas.microsoft.com/office/powerpoint/2010/main" val="30192500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16B9C1-C8FA-40CE-9BFF-A4CDD4F6A155}"/>
              </a:ext>
            </a:extLst>
          </p:cNvPr>
          <p:cNvSpPr>
            <a:spLocks noGrp="1"/>
          </p:cNvSpPr>
          <p:nvPr>
            <p:ph type="dt" sz="half" idx="10"/>
          </p:nvPr>
        </p:nvSpPr>
        <p:spPr/>
        <p:txBody>
          <a:bodyPr/>
          <a:lstStyle/>
          <a:p>
            <a:fld id="{1D4E4C94-8B7B-45BA-A06B-B15A3B0199A1}" type="datetimeFigureOut">
              <a:rPr lang="lv-LV" smtClean="0"/>
              <a:t>09.09.2020</a:t>
            </a:fld>
            <a:endParaRPr lang="lv-LV"/>
          </a:p>
        </p:txBody>
      </p:sp>
      <p:sp>
        <p:nvSpPr>
          <p:cNvPr id="3" name="Footer Placeholder 2">
            <a:extLst>
              <a:ext uri="{FF2B5EF4-FFF2-40B4-BE49-F238E27FC236}">
                <a16:creationId xmlns:a16="http://schemas.microsoft.com/office/drawing/2014/main" id="{297D2884-838F-427B-A5E9-119F30C5C183}"/>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4C399B24-BB34-47D2-8427-30089272385B}"/>
              </a:ext>
            </a:extLst>
          </p:cNvPr>
          <p:cNvSpPr>
            <a:spLocks noGrp="1"/>
          </p:cNvSpPr>
          <p:nvPr>
            <p:ph type="sldNum" sz="quarter" idx="12"/>
          </p:nvPr>
        </p:nvSpPr>
        <p:spPr/>
        <p:txBody>
          <a:bodyPr/>
          <a:lstStyle/>
          <a:p>
            <a:fld id="{0ED964B8-F1C7-4620-B23A-5BAA1BF681F3}" type="slidenum">
              <a:rPr lang="lv-LV" smtClean="0"/>
              <a:t>‹#›</a:t>
            </a:fld>
            <a:endParaRPr lang="lv-LV"/>
          </a:p>
        </p:txBody>
      </p:sp>
    </p:spTree>
    <p:extLst>
      <p:ext uri="{BB962C8B-B14F-4D97-AF65-F5344CB8AC3E}">
        <p14:creationId xmlns:p14="http://schemas.microsoft.com/office/powerpoint/2010/main" val="22525605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6D715-AA26-4AFC-AC37-91F3F0EE15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CCFE515B-947A-4D7D-84D9-E74F82F5CD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06607BD6-442E-402B-964F-EF0F8A4552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30A370-0D99-494B-B26F-29C6D6902216}"/>
              </a:ext>
            </a:extLst>
          </p:cNvPr>
          <p:cNvSpPr>
            <a:spLocks noGrp="1"/>
          </p:cNvSpPr>
          <p:nvPr>
            <p:ph type="dt" sz="half" idx="10"/>
          </p:nvPr>
        </p:nvSpPr>
        <p:spPr/>
        <p:txBody>
          <a:bodyPr/>
          <a:lstStyle/>
          <a:p>
            <a:fld id="{1D4E4C94-8B7B-45BA-A06B-B15A3B0199A1}" type="datetimeFigureOut">
              <a:rPr lang="lv-LV" smtClean="0"/>
              <a:t>09.09.2020</a:t>
            </a:fld>
            <a:endParaRPr lang="lv-LV"/>
          </a:p>
        </p:txBody>
      </p:sp>
      <p:sp>
        <p:nvSpPr>
          <p:cNvPr id="6" name="Footer Placeholder 5">
            <a:extLst>
              <a:ext uri="{FF2B5EF4-FFF2-40B4-BE49-F238E27FC236}">
                <a16:creationId xmlns:a16="http://schemas.microsoft.com/office/drawing/2014/main" id="{48C9743A-3001-4401-92DD-D22E4FE9349B}"/>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B7D02B90-710F-4367-A84E-BEA9935F93DD}"/>
              </a:ext>
            </a:extLst>
          </p:cNvPr>
          <p:cNvSpPr>
            <a:spLocks noGrp="1"/>
          </p:cNvSpPr>
          <p:nvPr>
            <p:ph type="sldNum" sz="quarter" idx="12"/>
          </p:nvPr>
        </p:nvSpPr>
        <p:spPr/>
        <p:txBody>
          <a:bodyPr/>
          <a:lstStyle/>
          <a:p>
            <a:fld id="{0ED964B8-F1C7-4620-B23A-5BAA1BF681F3}" type="slidenum">
              <a:rPr lang="lv-LV" smtClean="0"/>
              <a:t>‹#›</a:t>
            </a:fld>
            <a:endParaRPr lang="lv-LV"/>
          </a:p>
        </p:txBody>
      </p:sp>
    </p:spTree>
    <p:extLst>
      <p:ext uri="{BB962C8B-B14F-4D97-AF65-F5344CB8AC3E}">
        <p14:creationId xmlns:p14="http://schemas.microsoft.com/office/powerpoint/2010/main" val="35875936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344F7-B156-4B6A-B86C-FA5EAAA740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5867B6B2-362D-4445-B4B4-DABA2A915B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C1B9171E-C060-4BEA-9B11-88DA2E0F47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B7DE68-18B8-4179-9A49-5119B7A7D86A}"/>
              </a:ext>
            </a:extLst>
          </p:cNvPr>
          <p:cNvSpPr>
            <a:spLocks noGrp="1"/>
          </p:cNvSpPr>
          <p:nvPr>
            <p:ph type="dt" sz="half" idx="10"/>
          </p:nvPr>
        </p:nvSpPr>
        <p:spPr/>
        <p:txBody>
          <a:bodyPr/>
          <a:lstStyle/>
          <a:p>
            <a:fld id="{1D4E4C94-8B7B-45BA-A06B-B15A3B0199A1}" type="datetimeFigureOut">
              <a:rPr lang="lv-LV" smtClean="0"/>
              <a:t>09.09.2020</a:t>
            </a:fld>
            <a:endParaRPr lang="lv-LV"/>
          </a:p>
        </p:txBody>
      </p:sp>
      <p:sp>
        <p:nvSpPr>
          <p:cNvPr id="6" name="Footer Placeholder 5">
            <a:extLst>
              <a:ext uri="{FF2B5EF4-FFF2-40B4-BE49-F238E27FC236}">
                <a16:creationId xmlns:a16="http://schemas.microsoft.com/office/drawing/2014/main" id="{B8A32C83-0AC8-4FBD-8FA1-6B4C200691B1}"/>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273DF13A-728C-4AF0-B070-188279E48D5D}"/>
              </a:ext>
            </a:extLst>
          </p:cNvPr>
          <p:cNvSpPr>
            <a:spLocks noGrp="1"/>
          </p:cNvSpPr>
          <p:nvPr>
            <p:ph type="sldNum" sz="quarter" idx="12"/>
          </p:nvPr>
        </p:nvSpPr>
        <p:spPr/>
        <p:txBody>
          <a:bodyPr/>
          <a:lstStyle/>
          <a:p>
            <a:fld id="{0ED964B8-F1C7-4620-B23A-5BAA1BF681F3}" type="slidenum">
              <a:rPr lang="lv-LV" smtClean="0"/>
              <a:t>‹#›</a:t>
            </a:fld>
            <a:endParaRPr lang="lv-LV"/>
          </a:p>
        </p:txBody>
      </p:sp>
    </p:spTree>
    <p:extLst>
      <p:ext uri="{BB962C8B-B14F-4D97-AF65-F5344CB8AC3E}">
        <p14:creationId xmlns:p14="http://schemas.microsoft.com/office/powerpoint/2010/main" val="4873107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62264-253C-40C5-9136-5E5630DC5422}"/>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22B3F8EC-C33D-4663-83B4-6384C2C885B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99340EE9-FE25-431E-85AD-8CF84CA07B10}"/>
              </a:ext>
            </a:extLst>
          </p:cNvPr>
          <p:cNvSpPr>
            <a:spLocks noGrp="1"/>
          </p:cNvSpPr>
          <p:nvPr>
            <p:ph type="dt" sz="half" idx="10"/>
          </p:nvPr>
        </p:nvSpPr>
        <p:spPr/>
        <p:txBody>
          <a:bodyPr/>
          <a:lstStyle/>
          <a:p>
            <a:fld id="{1D4E4C94-8B7B-45BA-A06B-B15A3B0199A1}" type="datetimeFigureOut">
              <a:rPr lang="lv-LV" smtClean="0"/>
              <a:t>09.09.2020</a:t>
            </a:fld>
            <a:endParaRPr lang="lv-LV"/>
          </a:p>
        </p:txBody>
      </p:sp>
      <p:sp>
        <p:nvSpPr>
          <p:cNvPr id="5" name="Footer Placeholder 4">
            <a:extLst>
              <a:ext uri="{FF2B5EF4-FFF2-40B4-BE49-F238E27FC236}">
                <a16:creationId xmlns:a16="http://schemas.microsoft.com/office/drawing/2014/main" id="{84705702-E59B-43F6-A99A-46F7C2B94443}"/>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88E69F0-7489-47D2-80EE-B476BC45C071}"/>
              </a:ext>
            </a:extLst>
          </p:cNvPr>
          <p:cNvSpPr>
            <a:spLocks noGrp="1"/>
          </p:cNvSpPr>
          <p:nvPr>
            <p:ph type="sldNum" sz="quarter" idx="12"/>
          </p:nvPr>
        </p:nvSpPr>
        <p:spPr/>
        <p:txBody>
          <a:bodyPr/>
          <a:lstStyle/>
          <a:p>
            <a:fld id="{0ED964B8-F1C7-4620-B23A-5BAA1BF681F3}" type="slidenum">
              <a:rPr lang="lv-LV" smtClean="0"/>
              <a:t>‹#›</a:t>
            </a:fld>
            <a:endParaRPr lang="lv-LV"/>
          </a:p>
        </p:txBody>
      </p:sp>
    </p:spTree>
    <p:extLst>
      <p:ext uri="{BB962C8B-B14F-4D97-AF65-F5344CB8AC3E}">
        <p14:creationId xmlns:p14="http://schemas.microsoft.com/office/powerpoint/2010/main" val="16031512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890BFC-97E0-4E2C-A9FE-692B8FFA70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F476F748-E716-4A07-B510-474335924C1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E45EF17D-4099-4621-831A-9ECE0FCB91A4}"/>
              </a:ext>
            </a:extLst>
          </p:cNvPr>
          <p:cNvSpPr>
            <a:spLocks noGrp="1"/>
          </p:cNvSpPr>
          <p:nvPr>
            <p:ph type="dt" sz="half" idx="10"/>
          </p:nvPr>
        </p:nvSpPr>
        <p:spPr/>
        <p:txBody>
          <a:bodyPr/>
          <a:lstStyle/>
          <a:p>
            <a:fld id="{1D4E4C94-8B7B-45BA-A06B-B15A3B0199A1}" type="datetimeFigureOut">
              <a:rPr lang="lv-LV" smtClean="0"/>
              <a:t>09.09.2020</a:t>
            </a:fld>
            <a:endParaRPr lang="lv-LV"/>
          </a:p>
        </p:txBody>
      </p:sp>
      <p:sp>
        <p:nvSpPr>
          <p:cNvPr id="5" name="Footer Placeholder 4">
            <a:extLst>
              <a:ext uri="{FF2B5EF4-FFF2-40B4-BE49-F238E27FC236}">
                <a16:creationId xmlns:a16="http://schemas.microsoft.com/office/drawing/2014/main" id="{A58D2CBA-C4D7-4029-B163-5A004CD77147}"/>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B391E948-A771-4F17-BD3C-97BC1AC35896}"/>
              </a:ext>
            </a:extLst>
          </p:cNvPr>
          <p:cNvSpPr>
            <a:spLocks noGrp="1"/>
          </p:cNvSpPr>
          <p:nvPr>
            <p:ph type="sldNum" sz="quarter" idx="12"/>
          </p:nvPr>
        </p:nvSpPr>
        <p:spPr/>
        <p:txBody>
          <a:bodyPr/>
          <a:lstStyle/>
          <a:p>
            <a:fld id="{0ED964B8-F1C7-4620-B23A-5BAA1BF681F3}" type="slidenum">
              <a:rPr lang="lv-LV" smtClean="0"/>
              <a:t>‹#›</a:t>
            </a:fld>
            <a:endParaRPr lang="lv-LV"/>
          </a:p>
        </p:txBody>
      </p:sp>
    </p:spTree>
    <p:extLst>
      <p:ext uri="{BB962C8B-B14F-4D97-AF65-F5344CB8AC3E}">
        <p14:creationId xmlns:p14="http://schemas.microsoft.com/office/powerpoint/2010/main" val="18634558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AB410-AF88-43F6-A165-31B56AC932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3AD91D79-B864-4295-A25B-813B114A63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ABB31853-B1D2-4473-805A-A178C11ED381}"/>
              </a:ext>
            </a:extLst>
          </p:cNvPr>
          <p:cNvSpPr>
            <a:spLocks noGrp="1"/>
          </p:cNvSpPr>
          <p:nvPr>
            <p:ph type="dt" sz="half" idx="10"/>
          </p:nvPr>
        </p:nvSpPr>
        <p:spPr/>
        <p:txBody>
          <a:bodyPr/>
          <a:lstStyle/>
          <a:p>
            <a:fld id="{E5B7AFA9-4AFB-4421-B5B7-3EF71FABA1AD}" type="datetimeFigureOut">
              <a:rPr lang="lv-LV" smtClean="0"/>
              <a:t>09.09.2020</a:t>
            </a:fld>
            <a:endParaRPr lang="lv-LV"/>
          </a:p>
        </p:txBody>
      </p:sp>
      <p:sp>
        <p:nvSpPr>
          <p:cNvPr id="5" name="Footer Placeholder 4">
            <a:extLst>
              <a:ext uri="{FF2B5EF4-FFF2-40B4-BE49-F238E27FC236}">
                <a16:creationId xmlns:a16="http://schemas.microsoft.com/office/drawing/2014/main" id="{4B20D80B-C8E2-4FA1-BFDF-F38557716FA1}"/>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14CA0832-82C7-48A5-85FD-BF05D49CC4C3}"/>
              </a:ext>
            </a:extLst>
          </p:cNvPr>
          <p:cNvSpPr>
            <a:spLocks noGrp="1"/>
          </p:cNvSpPr>
          <p:nvPr>
            <p:ph type="sldNum" sz="quarter" idx="12"/>
          </p:nvPr>
        </p:nvSpPr>
        <p:spPr/>
        <p:txBody>
          <a:bodyPr/>
          <a:lstStyle/>
          <a:p>
            <a:fld id="{3657DE7B-1178-4D98-9FF9-DBF78739D060}" type="slidenum">
              <a:rPr lang="lv-LV" smtClean="0"/>
              <a:t>‹#›</a:t>
            </a:fld>
            <a:endParaRPr lang="lv-LV"/>
          </a:p>
        </p:txBody>
      </p:sp>
    </p:spTree>
    <p:extLst>
      <p:ext uri="{BB962C8B-B14F-4D97-AF65-F5344CB8AC3E}">
        <p14:creationId xmlns:p14="http://schemas.microsoft.com/office/powerpoint/2010/main" val="38830790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11E13-CD4C-45D8-8245-106C97618AA6}"/>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F2817742-FF44-4228-9119-692A9AAA84A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3910B584-9651-46C6-AD2D-9DA8DCF5A088}"/>
              </a:ext>
            </a:extLst>
          </p:cNvPr>
          <p:cNvSpPr>
            <a:spLocks noGrp="1"/>
          </p:cNvSpPr>
          <p:nvPr>
            <p:ph type="dt" sz="half" idx="10"/>
          </p:nvPr>
        </p:nvSpPr>
        <p:spPr/>
        <p:txBody>
          <a:bodyPr/>
          <a:lstStyle/>
          <a:p>
            <a:fld id="{E5B7AFA9-4AFB-4421-B5B7-3EF71FABA1AD}" type="datetimeFigureOut">
              <a:rPr lang="lv-LV" smtClean="0"/>
              <a:t>09.09.2020</a:t>
            </a:fld>
            <a:endParaRPr lang="lv-LV"/>
          </a:p>
        </p:txBody>
      </p:sp>
      <p:sp>
        <p:nvSpPr>
          <p:cNvPr id="5" name="Footer Placeholder 4">
            <a:extLst>
              <a:ext uri="{FF2B5EF4-FFF2-40B4-BE49-F238E27FC236}">
                <a16:creationId xmlns:a16="http://schemas.microsoft.com/office/drawing/2014/main" id="{3F36F89F-6911-4291-A1B7-11B0F02D3D74}"/>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43DDBAD-84AB-4AAE-8AE9-51AE6D3FEBEE}"/>
              </a:ext>
            </a:extLst>
          </p:cNvPr>
          <p:cNvSpPr>
            <a:spLocks noGrp="1"/>
          </p:cNvSpPr>
          <p:nvPr>
            <p:ph type="sldNum" sz="quarter" idx="12"/>
          </p:nvPr>
        </p:nvSpPr>
        <p:spPr/>
        <p:txBody>
          <a:bodyPr/>
          <a:lstStyle/>
          <a:p>
            <a:fld id="{3657DE7B-1178-4D98-9FF9-DBF78739D060}" type="slidenum">
              <a:rPr lang="lv-LV" smtClean="0"/>
              <a:t>‹#›</a:t>
            </a:fld>
            <a:endParaRPr lang="lv-LV"/>
          </a:p>
        </p:txBody>
      </p:sp>
    </p:spTree>
    <p:extLst>
      <p:ext uri="{BB962C8B-B14F-4D97-AF65-F5344CB8AC3E}">
        <p14:creationId xmlns:p14="http://schemas.microsoft.com/office/powerpoint/2010/main" val="1616113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8B95873-3CC0-4357-A298-B88B75A8A213}" type="datetimeFigureOut">
              <a:rPr lang="lv-LV" smtClean="0"/>
              <a:t>09.09.2020</a:t>
            </a:fld>
            <a:endParaRPr lang="lv-LV"/>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lv-LV"/>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BBD2AA7-02D3-4A06-8F9F-50CBD2285B67}" type="slidenum">
              <a:rPr lang="lv-LV" smtClean="0"/>
              <a:t>‹#›</a:t>
            </a:fld>
            <a:endParaRPr lang="lv-LV"/>
          </a:p>
        </p:txBody>
      </p:sp>
    </p:spTree>
    <p:extLst>
      <p:ext uri="{BB962C8B-B14F-4D97-AF65-F5344CB8AC3E}">
        <p14:creationId xmlns:p14="http://schemas.microsoft.com/office/powerpoint/2010/main" val="8785092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AF739-F63E-49E5-B4B0-656B215F39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1517A2FA-8514-4BA5-A3E6-F3546E16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745CC9A-0C37-4885-8D76-46EAF5B87B38}"/>
              </a:ext>
            </a:extLst>
          </p:cNvPr>
          <p:cNvSpPr>
            <a:spLocks noGrp="1"/>
          </p:cNvSpPr>
          <p:nvPr>
            <p:ph type="dt" sz="half" idx="10"/>
          </p:nvPr>
        </p:nvSpPr>
        <p:spPr/>
        <p:txBody>
          <a:bodyPr/>
          <a:lstStyle/>
          <a:p>
            <a:fld id="{E5B7AFA9-4AFB-4421-B5B7-3EF71FABA1AD}" type="datetimeFigureOut">
              <a:rPr lang="lv-LV" smtClean="0"/>
              <a:t>09.09.2020</a:t>
            </a:fld>
            <a:endParaRPr lang="lv-LV"/>
          </a:p>
        </p:txBody>
      </p:sp>
      <p:sp>
        <p:nvSpPr>
          <p:cNvPr id="5" name="Footer Placeholder 4">
            <a:extLst>
              <a:ext uri="{FF2B5EF4-FFF2-40B4-BE49-F238E27FC236}">
                <a16:creationId xmlns:a16="http://schemas.microsoft.com/office/drawing/2014/main" id="{EA84874F-81D1-46FC-A9D5-C571F4C72388}"/>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7F109B69-2799-4D58-9A87-67FA6A301F8A}"/>
              </a:ext>
            </a:extLst>
          </p:cNvPr>
          <p:cNvSpPr>
            <a:spLocks noGrp="1"/>
          </p:cNvSpPr>
          <p:nvPr>
            <p:ph type="sldNum" sz="quarter" idx="12"/>
          </p:nvPr>
        </p:nvSpPr>
        <p:spPr/>
        <p:txBody>
          <a:bodyPr/>
          <a:lstStyle/>
          <a:p>
            <a:fld id="{3657DE7B-1178-4D98-9FF9-DBF78739D060}" type="slidenum">
              <a:rPr lang="lv-LV" smtClean="0"/>
              <a:t>‹#›</a:t>
            </a:fld>
            <a:endParaRPr lang="lv-LV"/>
          </a:p>
        </p:txBody>
      </p:sp>
    </p:spTree>
    <p:extLst>
      <p:ext uri="{BB962C8B-B14F-4D97-AF65-F5344CB8AC3E}">
        <p14:creationId xmlns:p14="http://schemas.microsoft.com/office/powerpoint/2010/main" val="25696963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F5E9B-B10C-44D9-A8D1-DB9EECAC5801}"/>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538F8752-118E-431F-8F01-933760A0EEF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74CA0E16-F253-4A8F-9EF1-2A529C9A822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EC142E9A-483B-43AC-873D-1B51BD45CBC3}"/>
              </a:ext>
            </a:extLst>
          </p:cNvPr>
          <p:cNvSpPr>
            <a:spLocks noGrp="1"/>
          </p:cNvSpPr>
          <p:nvPr>
            <p:ph type="dt" sz="half" idx="10"/>
          </p:nvPr>
        </p:nvSpPr>
        <p:spPr/>
        <p:txBody>
          <a:bodyPr/>
          <a:lstStyle/>
          <a:p>
            <a:fld id="{E5B7AFA9-4AFB-4421-B5B7-3EF71FABA1AD}" type="datetimeFigureOut">
              <a:rPr lang="lv-LV" smtClean="0"/>
              <a:t>09.09.2020</a:t>
            </a:fld>
            <a:endParaRPr lang="lv-LV"/>
          </a:p>
        </p:txBody>
      </p:sp>
      <p:sp>
        <p:nvSpPr>
          <p:cNvPr id="6" name="Footer Placeholder 5">
            <a:extLst>
              <a:ext uri="{FF2B5EF4-FFF2-40B4-BE49-F238E27FC236}">
                <a16:creationId xmlns:a16="http://schemas.microsoft.com/office/drawing/2014/main" id="{04DA6C61-016C-43D5-9D92-97928F306D7A}"/>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C1077FBB-CC6B-497C-B919-19301812B963}"/>
              </a:ext>
            </a:extLst>
          </p:cNvPr>
          <p:cNvSpPr>
            <a:spLocks noGrp="1"/>
          </p:cNvSpPr>
          <p:nvPr>
            <p:ph type="sldNum" sz="quarter" idx="12"/>
          </p:nvPr>
        </p:nvSpPr>
        <p:spPr/>
        <p:txBody>
          <a:bodyPr/>
          <a:lstStyle/>
          <a:p>
            <a:fld id="{3657DE7B-1178-4D98-9FF9-DBF78739D060}" type="slidenum">
              <a:rPr lang="lv-LV" smtClean="0"/>
              <a:t>‹#›</a:t>
            </a:fld>
            <a:endParaRPr lang="lv-LV"/>
          </a:p>
        </p:txBody>
      </p:sp>
    </p:spTree>
    <p:extLst>
      <p:ext uri="{BB962C8B-B14F-4D97-AF65-F5344CB8AC3E}">
        <p14:creationId xmlns:p14="http://schemas.microsoft.com/office/powerpoint/2010/main" val="11568108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AE5EA-4DC1-4041-AF87-B93148F98EC2}"/>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D2C72073-94E9-422C-8A6B-621C225CE1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0F27E25-D14C-452F-BD86-BF5AD3CC8CD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22BC4850-F030-4CA6-A14D-B51B6C4EE5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658F4DE-75C0-46E6-AA11-FCCE7EC53A6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0584AE89-709C-4816-99AB-B9013C755F1F}"/>
              </a:ext>
            </a:extLst>
          </p:cNvPr>
          <p:cNvSpPr>
            <a:spLocks noGrp="1"/>
          </p:cNvSpPr>
          <p:nvPr>
            <p:ph type="dt" sz="half" idx="10"/>
          </p:nvPr>
        </p:nvSpPr>
        <p:spPr/>
        <p:txBody>
          <a:bodyPr/>
          <a:lstStyle/>
          <a:p>
            <a:fld id="{E5B7AFA9-4AFB-4421-B5B7-3EF71FABA1AD}" type="datetimeFigureOut">
              <a:rPr lang="lv-LV" smtClean="0"/>
              <a:t>09.09.2020</a:t>
            </a:fld>
            <a:endParaRPr lang="lv-LV"/>
          </a:p>
        </p:txBody>
      </p:sp>
      <p:sp>
        <p:nvSpPr>
          <p:cNvPr id="8" name="Footer Placeholder 7">
            <a:extLst>
              <a:ext uri="{FF2B5EF4-FFF2-40B4-BE49-F238E27FC236}">
                <a16:creationId xmlns:a16="http://schemas.microsoft.com/office/drawing/2014/main" id="{82149EF3-F070-43FA-BFD8-B5D0C371D173}"/>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533A140C-D203-4FF5-9F0E-B1D92EFC9C16}"/>
              </a:ext>
            </a:extLst>
          </p:cNvPr>
          <p:cNvSpPr>
            <a:spLocks noGrp="1"/>
          </p:cNvSpPr>
          <p:nvPr>
            <p:ph type="sldNum" sz="quarter" idx="12"/>
          </p:nvPr>
        </p:nvSpPr>
        <p:spPr/>
        <p:txBody>
          <a:bodyPr/>
          <a:lstStyle/>
          <a:p>
            <a:fld id="{3657DE7B-1178-4D98-9FF9-DBF78739D060}" type="slidenum">
              <a:rPr lang="lv-LV" smtClean="0"/>
              <a:t>‹#›</a:t>
            </a:fld>
            <a:endParaRPr lang="lv-LV"/>
          </a:p>
        </p:txBody>
      </p:sp>
    </p:spTree>
    <p:extLst>
      <p:ext uri="{BB962C8B-B14F-4D97-AF65-F5344CB8AC3E}">
        <p14:creationId xmlns:p14="http://schemas.microsoft.com/office/powerpoint/2010/main" val="19739152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9B607-99F5-41C1-AC9C-402D876728C1}"/>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C9426743-527A-4C2B-872E-47A3AD2BAC3F}"/>
              </a:ext>
            </a:extLst>
          </p:cNvPr>
          <p:cNvSpPr>
            <a:spLocks noGrp="1"/>
          </p:cNvSpPr>
          <p:nvPr>
            <p:ph type="dt" sz="half" idx="10"/>
          </p:nvPr>
        </p:nvSpPr>
        <p:spPr/>
        <p:txBody>
          <a:bodyPr/>
          <a:lstStyle/>
          <a:p>
            <a:fld id="{E5B7AFA9-4AFB-4421-B5B7-3EF71FABA1AD}" type="datetimeFigureOut">
              <a:rPr lang="lv-LV" smtClean="0"/>
              <a:t>09.09.2020</a:t>
            </a:fld>
            <a:endParaRPr lang="lv-LV"/>
          </a:p>
        </p:txBody>
      </p:sp>
      <p:sp>
        <p:nvSpPr>
          <p:cNvPr id="4" name="Footer Placeholder 3">
            <a:extLst>
              <a:ext uri="{FF2B5EF4-FFF2-40B4-BE49-F238E27FC236}">
                <a16:creationId xmlns:a16="http://schemas.microsoft.com/office/drawing/2014/main" id="{65EBB31A-C805-4E32-BE41-34670C2E8F6D}"/>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972BFC12-E19C-4113-8490-CD4B0B28A016}"/>
              </a:ext>
            </a:extLst>
          </p:cNvPr>
          <p:cNvSpPr>
            <a:spLocks noGrp="1"/>
          </p:cNvSpPr>
          <p:nvPr>
            <p:ph type="sldNum" sz="quarter" idx="12"/>
          </p:nvPr>
        </p:nvSpPr>
        <p:spPr/>
        <p:txBody>
          <a:bodyPr/>
          <a:lstStyle/>
          <a:p>
            <a:fld id="{3657DE7B-1178-4D98-9FF9-DBF78739D060}" type="slidenum">
              <a:rPr lang="lv-LV" smtClean="0"/>
              <a:t>‹#›</a:t>
            </a:fld>
            <a:endParaRPr lang="lv-LV"/>
          </a:p>
        </p:txBody>
      </p:sp>
    </p:spTree>
    <p:extLst>
      <p:ext uri="{BB962C8B-B14F-4D97-AF65-F5344CB8AC3E}">
        <p14:creationId xmlns:p14="http://schemas.microsoft.com/office/powerpoint/2010/main" val="25858680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490216-ADCA-4F80-B8E8-66E62543DBB2}"/>
              </a:ext>
            </a:extLst>
          </p:cNvPr>
          <p:cNvSpPr>
            <a:spLocks noGrp="1"/>
          </p:cNvSpPr>
          <p:nvPr>
            <p:ph type="dt" sz="half" idx="10"/>
          </p:nvPr>
        </p:nvSpPr>
        <p:spPr/>
        <p:txBody>
          <a:bodyPr/>
          <a:lstStyle/>
          <a:p>
            <a:fld id="{E5B7AFA9-4AFB-4421-B5B7-3EF71FABA1AD}" type="datetimeFigureOut">
              <a:rPr lang="lv-LV" smtClean="0"/>
              <a:t>09.09.2020</a:t>
            </a:fld>
            <a:endParaRPr lang="lv-LV"/>
          </a:p>
        </p:txBody>
      </p:sp>
      <p:sp>
        <p:nvSpPr>
          <p:cNvPr id="3" name="Footer Placeholder 2">
            <a:extLst>
              <a:ext uri="{FF2B5EF4-FFF2-40B4-BE49-F238E27FC236}">
                <a16:creationId xmlns:a16="http://schemas.microsoft.com/office/drawing/2014/main" id="{FBE78071-DC72-4EB4-8733-B728F61418A2}"/>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33D5480C-9FEA-48F5-A163-FE098425B219}"/>
              </a:ext>
            </a:extLst>
          </p:cNvPr>
          <p:cNvSpPr>
            <a:spLocks noGrp="1"/>
          </p:cNvSpPr>
          <p:nvPr>
            <p:ph type="sldNum" sz="quarter" idx="12"/>
          </p:nvPr>
        </p:nvSpPr>
        <p:spPr/>
        <p:txBody>
          <a:bodyPr/>
          <a:lstStyle/>
          <a:p>
            <a:fld id="{3657DE7B-1178-4D98-9FF9-DBF78739D060}" type="slidenum">
              <a:rPr lang="lv-LV" smtClean="0"/>
              <a:t>‹#›</a:t>
            </a:fld>
            <a:endParaRPr lang="lv-LV"/>
          </a:p>
        </p:txBody>
      </p:sp>
    </p:spTree>
    <p:extLst>
      <p:ext uri="{BB962C8B-B14F-4D97-AF65-F5344CB8AC3E}">
        <p14:creationId xmlns:p14="http://schemas.microsoft.com/office/powerpoint/2010/main" val="3113659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23DDD-C965-4838-9671-A4BD95A929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27F1CD93-DA53-4947-9022-514C828FE1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A7D8A237-F162-4053-83FF-3691CD8707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E8BDD5-D706-4004-951C-881FC2A6AA97}"/>
              </a:ext>
            </a:extLst>
          </p:cNvPr>
          <p:cNvSpPr>
            <a:spLocks noGrp="1"/>
          </p:cNvSpPr>
          <p:nvPr>
            <p:ph type="dt" sz="half" idx="10"/>
          </p:nvPr>
        </p:nvSpPr>
        <p:spPr/>
        <p:txBody>
          <a:bodyPr/>
          <a:lstStyle/>
          <a:p>
            <a:fld id="{E5B7AFA9-4AFB-4421-B5B7-3EF71FABA1AD}" type="datetimeFigureOut">
              <a:rPr lang="lv-LV" smtClean="0"/>
              <a:t>09.09.2020</a:t>
            </a:fld>
            <a:endParaRPr lang="lv-LV"/>
          </a:p>
        </p:txBody>
      </p:sp>
      <p:sp>
        <p:nvSpPr>
          <p:cNvPr id="6" name="Footer Placeholder 5">
            <a:extLst>
              <a:ext uri="{FF2B5EF4-FFF2-40B4-BE49-F238E27FC236}">
                <a16:creationId xmlns:a16="http://schemas.microsoft.com/office/drawing/2014/main" id="{4DCC8453-6A11-4443-917D-D3751CE21CA8}"/>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EA28935F-AD97-417F-9F62-6E1E8109AD66}"/>
              </a:ext>
            </a:extLst>
          </p:cNvPr>
          <p:cNvSpPr>
            <a:spLocks noGrp="1"/>
          </p:cNvSpPr>
          <p:nvPr>
            <p:ph type="sldNum" sz="quarter" idx="12"/>
          </p:nvPr>
        </p:nvSpPr>
        <p:spPr/>
        <p:txBody>
          <a:bodyPr/>
          <a:lstStyle/>
          <a:p>
            <a:fld id="{3657DE7B-1178-4D98-9FF9-DBF78739D060}" type="slidenum">
              <a:rPr lang="lv-LV" smtClean="0"/>
              <a:t>‹#›</a:t>
            </a:fld>
            <a:endParaRPr lang="lv-LV"/>
          </a:p>
        </p:txBody>
      </p:sp>
    </p:spTree>
    <p:extLst>
      <p:ext uri="{BB962C8B-B14F-4D97-AF65-F5344CB8AC3E}">
        <p14:creationId xmlns:p14="http://schemas.microsoft.com/office/powerpoint/2010/main" val="7472854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0655E-35DD-4FBA-AD41-5D0044EBC7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45F8DD35-06AB-4640-AA3A-E23071D18C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1F665153-EB51-4F81-9931-078DED3A82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AC02D4F-C241-4AC6-A957-E90BAAB8DC16}"/>
              </a:ext>
            </a:extLst>
          </p:cNvPr>
          <p:cNvSpPr>
            <a:spLocks noGrp="1"/>
          </p:cNvSpPr>
          <p:nvPr>
            <p:ph type="dt" sz="half" idx="10"/>
          </p:nvPr>
        </p:nvSpPr>
        <p:spPr/>
        <p:txBody>
          <a:bodyPr/>
          <a:lstStyle/>
          <a:p>
            <a:fld id="{E5B7AFA9-4AFB-4421-B5B7-3EF71FABA1AD}" type="datetimeFigureOut">
              <a:rPr lang="lv-LV" smtClean="0"/>
              <a:t>09.09.2020</a:t>
            </a:fld>
            <a:endParaRPr lang="lv-LV"/>
          </a:p>
        </p:txBody>
      </p:sp>
      <p:sp>
        <p:nvSpPr>
          <p:cNvPr id="6" name="Footer Placeholder 5">
            <a:extLst>
              <a:ext uri="{FF2B5EF4-FFF2-40B4-BE49-F238E27FC236}">
                <a16:creationId xmlns:a16="http://schemas.microsoft.com/office/drawing/2014/main" id="{FEEB5BC0-2261-4422-8ACC-1453FA3B3ECC}"/>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25B35605-5DF0-44B5-BB67-EDB12493C6E8}"/>
              </a:ext>
            </a:extLst>
          </p:cNvPr>
          <p:cNvSpPr>
            <a:spLocks noGrp="1"/>
          </p:cNvSpPr>
          <p:nvPr>
            <p:ph type="sldNum" sz="quarter" idx="12"/>
          </p:nvPr>
        </p:nvSpPr>
        <p:spPr/>
        <p:txBody>
          <a:bodyPr/>
          <a:lstStyle/>
          <a:p>
            <a:fld id="{3657DE7B-1178-4D98-9FF9-DBF78739D060}" type="slidenum">
              <a:rPr lang="lv-LV" smtClean="0"/>
              <a:t>‹#›</a:t>
            </a:fld>
            <a:endParaRPr lang="lv-LV"/>
          </a:p>
        </p:txBody>
      </p:sp>
    </p:spTree>
    <p:extLst>
      <p:ext uri="{BB962C8B-B14F-4D97-AF65-F5344CB8AC3E}">
        <p14:creationId xmlns:p14="http://schemas.microsoft.com/office/powerpoint/2010/main" val="40188840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84378-88E4-43BC-8725-B17D7EEE855D}"/>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D350ADE1-05F0-4460-AC54-149F2781DC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DD2C1038-111C-4B84-B6CF-C90566431946}"/>
              </a:ext>
            </a:extLst>
          </p:cNvPr>
          <p:cNvSpPr>
            <a:spLocks noGrp="1"/>
          </p:cNvSpPr>
          <p:nvPr>
            <p:ph type="dt" sz="half" idx="10"/>
          </p:nvPr>
        </p:nvSpPr>
        <p:spPr/>
        <p:txBody>
          <a:bodyPr/>
          <a:lstStyle/>
          <a:p>
            <a:fld id="{E5B7AFA9-4AFB-4421-B5B7-3EF71FABA1AD}" type="datetimeFigureOut">
              <a:rPr lang="lv-LV" smtClean="0"/>
              <a:t>09.09.2020</a:t>
            </a:fld>
            <a:endParaRPr lang="lv-LV"/>
          </a:p>
        </p:txBody>
      </p:sp>
      <p:sp>
        <p:nvSpPr>
          <p:cNvPr id="5" name="Footer Placeholder 4">
            <a:extLst>
              <a:ext uri="{FF2B5EF4-FFF2-40B4-BE49-F238E27FC236}">
                <a16:creationId xmlns:a16="http://schemas.microsoft.com/office/drawing/2014/main" id="{400ACCA1-90BA-40A8-B657-9B140C2525C3}"/>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45B761ED-91AC-4B4F-A5A2-90AE46EBAC9E}"/>
              </a:ext>
            </a:extLst>
          </p:cNvPr>
          <p:cNvSpPr>
            <a:spLocks noGrp="1"/>
          </p:cNvSpPr>
          <p:nvPr>
            <p:ph type="sldNum" sz="quarter" idx="12"/>
          </p:nvPr>
        </p:nvSpPr>
        <p:spPr/>
        <p:txBody>
          <a:bodyPr/>
          <a:lstStyle/>
          <a:p>
            <a:fld id="{3657DE7B-1178-4D98-9FF9-DBF78739D060}" type="slidenum">
              <a:rPr lang="lv-LV" smtClean="0"/>
              <a:t>‹#›</a:t>
            </a:fld>
            <a:endParaRPr lang="lv-LV"/>
          </a:p>
        </p:txBody>
      </p:sp>
    </p:spTree>
    <p:extLst>
      <p:ext uri="{BB962C8B-B14F-4D97-AF65-F5344CB8AC3E}">
        <p14:creationId xmlns:p14="http://schemas.microsoft.com/office/powerpoint/2010/main" val="13804304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C07CE0-BE11-4A0D-9839-6E88560B1F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C1D8DAC5-547E-4C74-90A1-CA96EDA0DA5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7F530DD8-6C1D-4938-9DF0-938C4B6D2A1E}"/>
              </a:ext>
            </a:extLst>
          </p:cNvPr>
          <p:cNvSpPr>
            <a:spLocks noGrp="1"/>
          </p:cNvSpPr>
          <p:nvPr>
            <p:ph type="dt" sz="half" idx="10"/>
          </p:nvPr>
        </p:nvSpPr>
        <p:spPr/>
        <p:txBody>
          <a:bodyPr/>
          <a:lstStyle/>
          <a:p>
            <a:fld id="{E5B7AFA9-4AFB-4421-B5B7-3EF71FABA1AD}" type="datetimeFigureOut">
              <a:rPr lang="lv-LV" smtClean="0"/>
              <a:t>09.09.2020</a:t>
            </a:fld>
            <a:endParaRPr lang="lv-LV"/>
          </a:p>
        </p:txBody>
      </p:sp>
      <p:sp>
        <p:nvSpPr>
          <p:cNvPr id="5" name="Footer Placeholder 4">
            <a:extLst>
              <a:ext uri="{FF2B5EF4-FFF2-40B4-BE49-F238E27FC236}">
                <a16:creationId xmlns:a16="http://schemas.microsoft.com/office/drawing/2014/main" id="{EBABBDC4-C9C0-49B1-BDD4-72073BBBFBFA}"/>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ED14A1F0-3AF3-495D-99F4-E28DD62F3A20}"/>
              </a:ext>
            </a:extLst>
          </p:cNvPr>
          <p:cNvSpPr>
            <a:spLocks noGrp="1"/>
          </p:cNvSpPr>
          <p:nvPr>
            <p:ph type="sldNum" sz="quarter" idx="12"/>
          </p:nvPr>
        </p:nvSpPr>
        <p:spPr/>
        <p:txBody>
          <a:bodyPr/>
          <a:lstStyle/>
          <a:p>
            <a:fld id="{3657DE7B-1178-4D98-9FF9-DBF78739D060}" type="slidenum">
              <a:rPr lang="lv-LV" smtClean="0"/>
              <a:t>‹#›</a:t>
            </a:fld>
            <a:endParaRPr lang="lv-LV"/>
          </a:p>
        </p:txBody>
      </p:sp>
    </p:spTree>
    <p:extLst>
      <p:ext uri="{BB962C8B-B14F-4D97-AF65-F5344CB8AC3E}">
        <p14:creationId xmlns:p14="http://schemas.microsoft.com/office/powerpoint/2010/main" val="6737357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2C993-9FF0-41FD-A592-43FFAEEAB7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49BB76A1-B5B5-4580-A8D5-2D2CBF6AF3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C6A8955F-EFAB-412A-B679-80910A84511E}"/>
              </a:ext>
            </a:extLst>
          </p:cNvPr>
          <p:cNvSpPr>
            <a:spLocks noGrp="1"/>
          </p:cNvSpPr>
          <p:nvPr>
            <p:ph type="dt" sz="half" idx="10"/>
          </p:nvPr>
        </p:nvSpPr>
        <p:spPr/>
        <p:txBody>
          <a:bodyPr/>
          <a:lstStyle/>
          <a:p>
            <a:fld id="{2AF3AC4D-9FE6-4FD3-AE43-65826DA6619D}" type="datetimeFigureOut">
              <a:rPr lang="lv-LV" smtClean="0"/>
              <a:t>09.09.2020</a:t>
            </a:fld>
            <a:endParaRPr lang="lv-LV"/>
          </a:p>
        </p:txBody>
      </p:sp>
      <p:sp>
        <p:nvSpPr>
          <p:cNvPr id="5" name="Footer Placeholder 4">
            <a:extLst>
              <a:ext uri="{FF2B5EF4-FFF2-40B4-BE49-F238E27FC236}">
                <a16:creationId xmlns:a16="http://schemas.microsoft.com/office/drawing/2014/main" id="{08584E81-F68D-490C-999F-81574AA71447}"/>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A28E6366-CDF0-44C6-A6A2-B103C254587F}"/>
              </a:ext>
            </a:extLst>
          </p:cNvPr>
          <p:cNvSpPr>
            <a:spLocks noGrp="1"/>
          </p:cNvSpPr>
          <p:nvPr>
            <p:ph type="sldNum" sz="quarter" idx="12"/>
          </p:nvPr>
        </p:nvSpPr>
        <p:spPr/>
        <p:txBody>
          <a:bodyPr/>
          <a:lstStyle/>
          <a:p>
            <a:fld id="{8BCAA974-02C3-4265-8074-C2A66A90B2A4}" type="slidenum">
              <a:rPr lang="lv-LV" smtClean="0"/>
              <a:t>‹#›</a:t>
            </a:fld>
            <a:endParaRPr lang="lv-LV"/>
          </a:p>
        </p:txBody>
      </p:sp>
    </p:spTree>
    <p:extLst>
      <p:ext uri="{BB962C8B-B14F-4D97-AF65-F5344CB8AC3E}">
        <p14:creationId xmlns:p14="http://schemas.microsoft.com/office/powerpoint/2010/main" val="3951771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8B95873-3CC0-4357-A298-B88B75A8A213}" type="datetimeFigureOut">
              <a:rPr lang="lv-LV" smtClean="0"/>
              <a:t>09.09.2020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425913127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2ED03-6253-4620-9D03-E7E2793FC63E}"/>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66E2F57D-09D3-485B-9510-0C104FE2DE2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3EDF1400-C814-4744-BC2F-8EEA4B9C7594}"/>
              </a:ext>
            </a:extLst>
          </p:cNvPr>
          <p:cNvSpPr>
            <a:spLocks noGrp="1"/>
          </p:cNvSpPr>
          <p:nvPr>
            <p:ph type="dt" sz="half" idx="10"/>
          </p:nvPr>
        </p:nvSpPr>
        <p:spPr/>
        <p:txBody>
          <a:bodyPr/>
          <a:lstStyle/>
          <a:p>
            <a:fld id="{2AF3AC4D-9FE6-4FD3-AE43-65826DA6619D}" type="datetimeFigureOut">
              <a:rPr lang="lv-LV" smtClean="0"/>
              <a:t>09.09.2020</a:t>
            </a:fld>
            <a:endParaRPr lang="lv-LV"/>
          </a:p>
        </p:txBody>
      </p:sp>
      <p:sp>
        <p:nvSpPr>
          <p:cNvPr id="5" name="Footer Placeholder 4">
            <a:extLst>
              <a:ext uri="{FF2B5EF4-FFF2-40B4-BE49-F238E27FC236}">
                <a16:creationId xmlns:a16="http://schemas.microsoft.com/office/drawing/2014/main" id="{8B7C4C59-2EC4-46BF-91DD-A13E95FE90F7}"/>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15DAF18B-C900-4D45-B376-56726A032C36}"/>
              </a:ext>
            </a:extLst>
          </p:cNvPr>
          <p:cNvSpPr>
            <a:spLocks noGrp="1"/>
          </p:cNvSpPr>
          <p:nvPr>
            <p:ph type="sldNum" sz="quarter" idx="12"/>
          </p:nvPr>
        </p:nvSpPr>
        <p:spPr/>
        <p:txBody>
          <a:bodyPr/>
          <a:lstStyle/>
          <a:p>
            <a:fld id="{8BCAA974-02C3-4265-8074-C2A66A90B2A4}" type="slidenum">
              <a:rPr lang="lv-LV" smtClean="0"/>
              <a:t>‹#›</a:t>
            </a:fld>
            <a:endParaRPr lang="lv-LV"/>
          </a:p>
        </p:txBody>
      </p:sp>
    </p:spTree>
    <p:extLst>
      <p:ext uri="{BB962C8B-B14F-4D97-AF65-F5344CB8AC3E}">
        <p14:creationId xmlns:p14="http://schemas.microsoft.com/office/powerpoint/2010/main" val="18763439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FC3AD-144D-4400-8F9E-45B6F54162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76A00C33-B6D8-4F14-9302-1F352F0DC9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9A1F6E-B5E5-42E5-B9B0-C13061072C86}"/>
              </a:ext>
            </a:extLst>
          </p:cNvPr>
          <p:cNvSpPr>
            <a:spLocks noGrp="1"/>
          </p:cNvSpPr>
          <p:nvPr>
            <p:ph type="dt" sz="half" idx="10"/>
          </p:nvPr>
        </p:nvSpPr>
        <p:spPr/>
        <p:txBody>
          <a:bodyPr/>
          <a:lstStyle/>
          <a:p>
            <a:fld id="{2AF3AC4D-9FE6-4FD3-AE43-65826DA6619D}" type="datetimeFigureOut">
              <a:rPr lang="lv-LV" smtClean="0"/>
              <a:t>09.09.2020</a:t>
            </a:fld>
            <a:endParaRPr lang="lv-LV"/>
          </a:p>
        </p:txBody>
      </p:sp>
      <p:sp>
        <p:nvSpPr>
          <p:cNvPr id="5" name="Footer Placeholder 4">
            <a:extLst>
              <a:ext uri="{FF2B5EF4-FFF2-40B4-BE49-F238E27FC236}">
                <a16:creationId xmlns:a16="http://schemas.microsoft.com/office/drawing/2014/main" id="{C5E4F4D5-24EE-48B1-8D6A-F6FB80E00B4D}"/>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49230E77-1C3A-40AC-BDAC-91F7E6B6A0B5}"/>
              </a:ext>
            </a:extLst>
          </p:cNvPr>
          <p:cNvSpPr>
            <a:spLocks noGrp="1"/>
          </p:cNvSpPr>
          <p:nvPr>
            <p:ph type="sldNum" sz="quarter" idx="12"/>
          </p:nvPr>
        </p:nvSpPr>
        <p:spPr/>
        <p:txBody>
          <a:bodyPr/>
          <a:lstStyle/>
          <a:p>
            <a:fld id="{8BCAA974-02C3-4265-8074-C2A66A90B2A4}" type="slidenum">
              <a:rPr lang="lv-LV" smtClean="0"/>
              <a:t>‹#›</a:t>
            </a:fld>
            <a:endParaRPr lang="lv-LV"/>
          </a:p>
        </p:txBody>
      </p:sp>
    </p:spTree>
    <p:extLst>
      <p:ext uri="{BB962C8B-B14F-4D97-AF65-F5344CB8AC3E}">
        <p14:creationId xmlns:p14="http://schemas.microsoft.com/office/powerpoint/2010/main" val="26415753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C2C4-4DFB-4A23-8F81-D61A94EF4E9E}"/>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0E56CE01-009A-4DA0-B71E-6E2D797AE72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D959DECA-4154-42E7-B22D-CE415807FD7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A9EDCB53-E43C-43A6-9CF3-458BF78888F1}"/>
              </a:ext>
            </a:extLst>
          </p:cNvPr>
          <p:cNvSpPr>
            <a:spLocks noGrp="1"/>
          </p:cNvSpPr>
          <p:nvPr>
            <p:ph type="dt" sz="half" idx="10"/>
          </p:nvPr>
        </p:nvSpPr>
        <p:spPr/>
        <p:txBody>
          <a:bodyPr/>
          <a:lstStyle/>
          <a:p>
            <a:fld id="{2AF3AC4D-9FE6-4FD3-AE43-65826DA6619D}" type="datetimeFigureOut">
              <a:rPr lang="lv-LV" smtClean="0"/>
              <a:t>09.09.2020</a:t>
            </a:fld>
            <a:endParaRPr lang="lv-LV"/>
          </a:p>
        </p:txBody>
      </p:sp>
      <p:sp>
        <p:nvSpPr>
          <p:cNvPr id="6" name="Footer Placeholder 5">
            <a:extLst>
              <a:ext uri="{FF2B5EF4-FFF2-40B4-BE49-F238E27FC236}">
                <a16:creationId xmlns:a16="http://schemas.microsoft.com/office/drawing/2014/main" id="{E61113BC-3C5C-441F-8544-B37736B5FD50}"/>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BA5EDA37-B9E9-4322-9CDF-4D98CF08A812}"/>
              </a:ext>
            </a:extLst>
          </p:cNvPr>
          <p:cNvSpPr>
            <a:spLocks noGrp="1"/>
          </p:cNvSpPr>
          <p:nvPr>
            <p:ph type="sldNum" sz="quarter" idx="12"/>
          </p:nvPr>
        </p:nvSpPr>
        <p:spPr/>
        <p:txBody>
          <a:bodyPr/>
          <a:lstStyle/>
          <a:p>
            <a:fld id="{8BCAA974-02C3-4265-8074-C2A66A90B2A4}" type="slidenum">
              <a:rPr lang="lv-LV" smtClean="0"/>
              <a:t>‹#›</a:t>
            </a:fld>
            <a:endParaRPr lang="lv-LV"/>
          </a:p>
        </p:txBody>
      </p:sp>
    </p:spTree>
    <p:extLst>
      <p:ext uri="{BB962C8B-B14F-4D97-AF65-F5344CB8AC3E}">
        <p14:creationId xmlns:p14="http://schemas.microsoft.com/office/powerpoint/2010/main" val="30916835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8C4A5-B906-4843-A3CC-3F4BFEB0DA96}"/>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331BCEC1-B303-45C8-AADE-46ABA08F2C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6B53BC1-8780-4D77-B3EE-D48D9F2B73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4466FD34-52A6-4622-B65C-2767A4177F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D5FD75E-5ECD-4E2D-95F3-CC2614E52DC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4174D552-27EF-4B33-B51B-C9A337833463}"/>
              </a:ext>
            </a:extLst>
          </p:cNvPr>
          <p:cNvSpPr>
            <a:spLocks noGrp="1"/>
          </p:cNvSpPr>
          <p:nvPr>
            <p:ph type="dt" sz="half" idx="10"/>
          </p:nvPr>
        </p:nvSpPr>
        <p:spPr/>
        <p:txBody>
          <a:bodyPr/>
          <a:lstStyle/>
          <a:p>
            <a:fld id="{2AF3AC4D-9FE6-4FD3-AE43-65826DA6619D}" type="datetimeFigureOut">
              <a:rPr lang="lv-LV" smtClean="0"/>
              <a:t>09.09.2020</a:t>
            </a:fld>
            <a:endParaRPr lang="lv-LV"/>
          </a:p>
        </p:txBody>
      </p:sp>
      <p:sp>
        <p:nvSpPr>
          <p:cNvPr id="8" name="Footer Placeholder 7">
            <a:extLst>
              <a:ext uri="{FF2B5EF4-FFF2-40B4-BE49-F238E27FC236}">
                <a16:creationId xmlns:a16="http://schemas.microsoft.com/office/drawing/2014/main" id="{3EC21BB8-7255-43DC-843E-2ED3767408B8}"/>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3BE45494-A143-44A1-903D-5F185D53345B}"/>
              </a:ext>
            </a:extLst>
          </p:cNvPr>
          <p:cNvSpPr>
            <a:spLocks noGrp="1"/>
          </p:cNvSpPr>
          <p:nvPr>
            <p:ph type="sldNum" sz="quarter" idx="12"/>
          </p:nvPr>
        </p:nvSpPr>
        <p:spPr/>
        <p:txBody>
          <a:bodyPr/>
          <a:lstStyle/>
          <a:p>
            <a:fld id="{8BCAA974-02C3-4265-8074-C2A66A90B2A4}" type="slidenum">
              <a:rPr lang="lv-LV" smtClean="0"/>
              <a:t>‹#›</a:t>
            </a:fld>
            <a:endParaRPr lang="lv-LV"/>
          </a:p>
        </p:txBody>
      </p:sp>
    </p:spTree>
    <p:extLst>
      <p:ext uri="{BB962C8B-B14F-4D97-AF65-F5344CB8AC3E}">
        <p14:creationId xmlns:p14="http://schemas.microsoft.com/office/powerpoint/2010/main" val="302098371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D6AC8-03F2-4D68-97CB-FBD55A1964CF}"/>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35CB9B72-081D-4107-90D6-84CCE3FBA403}"/>
              </a:ext>
            </a:extLst>
          </p:cNvPr>
          <p:cNvSpPr>
            <a:spLocks noGrp="1"/>
          </p:cNvSpPr>
          <p:nvPr>
            <p:ph type="dt" sz="half" idx="10"/>
          </p:nvPr>
        </p:nvSpPr>
        <p:spPr/>
        <p:txBody>
          <a:bodyPr/>
          <a:lstStyle/>
          <a:p>
            <a:fld id="{2AF3AC4D-9FE6-4FD3-AE43-65826DA6619D}" type="datetimeFigureOut">
              <a:rPr lang="lv-LV" smtClean="0"/>
              <a:t>09.09.2020</a:t>
            </a:fld>
            <a:endParaRPr lang="lv-LV"/>
          </a:p>
        </p:txBody>
      </p:sp>
      <p:sp>
        <p:nvSpPr>
          <p:cNvPr id="4" name="Footer Placeholder 3">
            <a:extLst>
              <a:ext uri="{FF2B5EF4-FFF2-40B4-BE49-F238E27FC236}">
                <a16:creationId xmlns:a16="http://schemas.microsoft.com/office/drawing/2014/main" id="{416673EC-1565-4449-8612-E57E4D8EDFF2}"/>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CC053D9E-C8B1-4FCF-94DA-BF1F1B76F679}"/>
              </a:ext>
            </a:extLst>
          </p:cNvPr>
          <p:cNvSpPr>
            <a:spLocks noGrp="1"/>
          </p:cNvSpPr>
          <p:nvPr>
            <p:ph type="sldNum" sz="quarter" idx="12"/>
          </p:nvPr>
        </p:nvSpPr>
        <p:spPr/>
        <p:txBody>
          <a:bodyPr/>
          <a:lstStyle/>
          <a:p>
            <a:fld id="{8BCAA974-02C3-4265-8074-C2A66A90B2A4}" type="slidenum">
              <a:rPr lang="lv-LV" smtClean="0"/>
              <a:t>‹#›</a:t>
            </a:fld>
            <a:endParaRPr lang="lv-LV"/>
          </a:p>
        </p:txBody>
      </p:sp>
    </p:spTree>
    <p:extLst>
      <p:ext uri="{BB962C8B-B14F-4D97-AF65-F5344CB8AC3E}">
        <p14:creationId xmlns:p14="http://schemas.microsoft.com/office/powerpoint/2010/main" val="2299203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C0ACA1-7911-46D8-8E99-01F2253D8F83}"/>
              </a:ext>
            </a:extLst>
          </p:cNvPr>
          <p:cNvSpPr>
            <a:spLocks noGrp="1"/>
          </p:cNvSpPr>
          <p:nvPr>
            <p:ph type="dt" sz="half" idx="10"/>
          </p:nvPr>
        </p:nvSpPr>
        <p:spPr/>
        <p:txBody>
          <a:bodyPr/>
          <a:lstStyle/>
          <a:p>
            <a:fld id="{2AF3AC4D-9FE6-4FD3-AE43-65826DA6619D}" type="datetimeFigureOut">
              <a:rPr lang="lv-LV" smtClean="0"/>
              <a:t>09.09.2020</a:t>
            </a:fld>
            <a:endParaRPr lang="lv-LV"/>
          </a:p>
        </p:txBody>
      </p:sp>
      <p:sp>
        <p:nvSpPr>
          <p:cNvPr id="3" name="Footer Placeholder 2">
            <a:extLst>
              <a:ext uri="{FF2B5EF4-FFF2-40B4-BE49-F238E27FC236}">
                <a16:creationId xmlns:a16="http://schemas.microsoft.com/office/drawing/2014/main" id="{CB2A7C57-EBFF-4BD7-A832-6842E16BBDA4}"/>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E9FF140F-A3E6-411E-A8F6-7EFD47184C16}"/>
              </a:ext>
            </a:extLst>
          </p:cNvPr>
          <p:cNvSpPr>
            <a:spLocks noGrp="1"/>
          </p:cNvSpPr>
          <p:nvPr>
            <p:ph type="sldNum" sz="quarter" idx="12"/>
          </p:nvPr>
        </p:nvSpPr>
        <p:spPr/>
        <p:txBody>
          <a:bodyPr/>
          <a:lstStyle/>
          <a:p>
            <a:fld id="{8BCAA974-02C3-4265-8074-C2A66A90B2A4}" type="slidenum">
              <a:rPr lang="lv-LV" smtClean="0"/>
              <a:t>‹#›</a:t>
            </a:fld>
            <a:endParaRPr lang="lv-LV"/>
          </a:p>
        </p:txBody>
      </p:sp>
    </p:spTree>
    <p:extLst>
      <p:ext uri="{BB962C8B-B14F-4D97-AF65-F5344CB8AC3E}">
        <p14:creationId xmlns:p14="http://schemas.microsoft.com/office/powerpoint/2010/main" val="51732656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C03AD-536A-4F62-AFA6-B682C6A467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FFC2C4F1-8C34-4BB3-92AE-AC4F3F7C48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B29377C7-A1BE-4E2C-82AF-AF2FF7D4B6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6A9C7C-39D0-411F-8D8A-84C518BAD34B}"/>
              </a:ext>
            </a:extLst>
          </p:cNvPr>
          <p:cNvSpPr>
            <a:spLocks noGrp="1"/>
          </p:cNvSpPr>
          <p:nvPr>
            <p:ph type="dt" sz="half" idx="10"/>
          </p:nvPr>
        </p:nvSpPr>
        <p:spPr/>
        <p:txBody>
          <a:bodyPr/>
          <a:lstStyle/>
          <a:p>
            <a:fld id="{2AF3AC4D-9FE6-4FD3-AE43-65826DA6619D}" type="datetimeFigureOut">
              <a:rPr lang="lv-LV" smtClean="0"/>
              <a:t>09.09.2020</a:t>
            </a:fld>
            <a:endParaRPr lang="lv-LV"/>
          </a:p>
        </p:txBody>
      </p:sp>
      <p:sp>
        <p:nvSpPr>
          <p:cNvPr id="6" name="Footer Placeholder 5">
            <a:extLst>
              <a:ext uri="{FF2B5EF4-FFF2-40B4-BE49-F238E27FC236}">
                <a16:creationId xmlns:a16="http://schemas.microsoft.com/office/drawing/2014/main" id="{6E513641-6137-436D-8ACB-DED29EBADF85}"/>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2A4724F8-33E3-4A75-BF88-25484CBCD8D6}"/>
              </a:ext>
            </a:extLst>
          </p:cNvPr>
          <p:cNvSpPr>
            <a:spLocks noGrp="1"/>
          </p:cNvSpPr>
          <p:nvPr>
            <p:ph type="sldNum" sz="quarter" idx="12"/>
          </p:nvPr>
        </p:nvSpPr>
        <p:spPr/>
        <p:txBody>
          <a:bodyPr/>
          <a:lstStyle/>
          <a:p>
            <a:fld id="{8BCAA974-02C3-4265-8074-C2A66A90B2A4}" type="slidenum">
              <a:rPr lang="lv-LV" smtClean="0"/>
              <a:t>‹#›</a:t>
            </a:fld>
            <a:endParaRPr lang="lv-LV"/>
          </a:p>
        </p:txBody>
      </p:sp>
    </p:spTree>
    <p:extLst>
      <p:ext uri="{BB962C8B-B14F-4D97-AF65-F5344CB8AC3E}">
        <p14:creationId xmlns:p14="http://schemas.microsoft.com/office/powerpoint/2010/main" val="33034814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14C9F-5ACA-471E-85CD-E2950EAB4D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3583AEB4-DB15-40E8-9DCB-DF526400CC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AC0193F1-B7D7-4FAE-BF01-FDC7B86746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62926C-0049-4E08-BB90-E120895EC248}"/>
              </a:ext>
            </a:extLst>
          </p:cNvPr>
          <p:cNvSpPr>
            <a:spLocks noGrp="1"/>
          </p:cNvSpPr>
          <p:nvPr>
            <p:ph type="dt" sz="half" idx="10"/>
          </p:nvPr>
        </p:nvSpPr>
        <p:spPr/>
        <p:txBody>
          <a:bodyPr/>
          <a:lstStyle/>
          <a:p>
            <a:fld id="{2AF3AC4D-9FE6-4FD3-AE43-65826DA6619D}" type="datetimeFigureOut">
              <a:rPr lang="lv-LV" smtClean="0"/>
              <a:t>09.09.2020</a:t>
            </a:fld>
            <a:endParaRPr lang="lv-LV"/>
          </a:p>
        </p:txBody>
      </p:sp>
      <p:sp>
        <p:nvSpPr>
          <p:cNvPr id="6" name="Footer Placeholder 5">
            <a:extLst>
              <a:ext uri="{FF2B5EF4-FFF2-40B4-BE49-F238E27FC236}">
                <a16:creationId xmlns:a16="http://schemas.microsoft.com/office/drawing/2014/main" id="{4EFB0A5D-079E-4ABD-B337-97CCB8BA4154}"/>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88DDAE2D-EA03-4CBA-B4C9-0E705A76683E}"/>
              </a:ext>
            </a:extLst>
          </p:cNvPr>
          <p:cNvSpPr>
            <a:spLocks noGrp="1"/>
          </p:cNvSpPr>
          <p:nvPr>
            <p:ph type="sldNum" sz="quarter" idx="12"/>
          </p:nvPr>
        </p:nvSpPr>
        <p:spPr/>
        <p:txBody>
          <a:bodyPr/>
          <a:lstStyle/>
          <a:p>
            <a:fld id="{8BCAA974-02C3-4265-8074-C2A66A90B2A4}" type="slidenum">
              <a:rPr lang="lv-LV" smtClean="0"/>
              <a:t>‹#›</a:t>
            </a:fld>
            <a:endParaRPr lang="lv-LV"/>
          </a:p>
        </p:txBody>
      </p:sp>
    </p:spTree>
    <p:extLst>
      <p:ext uri="{BB962C8B-B14F-4D97-AF65-F5344CB8AC3E}">
        <p14:creationId xmlns:p14="http://schemas.microsoft.com/office/powerpoint/2010/main" val="41249491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0DFC1-5A48-4B2B-A780-A902D0257E18}"/>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8C9A3E71-09D6-4E9C-826C-C9F12E8B4B0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793B89DD-74A8-40BE-82D1-21C8C06B898B}"/>
              </a:ext>
            </a:extLst>
          </p:cNvPr>
          <p:cNvSpPr>
            <a:spLocks noGrp="1"/>
          </p:cNvSpPr>
          <p:nvPr>
            <p:ph type="dt" sz="half" idx="10"/>
          </p:nvPr>
        </p:nvSpPr>
        <p:spPr/>
        <p:txBody>
          <a:bodyPr/>
          <a:lstStyle/>
          <a:p>
            <a:fld id="{2AF3AC4D-9FE6-4FD3-AE43-65826DA6619D}" type="datetimeFigureOut">
              <a:rPr lang="lv-LV" smtClean="0"/>
              <a:t>09.09.2020</a:t>
            </a:fld>
            <a:endParaRPr lang="lv-LV"/>
          </a:p>
        </p:txBody>
      </p:sp>
      <p:sp>
        <p:nvSpPr>
          <p:cNvPr id="5" name="Footer Placeholder 4">
            <a:extLst>
              <a:ext uri="{FF2B5EF4-FFF2-40B4-BE49-F238E27FC236}">
                <a16:creationId xmlns:a16="http://schemas.microsoft.com/office/drawing/2014/main" id="{38448AA2-981C-495F-A087-B993D91AB2C9}"/>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2F652A1A-3F9A-4ABD-9F99-CACC67B4488F}"/>
              </a:ext>
            </a:extLst>
          </p:cNvPr>
          <p:cNvSpPr>
            <a:spLocks noGrp="1"/>
          </p:cNvSpPr>
          <p:nvPr>
            <p:ph type="sldNum" sz="quarter" idx="12"/>
          </p:nvPr>
        </p:nvSpPr>
        <p:spPr/>
        <p:txBody>
          <a:bodyPr/>
          <a:lstStyle/>
          <a:p>
            <a:fld id="{8BCAA974-02C3-4265-8074-C2A66A90B2A4}" type="slidenum">
              <a:rPr lang="lv-LV" smtClean="0"/>
              <a:t>‹#›</a:t>
            </a:fld>
            <a:endParaRPr lang="lv-LV"/>
          </a:p>
        </p:txBody>
      </p:sp>
    </p:spTree>
    <p:extLst>
      <p:ext uri="{BB962C8B-B14F-4D97-AF65-F5344CB8AC3E}">
        <p14:creationId xmlns:p14="http://schemas.microsoft.com/office/powerpoint/2010/main" val="37810443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CFED50-A60B-4E98-880E-BBC51768CB2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7B67BE28-FEBD-4C5A-8C47-5B95D7662A1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045BBDFA-C241-4D41-9DC5-8342C5F24196}"/>
              </a:ext>
            </a:extLst>
          </p:cNvPr>
          <p:cNvSpPr>
            <a:spLocks noGrp="1"/>
          </p:cNvSpPr>
          <p:nvPr>
            <p:ph type="dt" sz="half" idx="10"/>
          </p:nvPr>
        </p:nvSpPr>
        <p:spPr/>
        <p:txBody>
          <a:bodyPr/>
          <a:lstStyle/>
          <a:p>
            <a:fld id="{2AF3AC4D-9FE6-4FD3-AE43-65826DA6619D}" type="datetimeFigureOut">
              <a:rPr lang="lv-LV" smtClean="0"/>
              <a:t>09.09.2020</a:t>
            </a:fld>
            <a:endParaRPr lang="lv-LV"/>
          </a:p>
        </p:txBody>
      </p:sp>
      <p:sp>
        <p:nvSpPr>
          <p:cNvPr id="5" name="Footer Placeholder 4">
            <a:extLst>
              <a:ext uri="{FF2B5EF4-FFF2-40B4-BE49-F238E27FC236}">
                <a16:creationId xmlns:a16="http://schemas.microsoft.com/office/drawing/2014/main" id="{6E76D802-202D-4926-99C3-3C31564F304D}"/>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2E659321-FE13-401B-9223-17A418FB6337}"/>
              </a:ext>
            </a:extLst>
          </p:cNvPr>
          <p:cNvSpPr>
            <a:spLocks noGrp="1"/>
          </p:cNvSpPr>
          <p:nvPr>
            <p:ph type="sldNum" sz="quarter" idx="12"/>
          </p:nvPr>
        </p:nvSpPr>
        <p:spPr/>
        <p:txBody>
          <a:bodyPr/>
          <a:lstStyle/>
          <a:p>
            <a:fld id="{8BCAA974-02C3-4265-8074-C2A66A90B2A4}" type="slidenum">
              <a:rPr lang="lv-LV" smtClean="0"/>
              <a:t>‹#›</a:t>
            </a:fld>
            <a:endParaRPr lang="lv-LV"/>
          </a:p>
        </p:txBody>
      </p:sp>
    </p:spTree>
    <p:extLst>
      <p:ext uri="{BB962C8B-B14F-4D97-AF65-F5344CB8AC3E}">
        <p14:creationId xmlns:p14="http://schemas.microsoft.com/office/powerpoint/2010/main" val="1065669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8B95873-3CC0-4357-A298-B88B75A8A213}" type="datetimeFigureOut">
              <a:rPr lang="lv-LV" smtClean="0"/>
              <a:t>09.09.2020</a:t>
            </a:fld>
            <a:endParaRPr lang="lv-LV"/>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lv-LV"/>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BBD2AA7-02D3-4A06-8F9F-50CBD2285B67}" type="slidenum">
              <a:rPr lang="lv-LV" smtClean="0"/>
              <a:t>‹#›</a:t>
            </a:fld>
            <a:endParaRPr lang="lv-LV"/>
          </a:p>
        </p:txBody>
      </p:sp>
      <p:pic>
        <p:nvPicPr>
          <p:cNvPr id="13" name="Picture 12">
            <a:extLst>
              <a:ext uri="{FF2B5EF4-FFF2-40B4-BE49-F238E27FC236}">
                <a16:creationId xmlns:a16="http://schemas.microsoft.com/office/drawing/2014/main" id="{56EA5156-B818-492E-AB10-CE5CF4D2C17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266677" y="178229"/>
            <a:ext cx="3925323" cy="1059119"/>
          </a:xfrm>
          <a:prstGeom prst="rect">
            <a:avLst/>
          </a:prstGeom>
        </p:spPr>
      </p:pic>
    </p:spTree>
    <p:extLst>
      <p:ext uri="{BB962C8B-B14F-4D97-AF65-F5344CB8AC3E}">
        <p14:creationId xmlns:p14="http://schemas.microsoft.com/office/powerpoint/2010/main" val="57434750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8B95873-3CC0-4357-A298-B88B75A8A213}" type="datetimeFigureOut">
              <a:rPr lang="lv-LV" smtClean="0"/>
              <a:t>09.09.2020</a:t>
            </a:fld>
            <a:endParaRPr lang="lv-LV"/>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lv-LV"/>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BBD2AA7-02D3-4A06-8F9F-50CBD2285B67}" type="slidenum">
              <a:rPr lang="lv-LV" smtClean="0"/>
              <a:t>‹#›</a:t>
            </a:fld>
            <a:endParaRPr lang="lv-LV"/>
          </a:p>
        </p:txBody>
      </p:sp>
      <p:pic>
        <p:nvPicPr>
          <p:cNvPr id="13" name="Picture 12">
            <a:extLst>
              <a:ext uri="{FF2B5EF4-FFF2-40B4-BE49-F238E27FC236}">
                <a16:creationId xmlns:a16="http://schemas.microsoft.com/office/drawing/2014/main" id="{56EA5156-B818-492E-AB10-CE5CF4D2C17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396739" y="130671"/>
            <a:ext cx="4661912" cy="1257863"/>
          </a:xfrm>
          <a:prstGeom prst="rect">
            <a:avLst/>
          </a:prstGeom>
        </p:spPr>
      </p:pic>
    </p:spTree>
    <p:extLst>
      <p:ext uri="{BB962C8B-B14F-4D97-AF65-F5344CB8AC3E}">
        <p14:creationId xmlns:p14="http://schemas.microsoft.com/office/powerpoint/2010/main" val="2447312494"/>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8B95873-3CC0-4357-A298-B88B75A8A213}" type="datetimeFigureOut">
              <a:rPr lang="lv-LV" smtClean="0"/>
              <a:t>09.09.2020</a:t>
            </a:fld>
            <a:endParaRPr lang="lv-LV"/>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lv-LV"/>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BBD2AA7-02D3-4A06-8F9F-50CBD2285B67}" type="slidenum">
              <a:rPr lang="lv-LV" smtClean="0"/>
              <a:t>‹#›</a:t>
            </a:fld>
            <a:endParaRPr lang="lv-LV"/>
          </a:p>
        </p:txBody>
      </p:sp>
    </p:spTree>
    <p:extLst>
      <p:ext uri="{BB962C8B-B14F-4D97-AF65-F5344CB8AC3E}">
        <p14:creationId xmlns:p14="http://schemas.microsoft.com/office/powerpoint/2010/main" val="3158658291"/>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8B95873-3CC0-4357-A298-B88B75A8A213}" type="datetimeFigureOut">
              <a:rPr lang="lv-LV" smtClean="0"/>
              <a:t>09.09.2020</a:t>
            </a:fld>
            <a:endParaRPr lang="lv-LV"/>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lv-LV"/>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BBD2AA7-02D3-4A06-8F9F-50CBD2285B67}" type="slidenum">
              <a:rPr lang="lv-LV" smtClean="0"/>
              <a:t>‹#›</a:t>
            </a:fld>
            <a:endParaRPr lang="lv-LV"/>
          </a:p>
        </p:txBody>
      </p:sp>
    </p:spTree>
    <p:extLst>
      <p:ext uri="{BB962C8B-B14F-4D97-AF65-F5344CB8AC3E}">
        <p14:creationId xmlns:p14="http://schemas.microsoft.com/office/powerpoint/2010/main" val="564420827"/>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8B95873-3CC0-4357-A298-B88B75A8A213}" type="datetimeFigureOut">
              <a:rPr lang="lv-LV" smtClean="0"/>
              <a:t>09.09.2020</a:t>
            </a:fld>
            <a:endParaRPr lang="lv-LV"/>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lv-LV"/>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BBD2AA7-02D3-4A06-8F9F-50CBD2285B67}" type="slidenum">
              <a:rPr lang="lv-LV" smtClean="0"/>
              <a:t>‹#›</a:t>
            </a:fld>
            <a:endParaRPr lang="lv-LV"/>
          </a:p>
        </p:txBody>
      </p:sp>
      <p:pic>
        <p:nvPicPr>
          <p:cNvPr id="10" name="Picture 9">
            <a:extLst>
              <a:ext uri="{FF2B5EF4-FFF2-40B4-BE49-F238E27FC236}">
                <a16:creationId xmlns:a16="http://schemas.microsoft.com/office/drawing/2014/main" id="{9BFA7474-B1E0-4E2C-84A5-1AACFEF1D1B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134475" y="121932"/>
            <a:ext cx="3057525" cy="824973"/>
          </a:xfrm>
          <a:prstGeom prst="rect">
            <a:avLst/>
          </a:prstGeom>
        </p:spPr>
      </p:pic>
    </p:spTree>
    <p:extLst>
      <p:ext uri="{BB962C8B-B14F-4D97-AF65-F5344CB8AC3E}">
        <p14:creationId xmlns:p14="http://schemas.microsoft.com/office/powerpoint/2010/main" val="3091638956"/>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FB6E08-61E0-47DC-8C22-05F2F3FFEB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22DC4E11-2E90-481C-8157-9F38BAF99A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5ED20287-FEAF-4044-9322-B4DDA95476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54110-B569-452E-8A85-7882D56B37A7}" type="datetimeFigureOut">
              <a:rPr lang="lv-LV" smtClean="0"/>
              <a:t>09.09.2020</a:t>
            </a:fld>
            <a:endParaRPr lang="lv-LV"/>
          </a:p>
        </p:txBody>
      </p:sp>
      <p:sp>
        <p:nvSpPr>
          <p:cNvPr id="5" name="Footer Placeholder 4">
            <a:extLst>
              <a:ext uri="{FF2B5EF4-FFF2-40B4-BE49-F238E27FC236}">
                <a16:creationId xmlns:a16="http://schemas.microsoft.com/office/drawing/2014/main" id="{233B1941-C5B1-4A03-8A3A-ED5C74C32C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37628A93-06D7-4E36-B039-D341E4AD5E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F15E3A-76C8-4EB8-ABE1-059F23EAFE5B}" type="slidenum">
              <a:rPr lang="lv-LV" smtClean="0"/>
              <a:t>‹#›</a:t>
            </a:fld>
            <a:endParaRPr lang="lv-LV"/>
          </a:p>
        </p:txBody>
      </p:sp>
    </p:spTree>
    <p:extLst>
      <p:ext uri="{BB962C8B-B14F-4D97-AF65-F5344CB8AC3E}">
        <p14:creationId xmlns:p14="http://schemas.microsoft.com/office/powerpoint/2010/main" val="3709241333"/>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74C49F-5B01-487A-A008-013562F370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47AD53AE-D654-43CF-84B5-1DB4A4EC3E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B3AD72CE-4AD0-4983-9682-FFC9EFAD5A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4E4C94-8B7B-45BA-A06B-B15A3B0199A1}" type="datetimeFigureOut">
              <a:rPr lang="lv-LV" smtClean="0"/>
              <a:t>09.09.2020</a:t>
            </a:fld>
            <a:endParaRPr lang="lv-LV"/>
          </a:p>
        </p:txBody>
      </p:sp>
      <p:sp>
        <p:nvSpPr>
          <p:cNvPr id="5" name="Footer Placeholder 4">
            <a:extLst>
              <a:ext uri="{FF2B5EF4-FFF2-40B4-BE49-F238E27FC236}">
                <a16:creationId xmlns:a16="http://schemas.microsoft.com/office/drawing/2014/main" id="{9B7B16DD-F51B-413D-BD6A-A03663B3C7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8BBC2343-0B19-44C5-8C6A-3C15B1576A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D964B8-F1C7-4620-B23A-5BAA1BF681F3}" type="slidenum">
              <a:rPr lang="lv-LV" smtClean="0"/>
              <a:t>‹#›</a:t>
            </a:fld>
            <a:endParaRPr lang="lv-LV"/>
          </a:p>
        </p:txBody>
      </p:sp>
    </p:spTree>
    <p:extLst>
      <p:ext uri="{BB962C8B-B14F-4D97-AF65-F5344CB8AC3E}">
        <p14:creationId xmlns:p14="http://schemas.microsoft.com/office/powerpoint/2010/main" val="1806674193"/>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3106E4-BADE-43D2-822A-DE4F2F891E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287FDD96-18AE-433D-A7FF-51A5F08C1A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639CA3BD-B590-4123-9479-C4797B8774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B7AFA9-4AFB-4421-B5B7-3EF71FABA1AD}" type="datetimeFigureOut">
              <a:rPr lang="lv-LV" smtClean="0"/>
              <a:t>09.09.2020</a:t>
            </a:fld>
            <a:endParaRPr lang="lv-LV"/>
          </a:p>
        </p:txBody>
      </p:sp>
      <p:sp>
        <p:nvSpPr>
          <p:cNvPr id="5" name="Footer Placeholder 4">
            <a:extLst>
              <a:ext uri="{FF2B5EF4-FFF2-40B4-BE49-F238E27FC236}">
                <a16:creationId xmlns:a16="http://schemas.microsoft.com/office/drawing/2014/main" id="{8DD589FE-561F-4AC4-9027-7F0F2BC875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E902E332-BEE6-42EE-AFA6-E5632EE36C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57DE7B-1178-4D98-9FF9-DBF78739D060}" type="slidenum">
              <a:rPr lang="lv-LV" smtClean="0"/>
              <a:t>‹#›</a:t>
            </a:fld>
            <a:endParaRPr lang="lv-LV"/>
          </a:p>
        </p:txBody>
      </p:sp>
    </p:spTree>
    <p:extLst>
      <p:ext uri="{BB962C8B-B14F-4D97-AF65-F5344CB8AC3E}">
        <p14:creationId xmlns:p14="http://schemas.microsoft.com/office/powerpoint/2010/main" val="4208774207"/>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2910D1-8A8C-4E17-B58C-9F39644DF4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723C74AF-06EE-4C54-8D59-DE1B01EE12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3A99E648-9855-4C44-96E7-A43CC8C223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F3AC4D-9FE6-4FD3-AE43-65826DA6619D}" type="datetimeFigureOut">
              <a:rPr lang="lv-LV" smtClean="0"/>
              <a:t>09.09.2020</a:t>
            </a:fld>
            <a:endParaRPr lang="lv-LV"/>
          </a:p>
        </p:txBody>
      </p:sp>
      <p:sp>
        <p:nvSpPr>
          <p:cNvPr id="5" name="Footer Placeholder 4">
            <a:extLst>
              <a:ext uri="{FF2B5EF4-FFF2-40B4-BE49-F238E27FC236}">
                <a16:creationId xmlns:a16="http://schemas.microsoft.com/office/drawing/2014/main" id="{BC6E3B2F-5CF4-4206-820D-B4DA53B95D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757AB8B8-A105-4B43-A848-C6344BE7B0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CAA974-02C3-4265-8074-C2A66A90B2A4}" type="slidenum">
              <a:rPr lang="lv-LV" smtClean="0"/>
              <a:t>‹#›</a:t>
            </a:fld>
            <a:endParaRPr lang="lv-LV"/>
          </a:p>
        </p:txBody>
      </p:sp>
    </p:spTree>
    <p:extLst>
      <p:ext uri="{BB962C8B-B14F-4D97-AF65-F5344CB8AC3E}">
        <p14:creationId xmlns:p14="http://schemas.microsoft.com/office/powerpoint/2010/main" val="1007835989"/>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rebus.nu/media/1211/rebus-guide-til-strategiske-partnerskaber.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effect4buildings.se/" TargetMode="External"/><Relationship Id="rId7"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ACFA2-B299-44A3-973A-BC4047AD2567}"/>
              </a:ext>
            </a:extLst>
          </p:cNvPr>
          <p:cNvSpPr>
            <a:spLocks noGrp="1"/>
          </p:cNvSpPr>
          <p:nvPr>
            <p:ph type="ctrTitle"/>
          </p:nvPr>
        </p:nvSpPr>
        <p:spPr>
          <a:xfrm>
            <a:off x="956192" y="1729438"/>
            <a:ext cx="10648951" cy="1475898"/>
          </a:xfrm>
        </p:spPr>
        <p:txBody>
          <a:bodyPr>
            <a:normAutofit fontScale="90000"/>
          </a:bodyPr>
          <a:lstStyle/>
          <a:p>
            <a:pPr algn="ctr"/>
            <a:r>
              <a:rPr lang="en-US" sz="6600" b="1" dirty="0">
                <a:latin typeface="+mn-lt"/>
              </a:rPr>
              <a:t>Multi Service Contracting</a:t>
            </a:r>
            <a:br>
              <a:rPr lang="en-US" sz="6600" b="1" dirty="0">
                <a:latin typeface="+mn-lt"/>
              </a:rPr>
            </a:br>
            <a:r>
              <a:rPr lang="en-US" sz="4400" b="1" dirty="0">
                <a:latin typeface="+mn-lt"/>
              </a:rPr>
              <a:t>Training material</a:t>
            </a:r>
          </a:p>
        </p:txBody>
      </p:sp>
      <p:sp>
        <p:nvSpPr>
          <p:cNvPr id="3" name="Subtitle 2">
            <a:extLst>
              <a:ext uri="{FF2B5EF4-FFF2-40B4-BE49-F238E27FC236}">
                <a16:creationId xmlns:a16="http://schemas.microsoft.com/office/drawing/2014/main" id="{491EBC14-BCB4-4E09-A71E-D7E511457D19}"/>
              </a:ext>
            </a:extLst>
          </p:cNvPr>
          <p:cNvSpPr>
            <a:spLocks noGrp="1"/>
          </p:cNvSpPr>
          <p:nvPr>
            <p:ph type="subTitle" idx="1"/>
          </p:nvPr>
        </p:nvSpPr>
        <p:spPr>
          <a:xfrm>
            <a:off x="410581" y="4280396"/>
            <a:ext cx="10196600" cy="1819274"/>
          </a:xfrm>
        </p:spPr>
        <p:txBody>
          <a:bodyPr>
            <a:noAutofit/>
          </a:bodyPr>
          <a:lstStyle/>
          <a:p>
            <a:r>
              <a:rPr lang="en-US" sz="2800" cap="none" dirty="0">
                <a:solidFill>
                  <a:schemeClr val="tx1"/>
                </a:solidFill>
                <a:latin typeface="+mn-lt"/>
              </a:rPr>
              <a:t>Name</a:t>
            </a:r>
          </a:p>
        </p:txBody>
      </p:sp>
      <p:sp>
        <p:nvSpPr>
          <p:cNvPr id="4" name="Rectangle 3">
            <a:extLst>
              <a:ext uri="{FF2B5EF4-FFF2-40B4-BE49-F238E27FC236}">
                <a16:creationId xmlns:a16="http://schemas.microsoft.com/office/drawing/2014/main" id="{41AF76F9-13C3-415C-AB94-45C2EE5CB126}"/>
              </a:ext>
            </a:extLst>
          </p:cNvPr>
          <p:cNvSpPr/>
          <p:nvPr/>
        </p:nvSpPr>
        <p:spPr>
          <a:xfrm>
            <a:off x="5865485" y="290049"/>
            <a:ext cx="4301563" cy="739113"/>
          </a:xfrm>
          <a:prstGeom prst="rect">
            <a:avLst/>
          </a:prstGeom>
        </p:spPr>
        <p:txBody>
          <a:bodyPr wrap="square">
            <a:spAutoFit/>
          </a:bodyPr>
          <a:lstStyle/>
          <a:p>
            <a:pPr>
              <a:lnSpc>
                <a:spcPct val="119000"/>
              </a:lnSpc>
              <a:spcAft>
                <a:spcPts val="600"/>
              </a:spcAft>
            </a:pPr>
            <a:r>
              <a:rPr lang="en-US" sz="3800" b="1" kern="1400">
                <a:ln>
                  <a:noFill/>
                </a:ln>
                <a:solidFill>
                  <a:srgbClr val="92D050"/>
                </a:solidFill>
                <a:effectLst>
                  <a:reflection blurRad="63500" stA="60000" endA="1000" endPos="28000" dist="12700" dir="5400000" sy="-100000" algn="bl"/>
                </a:effectLst>
                <a:latin typeface="Corbel" panose="020B0503020204020204" pitchFamily="34" charset="0"/>
              </a:rPr>
              <a:t>EFFECT</a:t>
            </a:r>
            <a:r>
              <a:rPr lang="en-US" sz="3800" b="1" kern="1400">
                <a:ln>
                  <a:noFill/>
                </a:ln>
                <a:solidFill>
                  <a:srgbClr val="008000"/>
                </a:solidFill>
                <a:effectLst>
                  <a:reflection blurRad="63500" stA="60000" endA="1000" endPos="28000" dist="12700" dir="5400000" sy="-100000" algn="bl"/>
                </a:effectLst>
                <a:latin typeface="Arial" panose="020B0604020202020204" pitchFamily="34" charset="0"/>
              </a:rPr>
              <a:t>4</a:t>
            </a:r>
            <a:r>
              <a:rPr lang="en-US" sz="3800" b="1" kern="1400">
                <a:ln>
                  <a:noFill/>
                </a:ln>
                <a:solidFill>
                  <a:srgbClr val="000000"/>
                </a:solidFill>
                <a:effectLst>
                  <a:reflection blurRad="63500" stA="60000" endA="1000" endPos="28000" dist="12700" dir="5400000" sy="-100000" algn="bl"/>
                </a:effectLst>
                <a:latin typeface="Corbel" panose="020B0503020204020204" pitchFamily="34" charset="0"/>
              </a:rPr>
              <a:t>buildings</a:t>
            </a:r>
            <a:endParaRPr lang="en-US" sz="3800" kern="1400">
              <a:ln>
                <a:noFill/>
              </a:ln>
              <a:solidFill>
                <a:srgbClr val="000000"/>
              </a:solidFill>
              <a:effectLst/>
              <a:latin typeface="Calibri" panose="020F0502020204030204" pitchFamily="34" charset="0"/>
            </a:endParaRPr>
          </a:p>
        </p:txBody>
      </p:sp>
      <p:pic>
        <p:nvPicPr>
          <p:cNvPr id="7" name="Picture 6">
            <a:extLst>
              <a:ext uri="{FF2B5EF4-FFF2-40B4-BE49-F238E27FC236}">
                <a16:creationId xmlns:a16="http://schemas.microsoft.com/office/drawing/2014/main" id="{94856800-38EE-4AB7-9B6A-A1857706E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403" y="168147"/>
            <a:ext cx="4134662" cy="1116359"/>
          </a:xfrm>
          <a:prstGeom prst="rect">
            <a:avLst/>
          </a:prstGeom>
        </p:spPr>
      </p:pic>
      <p:pic>
        <p:nvPicPr>
          <p:cNvPr id="10" name="Picture 9">
            <a:extLst>
              <a:ext uri="{FF2B5EF4-FFF2-40B4-BE49-F238E27FC236}">
                <a16:creationId xmlns:a16="http://schemas.microsoft.com/office/drawing/2014/main" id="{DDE6C897-3AA7-4488-97C2-287116778262}"/>
              </a:ext>
            </a:extLst>
          </p:cNvPr>
          <p:cNvPicPr>
            <a:picLocks noChangeAspect="1"/>
          </p:cNvPicPr>
          <p:nvPr/>
        </p:nvPicPr>
        <p:blipFill>
          <a:blip r:embed="rId4"/>
          <a:stretch>
            <a:fillRect/>
          </a:stretch>
        </p:blipFill>
        <p:spPr>
          <a:xfrm>
            <a:off x="4504014" y="308637"/>
            <a:ext cx="739114" cy="739114"/>
          </a:xfrm>
          <a:prstGeom prst="rect">
            <a:avLst/>
          </a:prstGeom>
        </p:spPr>
      </p:pic>
      <p:pic>
        <p:nvPicPr>
          <p:cNvPr id="6" name="Picture 5" descr="A close up of a sign&#10;&#10;Description automatically generated">
            <a:extLst>
              <a:ext uri="{FF2B5EF4-FFF2-40B4-BE49-F238E27FC236}">
                <a16:creationId xmlns:a16="http://schemas.microsoft.com/office/drawing/2014/main" id="{5CC932B7-A5F7-4340-B27B-E95343DCC9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8191" y="3380918"/>
            <a:ext cx="2737980" cy="2737980"/>
          </a:xfrm>
          <a:prstGeom prst="rect">
            <a:avLst/>
          </a:prstGeom>
        </p:spPr>
      </p:pic>
      <p:pic>
        <p:nvPicPr>
          <p:cNvPr id="9" name="Picture 8">
            <a:extLst>
              <a:ext uri="{FF2B5EF4-FFF2-40B4-BE49-F238E27FC236}">
                <a16:creationId xmlns:a16="http://schemas.microsoft.com/office/drawing/2014/main" id="{DA8A02DD-7980-44B9-9FF5-2D1A0B09444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97403" y="1629861"/>
            <a:ext cx="1469139" cy="1469139"/>
          </a:xfrm>
          <a:prstGeom prst="rect">
            <a:avLst/>
          </a:prstGeom>
        </p:spPr>
      </p:pic>
      <p:pic>
        <p:nvPicPr>
          <p:cNvPr id="11" name="Billede 10" descr="Et billede, der indeholder tegning&#10;&#10;Automatisk genereret beskrivelse">
            <a:extLst>
              <a:ext uri="{FF2B5EF4-FFF2-40B4-BE49-F238E27FC236}">
                <a16:creationId xmlns:a16="http://schemas.microsoft.com/office/drawing/2014/main" id="{BA42CAF8-BA08-4A91-8B89-DD22D0294C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89406" y="366296"/>
            <a:ext cx="630000" cy="630000"/>
          </a:xfrm>
          <a:prstGeom prst="rect">
            <a:avLst/>
          </a:prstGeom>
        </p:spPr>
      </p:pic>
    </p:spTree>
    <p:extLst>
      <p:ext uri="{BB962C8B-B14F-4D97-AF65-F5344CB8AC3E}">
        <p14:creationId xmlns:p14="http://schemas.microsoft.com/office/powerpoint/2010/main" val="1207065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A80B45CF-B01E-44A1-81DE-BD4AD9E2FB5A}"/>
              </a:ext>
            </a:extLst>
          </p:cNvPr>
          <p:cNvSpPr/>
          <p:nvPr/>
        </p:nvSpPr>
        <p:spPr>
          <a:xfrm>
            <a:off x="5974813" y="3244334"/>
            <a:ext cx="242374" cy="369332"/>
          </a:xfrm>
          <a:prstGeom prst="rect">
            <a:avLst/>
          </a:prstGeom>
        </p:spPr>
        <p:txBody>
          <a:bodyPr wrap="none">
            <a:spAutoFit/>
          </a:bodyPr>
          <a:lstStyle/>
          <a:p>
            <a:r>
              <a:rPr lang="da-DK">
                <a:solidFill>
                  <a:srgbClr val="000000"/>
                </a:solidFill>
                <a:latin typeface="Times New Roman" panose="02020603050405020304" pitchFamily="18" charset="0"/>
              </a:rPr>
              <a:t> </a:t>
            </a:r>
            <a:endParaRPr lang="da-DK"/>
          </a:p>
        </p:txBody>
      </p:sp>
      <p:sp>
        <p:nvSpPr>
          <p:cNvPr id="3" name="Rektangel 2">
            <a:extLst>
              <a:ext uri="{FF2B5EF4-FFF2-40B4-BE49-F238E27FC236}">
                <a16:creationId xmlns:a16="http://schemas.microsoft.com/office/drawing/2014/main" id="{6E67A092-057B-46F2-A510-0394564431FA}"/>
              </a:ext>
            </a:extLst>
          </p:cNvPr>
          <p:cNvSpPr/>
          <p:nvPr/>
        </p:nvSpPr>
        <p:spPr>
          <a:xfrm>
            <a:off x="5974813" y="3244334"/>
            <a:ext cx="242374" cy="369332"/>
          </a:xfrm>
          <a:prstGeom prst="rect">
            <a:avLst/>
          </a:prstGeom>
        </p:spPr>
        <p:txBody>
          <a:bodyPr wrap="none">
            <a:spAutoFit/>
          </a:bodyPr>
          <a:lstStyle/>
          <a:p>
            <a:r>
              <a:rPr lang="da-DK">
                <a:solidFill>
                  <a:srgbClr val="000000"/>
                </a:solidFill>
                <a:latin typeface="Times New Roman" panose="02020603050405020304" pitchFamily="18" charset="0"/>
              </a:rPr>
              <a:t> </a:t>
            </a:r>
            <a:endParaRPr lang="da-DK"/>
          </a:p>
        </p:txBody>
      </p:sp>
      <p:sp>
        <p:nvSpPr>
          <p:cNvPr id="4" name="Rektangel 3">
            <a:extLst>
              <a:ext uri="{FF2B5EF4-FFF2-40B4-BE49-F238E27FC236}">
                <a16:creationId xmlns:a16="http://schemas.microsoft.com/office/drawing/2014/main" id="{A5DD7EBC-FEED-4C12-82A4-855C3A5125A8}"/>
              </a:ext>
            </a:extLst>
          </p:cNvPr>
          <p:cNvSpPr/>
          <p:nvPr/>
        </p:nvSpPr>
        <p:spPr>
          <a:xfrm>
            <a:off x="5974813" y="3244334"/>
            <a:ext cx="242374" cy="369332"/>
          </a:xfrm>
          <a:prstGeom prst="rect">
            <a:avLst/>
          </a:prstGeom>
        </p:spPr>
        <p:txBody>
          <a:bodyPr wrap="none">
            <a:spAutoFit/>
          </a:bodyPr>
          <a:lstStyle/>
          <a:p>
            <a:r>
              <a:rPr lang="da-DK">
                <a:solidFill>
                  <a:srgbClr val="000000"/>
                </a:solidFill>
                <a:latin typeface="Times New Roman" panose="02020603050405020304" pitchFamily="18" charset="0"/>
              </a:rPr>
              <a:t> </a:t>
            </a:r>
            <a:endParaRPr lang="da-DK"/>
          </a:p>
        </p:txBody>
      </p:sp>
      <p:sp>
        <p:nvSpPr>
          <p:cNvPr id="7" name="Titel 6">
            <a:extLst>
              <a:ext uri="{FF2B5EF4-FFF2-40B4-BE49-F238E27FC236}">
                <a16:creationId xmlns:a16="http://schemas.microsoft.com/office/drawing/2014/main" id="{A372C21A-88F1-4CC0-AE0B-00A7257E6E14}"/>
              </a:ext>
            </a:extLst>
          </p:cNvPr>
          <p:cNvSpPr>
            <a:spLocks noGrp="1"/>
          </p:cNvSpPr>
          <p:nvPr>
            <p:ph type="title"/>
          </p:nvPr>
        </p:nvSpPr>
        <p:spPr>
          <a:xfrm>
            <a:off x="1097280" y="289779"/>
            <a:ext cx="10058400" cy="1450757"/>
          </a:xfrm>
        </p:spPr>
        <p:txBody>
          <a:bodyPr/>
          <a:lstStyle/>
          <a:p>
            <a:r>
              <a:rPr lang="en-US"/>
              <a:t>Establishment of framework – phase 0</a:t>
            </a:r>
          </a:p>
        </p:txBody>
      </p:sp>
      <p:sp>
        <p:nvSpPr>
          <p:cNvPr id="8" name="Pladsholder til indhold 7">
            <a:extLst>
              <a:ext uri="{FF2B5EF4-FFF2-40B4-BE49-F238E27FC236}">
                <a16:creationId xmlns:a16="http://schemas.microsoft.com/office/drawing/2014/main" id="{F3C1B826-1630-4935-B3B0-FEBB1C01173C}"/>
              </a:ext>
            </a:extLst>
          </p:cNvPr>
          <p:cNvSpPr>
            <a:spLocks noGrp="1"/>
          </p:cNvSpPr>
          <p:nvPr>
            <p:ph idx="1"/>
          </p:nvPr>
        </p:nvSpPr>
        <p:spPr>
          <a:xfrm>
            <a:off x="1097280" y="1973943"/>
            <a:ext cx="10058400" cy="4180113"/>
          </a:xfrm>
        </p:spPr>
        <p:txBody>
          <a:bodyPr>
            <a:normAutofit fontScale="92500" lnSpcReduction="20000"/>
          </a:bodyPr>
          <a:lstStyle/>
          <a:p>
            <a:pPr fontAlgn="base"/>
            <a:r>
              <a:rPr lang="en-GB" b="1" dirty="0"/>
              <a:t>Scope</a:t>
            </a:r>
            <a:r>
              <a:rPr lang="en-GB" dirty="0"/>
              <a:t>: Determine expected scope in terms of properties, project types and services</a:t>
            </a:r>
          </a:p>
          <a:p>
            <a:pPr fontAlgn="base"/>
            <a:r>
              <a:rPr lang="en-GB" b="1" dirty="0"/>
              <a:t>Economy</a:t>
            </a:r>
            <a:r>
              <a:rPr lang="en-GB" dirty="0"/>
              <a:t>: Identify financial frameworks as a guide to ambition level, e.g. economy derived from planned maintenance, energy savings, indoor climate funds </a:t>
            </a:r>
          </a:p>
          <a:p>
            <a:pPr fontAlgn="base"/>
            <a:r>
              <a:rPr lang="en-GB" b="1" dirty="0"/>
              <a:t>Time</a:t>
            </a:r>
            <a:r>
              <a:rPr lang="en-GB" dirty="0"/>
              <a:t>: Within what timeframe is the project expected to be resolved </a:t>
            </a:r>
          </a:p>
          <a:p>
            <a:pPr fontAlgn="base"/>
            <a:r>
              <a:rPr lang="en-GB" b="1" dirty="0"/>
              <a:t>Competences: </a:t>
            </a:r>
            <a:r>
              <a:rPr lang="en-GB" dirty="0"/>
              <a:t>Map the relevant competences and identify the right resources in your organisation</a:t>
            </a:r>
            <a:endParaRPr lang="en-GB" b="1" dirty="0"/>
          </a:p>
          <a:p>
            <a:pPr fontAlgn="base"/>
            <a:r>
              <a:rPr lang="en-GB" b="1" dirty="0"/>
              <a:t>Organisation:</a:t>
            </a:r>
            <a:r>
              <a:rPr lang="en-GB" dirty="0"/>
              <a:t> How should the project be organised in all phases – including the involvement of operations and relevant stakeholders</a:t>
            </a:r>
          </a:p>
          <a:p>
            <a:pPr fontAlgn="base"/>
            <a:r>
              <a:rPr lang="en-GB" b="1" dirty="0"/>
              <a:t>Consultancy (advice)</a:t>
            </a:r>
            <a:r>
              <a:rPr lang="en-GB" dirty="0"/>
              <a:t>: Perhaps entering into agreement with an adviser in case of a need for assistance for tender and support of the project </a:t>
            </a:r>
          </a:p>
          <a:p>
            <a:pPr fontAlgn="base"/>
            <a:r>
              <a:rPr lang="en-GB" b="1" dirty="0"/>
              <a:t>Model of cooperation</a:t>
            </a:r>
            <a:r>
              <a:rPr lang="en-GB" dirty="0"/>
              <a:t>: Determine what successful cooperation looks like and what type of supplier may be included in the desired cooperation </a:t>
            </a:r>
          </a:p>
          <a:p>
            <a:pPr fontAlgn="base"/>
            <a:r>
              <a:rPr lang="en-GB" b="1" dirty="0"/>
              <a:t>Market dialogue</a:t>
            </a:r>
            <a:r>
              <a:rPr lang="en-GB" dirty="0"/>
              <a:t>: Do not hesitate to ask the market and get advises from the suppliers on how to reach the objectives  </a:t>
            </a:r>
          </a:p>
          <a:p>
            <a:pPr fontAlgn="base"/>
            <a:endParaRPr lang="en-US" dirty="0"/>
          </a:p>
          <a:p>
            <a:pPr marL="0" indent="0">
              <a:buNone/>
            </a:pPr>
            <a:endParaRPr lang="da-DK" dirty="0"/>
          </a:p>
        </p:txBody>
      </p:sp>
    </p:spTree>
    <p:extLst>
      <p:ext uri="{BB962C8B-B14F-4D97-AF65-F5344CB8AC3E}">
        <p14:creationId xmlns:p14="http://schemas.microsoft.com/office/powerpoint/2010/main" val="2870815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a:xfrm>
            <a:off x="1097280" y="286603"/>
            <a:ext cx="10058400" cy="1450757"/>
          </a:xfrm>
        </p:spPr>
        <p:txBody>
          <a:bodyPr>
            <a:normAutofit/>
          </a:bodyPr>
          <a:lstStyle/>
          <a:p>
            <a:r>
              <a:rPr lang="en-US"/>
              <a:t>Guiding objectives – phase 0</a:t>
            </a:r>
          </a:p>
        </p:txBody>
      </p:sp>
      <p:pic>
        <p:nvPicPr>
          <p:cNvPr id="12" name="Graphic 7">
            <a:extLst>
              <a:ext uri="{FF2B5EF4-FFF2-40B4-BE49-F238E27FC236}">
                <a16:creationId xmlns:a16="http://schemas.microsoft.com/office/drawing/2014/main" id="{FE16DAF3-3E7C-4F37-BD04-1ED55FCF49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6268" y="1881501"/>
            <a:ext cx="3094997" cy="3094997"/>
          </a:xfrm>
          <a:prstGeom prst="rect">
            <a:avLst/>
          </a:prstGeom>
        </p:spPr>
      </p:pic>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a:xfrm>
            <a:off x="3819647" y="1845734"/>
            <a:ext cx="7336034" cy="4023360"/>
          </a:xfrm>
        </p:spPr>
        <p:txBody>
          <a:bodyPr>
            <a:normAutofit/>
          </a:bodyPr>
          <a:lstStyle/>
          <a:p>
            <a:pPr fontAlgn="base"/>
            <a:r>
              <a:rPr lang="en-GB" sz="1800" dirty="0"/>
              <a:t>Approach to defining guiding objectives of the project’s Phase 0 ​  </a:t>
            </a:r>
          </a:p>
          <a:p>
            <a:pPr fontAlgn="base">
              <a:lnSpc>
                <a:spcPct val="120000"/>
              </a:lnSpc>
              <a:spcAft>
                <a:spcPts val="0"/>
              </a:spcAft>
            </a:pPr>
            <a:r>
              <a:rPr lang="en-GB" sz="1800" b="1" dirty="0"/>
              <a:t>Step 1: Vision </a:t>
            </a:r>
            <a:r>
              <a:rPr lang="en-GB" sz="1800" dirty="0"/>
              <a:t>–</a:t>
            </a:r>
            <a:r>
              <a:rPr lang="en-GB" sz="1800" b="1" dirty="0"/>
              <a:t> </a:t>
            </a:r>
            <a:r>
              <a:rPr lang="en-GB" sz="1800" dirty="0"/>
              <a:t>Why the project is being launched </a:t>
            </a:r>
            <a:br>
              <a:rPr lang="en-GB" sz="1800" dirty="0"/>
            </a:br>
            <a:r>
              <a:rPr lang="en-GB" sz="1800" b="1" dirty="0"/>
              <a:t>Step 2: Purpose </a:t>
            </a:r>
            <a:r>
              <a:rPr lang="en-GB" sz="1800" dirty="0"/>
              <a:t>– What specific challenges need to be addressed</a:t>
            </a:r>
            <a:r>
              <a:rPr lang="en-GB" sz="1800" b="1" dirty="0"/>
              <a:t> </a:t>
            </a:r>
            <a:r>
              <a:rPr lang="en-GB" sz="1800" dirty="0"/>
              <a:t> </a:t>
            </a:r>
            <a:br>
              <a:rPr lang="en-GB" sz="1800" dirty="0"/>
            </a:br>
            <a:r>
              <a:rPr lang="en-GB" sz="1800" b="1" dirty="0"/>
              <a:t>Step 3: Objectives </a:t>
            </a:r>
            <a:r>
              <a:rPr lang="en-GB" sz="1800" dirty="0"/>
              <a:t>–</a:t>
            </a:r>
            <a:r>
              <a:rPr lang="en-GB" sz="1800" b="1" dirty="0"/>
              <a:t> </a:t>
            </a:r>
            <a:r>
              <a:rPr lang="en-GB" sz="1800" dirty="0"/>
              <a:t>Formulate SMART objectives and group them</a:t>
            </a:r>
            <a:br>
              <a:rPr lang="en-GB" sz="1800" dirty="0"/>
            </a:br>
            <a:r>
              <a:rPr lang="en-GB" sz="1800" b="1" dirty="0"/>
              <a:t>Step 4: Goal hierarchy </a:t>
            </a:r>
            <a:r>
              <a:rPr lang="en-GB" sz="1800" dirty="0"/>
              <a:t>–</a:t>
            </a:r>
            <a:r>
              <a:rPr lang="en-GB" sz="1800" b="1" dirty="0"/>
              <a:t> </a:t>
            </a:r>
            <a:r>
              <a:rPr lang="en-GB" sz="1800" dirty="0"/>
              <a:t>Break objectives into milestones and result targets </a:t>
            </a:r>
            <a:br>
              <a:rPr lang="en-GB" sz="1800" dirty="0"/>
            </a:br>
            <a:r>
              <a:rPr lang="en-GB" sz="1800" b="1" dirty="0"/>
              <a:t>Step 5: Identify conflicting objectives </a:t>
            </a:r>
            <a:r>
              <a:rPr lang="en-GB" sz="1800" dirty="0"/>
              <a:t>– Negative impacts on each other</a:t>
            </a:r>
            <a:br>
              <a:rPr lang="en-GB" sz="1800" dirty="0"/>
            </a:br>
            <a:r>
              <a:rPr lang="en-GB" sz="1800" b="1" dirty="0"/>
              <a:t>Step 6: Prioritising objectives </a:t>
            </a:r>
            <a:r>
              <a:rPr lang="en-GB" sz="1800" dirty="0"/>
              <a:t>– What weighs the most? </a:t>
            </a:r>
            <a:br>
              <a:rPr lang="en-GB" sz="1800" b="1" dirty="0"/>
            </a:br>
            <a:r>
              <a:rPr lang="en-GB" sz="1800" b="1" dirty="0"/>
              <a:t>Step 7: Selection criteria </a:t>
            </a:r>
            <a:r>
              <a:rPr lang="en-GB" sz="1800" dirty="0"/>
              <a:t>– Shared image of prioritisation between objectives</a:t>
            </a:r>
          </a:p>
          <a:p>
            <a:pPr fontAlgn="base">
              <a:lnSpc>
                <a:spcPct val="120000"/>
              </a:lnSpc>
              <a:spcBef>
                <a:spcPts val="0"/>
              </a:spcBef>
            </a:pPr>
            <a:r>
              <a:rPr lang="en-GB" sz="1800" b="1" dirty="0"/>
              <a:t>Step 8: Key Performance Indicators (KPI) </a:t>
            </a:r>
            <a:r>
              <a:rPr lang="en-GB" sz="1800" dirty="0"/>
              <a:t>– Set up indicators on performance</a:t>
            </a:r>
            <a:br>
              <a:rPr lang="en-GB" sz="1800" b="1" dirty="0"/>
            </a:br>
            <a:r>
              <a:rPr lang="en-GB" sz="1800" b="1" dirty="0"/>
              <a:t>Step 9: Evaluation – </a:t>
            </a:r>
            <a:r>
              <a:rPr lang="en-GB" sz="1800" dirty="0"/>
              <a:t>Set requirements for methods for verifying KPIs </a:t>
            </a:r>
          </a:p>
          <a:p>
            <a:pPr marL="0" indent="0">
              <a:buNone/>
            </a:pPr>
            <a:endParaRPr lang="en-GB" sz="1700" dirty="0"/>
          </a:p>
          <a:p>
            <a:endParaRPr lang="lv-LV" sz="1700" dirty="0"/>
          </a:p>
        </p:txBody>
      </p:sp>
      <p:sp>
        <p:nvSpPr>
          <p:cNvPr id="4" name="Rektangel 3">
            <a:extLst>
              <a:ext uri="{FF2B5EF4-FFF2-40B4-BE49-F238E27FC236}">
                <a16:creationId xmlns:a16="http://schemas.microsoft.com/office/drawing/2014/main" id="{930AE636-C88D-436C-A76D-96AA3446F199}"/>
              </a:ext>
            </a:extLst>
          </p:cNvPr>
          <p:cNvSpPr/>
          <p:nvPr/>
        </p:nvSpPr>
        <p:spPr>
          <a:xfrm>
            <a:off x="5974813" y="3244334"/>
            <a:ext cx="242374" cy="369332"/>
          </a:xfrm>
          <a:prstGeom prst="rect">
            <a:avLst/>
          </a:prstGeom>
        </p:spPr>
        <p:txBody>
          <a:bodyPr wrap="none">
            <a:spAutoFit/>
          </a:bodyPr>
          <a:lstStyle/>
          <a:p>
            <a:pPr>
              <a:spcAft>
                <a:spcPts val="600"/>
              </a:spcAft>
            </a:pPr>
            <a:r>
              <a:rPr lang="da-DK">
                <a:solidFill>
                  <a:srgbClr val="000000"/>
                </a:solidFill>
                <a:latin typeface="Times New Roman" panose="02020603050405020304" pitchFamily="18" charset="0"/>
              </a:rPr>
              <a:t> </a:t>
            </a:r>
            <a:endParaRPr lang="da-DK"/>
          </a:p>
        </p:txBody>
      </p:sp>
    </p:spTree>
    <p:extLst>
      <p:ext uri="{BB962C8B-B14F-4D97-AF65-F5344CB8AC3E}">
        <p14:creationId xmlns:p14="http://schemas.microsoft.com/office/powerpoint/2010/main" val="3614993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10CF48-E7F2-4F45-94F0-F533752D55EA}"/>
              </a:ext>
            </a:extLst>
          </p:cNvPr>
          <p:cNvSpPr>
            <a:spLocks noGrp="1"/>
          </p:cNvSpPr>
          <p:nvPr>
            <p:ph type="title"/>
          </p:nvPr>
        </p:nvSpPr>
        <p:spPr>
          <a:xfrm>
            <a:off x="692255" y="86578"/>
            <a:ext cx="10463425" cy="1450757"/>
          </a:xfrm>
        </p:spPr>
        <p:txBody>
          <a:bodyPr>
            <a:normAutofit/>
          </a:bodyPr>
          <a:lstStyle/>
          <a:p>
            <a:r>
              <a:rPr lang="en-GB"/>
              <a:t>Sub-objectives and conflicting objectives</a:t>
            </a:r>
          </a:p>
        </p:txBody>
      </p:sp>
      <p:graphicFrame>
        <p:nvGraphicFramePr>
          <p:cNvPr id="4" name="Pladsholder til indhold 3">
            <a:extLst>
              <a:ext uri="{FF2B5EF4-FFF2-40B4-BE49-F238E27FC236}">
                <a16:creationId xmlns:a16="http://schemas.microsoft.com/office/drawing/2014/main" id="{A9217381-1A85-4F57-A33B-B0585BE2C446}"/>
              </a:ext>
            </a:extLst>
          </p:cNvPr>
          <p:cNvGraphicFramePr>
            <a:graphicFrameLocks noGrp="1"/>
          </p:cNvGraphicFramePr>
          <p:nvPr>
            <p:ph idx="1"/>
            <p:extLst>
              <p:ext uri="{D42A27DB-BD31-4B8C-83A1-F6EECF244321}">
                <p14:modId xmlns:p14="http://schemas.microsoft.com/office/powerpoint/2010/main" val="976311821"/>
              </p:ext>
            </p:extLst>
          </p:nvPr>
        </p:nvGraphicFramePr>
        <p:xfrm>
          <a:off x="692255" y="1170753"/>
          <a:ext cx="10807490" cy="4731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uppe 10">
            <a:extLst>
              <a:ext uri="{FF2B5EF4-FFF2-40B4-BE49-F238E27FC236}">
                <a16:creationId xmlns:a16="http://schemas.microsoft.com/office/drawing/2014/main" id="{89030773-1A2E-4999-B5EC-BE3F893C2B10}"/>
              </a:ext>
            </a:extLst>
          </p:cNvPr>
          <p:cNvGrpSpPr/>
          <p:nvPr/>
        </p:nvGrpSpPr>
        <p:grpSpPr>
          <a:xfrm>
            <a:off x="4412411" y="5197898"/>
            <a:ext cx="3763348" cy="450266"/>
            <a:chOff x="4412411" y="5583010"/>
            <a:chExt cx="3763348" cy="450266"/>
          </a:xfrm>
        </p:grpSpPr>
        <p:cxnSp>
          <p:nvCxnSpPr>
            <p:cNvPr id="5" name="Lige pilforbindelse 4">
              <a:extLst>
                <a:ext uri="{FF2B5EF4-FFF2-40B4-BE49-F238E27FC236}">
                  <a16:creationId xmlns:a16="http://schemas.microsoft.com/office/drawing/2014/main" id="{B8FAA054-CA13-41A8-B0A0-54F90D0AD71D}"/>
                </a:ext>
              </a:extLst>
            </p:cNvPr>
            <p:cNvCxnSpPr>
              <a:cxnSpLocks/>
            </p:cNvCxnSpPr>
            <p:nvPr/>
          </p:nvCxnSpPr>
          <p:spPr>
            <a:xfrm flipV="1">
              <a:off x="4421742" y="5583012"/>
              <a:ext cx="0" cy="33590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6" name="Lige pilforbindelse 5">
              <a:extLst>
                <a:ext uri="{FF2B5EF4-FFF2-40B4-BE49-F238E27FC236}">
                  <a16:creationId xmlns:a16="http://schemas.microsoft.com/office/drawing/2014/main" id="{6D822858-DEBC-43B6-ADBE-2DD30849D165}"/>
                </a:ext>
              </a:extLst>
            </p:cNvPr>
            <p:cNvCxnSpPr>
              <a:cxnSpLocks/>
            </p:cNvCxnSpPr>
            <p:nvPr/>
          </p:nvCxnSpPr>
          <p:spPr>
            <a:xfrm flipV="1">
              <a:off x="8166428" y="5583010"/>
              <a:ext cx="0" cy="335902"/>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7" name="Lige pilforbindelse 6">
              <a:extLst>
                <a:ext uri="{FF2B5EF4-FFF2-40B4-BE49-F238E27FC236}">
                  <a16:creationId xmlns:a16="http://schemas.microsoft.com/office/drawing/2014/main" id="{91863C58-B0FC-4416-B260-0FA4B747F9A6}"/>
                </a:ext>
              </a:extLst>
            </p:cNvPr>
            <p:cNvCxnSpPr>
              <a:cxnSpLocks/>
            </p:cNvCxnSpPr>
            <p:nvPr/>
          </p:nvCxnSpPr>
          <p:spPr>
            <a:xfrm flipV="1">
              <a:off x="6881913" y="5583011"/>
              <a:ext cx="0" cy="335901"/>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8" name="Lige forbindelse 7">
              <a:extLst>
                <a:ext uri="{FF2B5EF4-FFF2-40B4-BE49-F238E27FC236}">
                  <a16:creationId xmlns:a16="http://schemas.microsoft.com/office/drawing/2014/main" id="{9D77DD38-08EE-45C6-83C1-1E3736A41A67}"/>
                </a:ext>
              </a:extLst>
            </p:cNvPr>
            <p:cNvCxnSpPr>
              <a:cxnSpLocks/>
            </p:cNvCxnSpPr>
            <p:nvPr/>
          </p:nvCxnSpPr>
          <p:spPr>
            <a:xfrm>
              <a:off x="4412411" y="5918912"/>
              <a:ext cx="3763348" cy="1"/>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9" name="Lige forbindelse 8">
              <a:extLst>
                <a:ext uri="{FF2B5EF4-FFF2-40B4-BE49-F238E27FC236}">
                  <a16:creationId xmlns:a16="http://schemas.microsoft.com/office/drawing/2014/main" id="{5DFC165C-3DC0-4739-8D81-4B163BE59B9A}"/>
                </a:ext>
              </a:extLst>
            </p:cNvPr>
            <p:cNvCxnSpPr/>
            <p:nvPr/>
          </p:nvCxnSpPr>
          <p:spPr>
            <a:xfrm flipV="1">
              <a:off x="5709368" y="5807652"/>
              <a:ext cx="158621" cy="22252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Lige forbindelse 9">
              <a:extLst>
                <a:ext uri="{FF2B5EF4-FFF2-40B4-BE49-F238E27FC236}">
                  <a16:creationId xmlns:a16="http://schemas.microsoft.com/office/drawing/2014/main" id="{EB04C015-0989-42C0-97B9-12655588EF1B}"/>
                </a:ext>
              </a:extLst>
            </p:cNvPr>
            <p:cNvCxnSpPr/>
            <p:nvPr/>
          </p:nvCxnSpPr>
          <p:spPr>
            <a:xfrm flipV="1">
              <a:off x="7550612" y="5810756"/>
              <a:ext cx="158621" cy="22252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grpSp>
      <p:sp>
        <p:nvSpPr>
          <p:cNvPr id="3" name="Tekstfelt 2">
            <a:extLst>
              <a:ext uri="{FF2B5EF4-FFF2-40B4-BE49-F238E27FC236}">
                <a16:creationId xmlns:a16="http://schemas.microsoft.com/office/drawing/2014/main" id="{D8AC6D39-99B7-49AE-841C-FF4DB4314393}"/>
              </a:ext>
            </a:extLst>
          </p:cNvPr>
          <p:cNvSpPr txBox="1"/>
          <p:nvPr/>
        </p:nvSpPr>
        <p:spPr>
          <a:xfrm>
            <a:off x="2708696" y="5577994"/>
            <a:ext cx="8936966" cy="738664"/>
          </a:xfrm>
          <a:prstGeom prst="rect">
            <a:avLst/>
          </a:prstGeom>
          <a:noFill/>
        </p:spPr>
        <p:txBody>
          <a:bodyPr wrap="square" rtlCol="0">
            <a:spAutoFit/>
          </a:bodyPr>
          <a:lstStyle/>
          <a:p>
            <a:r>
              <a:rPr lang="en-GB" sz="1400" dirty="0"/>
              <a:t>By using an objective hierarchy, goals that conflict with one another will become more evident. For example, improved air quality and removal of draught will require more energy than is currently being used, which is why there are no energy savings to finance the improvements. </a:t>
            </a:r>
          </a:p>
        </p:txBody>
      </p:sp>
    </p:spTree>
    <p:extLst>
      <p:ext uri="{BB962C8B-B14F-4D97-AF65-F5344CB8AC3E}">
        <p14:creationId xmlns:p14="http://schemas.microsoft.com/office/powerpoint/2010/main" val="3338591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a:xfrm>
            <a:off x="941801" y="731333"/>
            <a:ext cx="10664843" cy="741167"/>
          </a:xfrm>
        </p:spPr>
        <p:txBody>
          <a:bodyPr/>
          <a:lstStyle/>
          <a:p>
            <a:r>
              <a:rPr lang="en-US" dirty="0"/>
              <a:t>KPI and methods of evaluation</a:t>
            </a:r>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a:xfrm>
            <a:off x="1097280" y="1891145"/>
            <a:ext cx="10058400" cy="3977949"/>
          </a:xfrm>
        </p:spPr>
        <p:txBody>
          <a:bodyPr>
            <a:normAutofit/>
          </a:bodyPr>
          <a:lstStyle/>
          <a:p>
            <a:pPr marL="0" indent="0">
              <a:buNone/>
            </a:pPr>
            <a:endParaRPr lang="en-GB"/>
          </a:p>
          <a:p>
            <a:endParaRPr lang="lv-LV"/>
          </a:p>
        </p:txBody>
      </p:sp>
      <p:sp>
        <p:nvSpPr>
          <p:cNvPr id="4" name="Rektangel 3">
            <a:extLst>
              <a:ext uri="{FF2B5EF4-FFF2-40B4-BE49-F238E27FC236}">
                <a16:creationId xmlns:a16="http://schemas.microsoft.com/office/drawing/2014/main" id="{930AE636-C88D-436C-A76D-96AA3446F199}"/>
              </a:ext>
            </a:extLst>
          </p:cNvPr>
          <p:cNvSpPr/>
          <p:nvPr/>
        </p:nvSpPr>
        <p:spPr>
          <a:xfrm>
            <a:off x="5974813" y="3244334"/>
            <a:ext cx="242374" cy="369332"/>
          </a:xfrm>
          <a:prstGeom prst="rect">
            <a:avLst/>
          </a:prstGeom>
        </p:spPr>
        <p:txBody>
          <a:bodyPr wrap="none">
            <a:spAutoFit/>
          </a:bodyPr>
          <a:lstStyle/>
          <a:p>
            <a:r>
              <a:rPr lang="da-DK">
                <a:solidFill>
                  <a:srgbClr val="000000"/>
                </a:solidFill>
                <a:latin typeface="Times New Roman" panose="02020603050405020304" pitchFamily="18" charset="0"/>
              </a:rPr>
              <a:t> </a:t>
            </a:r>
            <a:endParaRPr lang="da-DK"/>
          </a:p>
        </p:txBody>
      </p:sp>
      <p:sp>
        <p:nvSpPr>
          <p:cNvPr id="6" name="Rektangel 5">
            <a:extLst>
              <a:ext uri="{FF2B5EF4-FFF2-40B4-BE49-F238E27FC236}">
                <a16:creationId xmlns:a16="http://schemas.microsoft.com/office/drawing/2014/main" id="{11840726-9E60-4813-B7E3-AB6A8BE394A3}"/>
              </a:ext>
            </a:extLst>
          </p:cNvPr>
          <p:cNvSpPr/>
          <p:nvPr/>
        </p:nvSpPr>
        <p:spPr>
          <a:xfrm>
            <a:off x="5974813" y="3244334"/>
            <a:ext cx="242374" cy="369332"/>
          </a:xfrm>
          <a:prstGeom prst="rect">
            <a:avLst/>
          </a:prstGeom>
        </p:spPr>
        <p:txBody>
          <a:bodyPr wrap="none">
            <a:spAutoFit/>
          </a:bodyPr>
          <a:lstStyle/>
          <a:p>
            <a:r>
              <a:rPr lang="da-DK">
                <a:solidFill>
                  <a:srgbClr val="000000"/>
                </a:solidFill>
                <a:latin typeface="Times New Roman" panose="02020603050405020304" pitchFamily="18" charset="0"/>
              </a:rPr>
              <a:t> </a:t>
            </a:r>
            <a:endParaRPr lang="da-DK"/>
          </a:p>
        </p:txBody>
      </p:sp>
      <p:graphicFrame>
        <p:nvGraphicFramePr>
          <p:cNvPr id="8" name="Tabel 7">
            <a:extLst>
              <a:ext uri="{FF2B5EF4-FFF2-40B4-BE49-F238E27FC236}">
                <a16:creationId xmlns:a16="http://schemas.microsoft.com/office/drawing/2014/main" id="{BB2F0C5C-674A-4FCD-A188-C45EFF011457}"/>
              </a:ext>
            </a:extLst>
          </p:cNvPr>
          <p:cNvGraphicFramePr>
            <a:graphicFrameLocks noGrp="1"/>
          </p:cNvGraphicFramePr>
          <p:nvPr>
            <p:extLst>
              <p:ext uri="{D42A27DB-BD31-4B8C-83A1-F6EECF244321}">
                <p14:modId xmlns:p14="http://schemas.microsoft.com/office/powerpoint/2010/main" val="3619068572"/>
              </p:ext>
            </p:extLst>
          </p:nvPr>
        </p:nvGraphicFramePr>
        <p:xfrm>
          <a:off x="274096" y="1494572"/>
          <a:ext cx="11643807" cy="4798684"/>
        </p:xfrm>
        <a:graphic>
          <a:graphicData uri="http://schemas.openxmlformats.org/drawingml/2006/table">
            <a:tbl>
              <a:tblPr/>
              <a:tblGrid>
                <a:gridCol w="1541805">
                  <a:extLst>
                    <a:ext uri="{9D8B030D-6E8A-4147-A177-3AD203B41FA5}">
                      <a16:colId xmlns:a16="http://schemas.microsoft.com/office/drawing/2014/main" val="2770247397"/>
                    </a:ext>
                  </a:extLst>
                </a:gridCol>
                <a:gridCol w="2756099">
                  <a:extLst>
                    <a:ext uri="{9D8B030D-6E8A-4147-A177-3AD203B41FA5}">
                      <a16:colId xmlns:a16="http://schemas.microsoft.com/office/drawing/2014/main" val="3799760817"/>
                    </a:ext>
                  </a:extLst>
                </a:gridCol>
                <a:gridCol w="2441438">
                  <a:extLst>
                    <a:ext uri="{9D8B030D-6E8A-4147-A177-3AD203B41FA5}">
                      <a16:colId xmlns:a16="http://schemas.microsoft.com/office/drawing/2014/main" val="3363901455"/>
                    </a:ext>
                  </a:extLst>
                </a:gridCol>
                <a:gridCol w="2597701">
                  <a:extLst>
                    <a:ext uri="{9D8B030D-6E8A-4147-A177-3AD203B41FA5}">
                      <a16:colId xmlns:a16="http://schemas.microsoft.com/office/drawing/2014/main" val="1350437316"/>
                    </a:ext>
                  </a:extLst>
                </a:gridCol>
                <a:gridCol w="2306764">
                  <a:extLst>
                    <a:ext uri="{9D8B030D-6E8A-4147-A177-3AD203B41FA5}">
                      <a16:colId xmlns:a16="http://schemas.microsoft.com/office/drawing/2014/main" val="3133805492"/>
                    </a:ext>
                  </a:extLst>
                </a:gridCol>
              </a:tblGrid>
              <a:tr h="402409">
                <a:tc>
                  <a:txBody>
                    <a:bodyPr/>
                    <a:lstStyle/>
                    <a:p>
                      <a:pPr algn="l" rtl="0" fontAlgn="base"/>
                      <a:r>
                        <a:rPr lang="en-US" sz="1800" b="1" i="0" dirty="0">
                          <a:effectLst/>
                          <a:latin typeface="Calibri" panose="020F0502020204030204" pitchFamily="34" charset="0"/>
                        </a:rPr>
                        <a:t> </a:t>
                      </a:r>
                    </a:p>
                  </a:txBody>
                  <a:tcPr marL="57537" marR="57537" marT="28769" marB="2876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99CB38"/>
                    </a:solidFill>
                  </a:tcPr>
                </a:tc>
                <a:tc>
                  <a:txBody>
                    <a:bodyPr/>
                    <a:lstStyle/>
                    <a:p>
                      <a:pPr algn="l" rtl="0" fontAlgn="base"/>
                      <a:r>
                        <a:rPr lang="en-GB" sz="2000" b="1" i="0" u="sng">
                          <a:effectLst/>
                          <a:latin typeface="Calibri" panose="020F0502020204030204" pitchFamily="34" charset="0"/>
                        </a:rPr>
                        <a:t>Energy</a:t>
                      </a:r>
                      <a:r>
                        <a:rPr lang="en-GB" sz="2000" b="0" i="0">
                          <a:effectLst/>
                          <a:latin typeface="Calibri" panose="020F0502020204030204" pitchFamily="34" charset="0"/>
                        </a:rPr>
                        <a:t> </a:t>
                      </a:r>
                      <a:endParaRPr lang="en-GB" sz="3500" b="0" i="0">
                        <a:effectLst/>
                      </a:endParaRPr>
                    </a:p>
                  </a:txBody>
                  <a:tcPr marL="57537" marR="57537" marT="28769" marB="28769">
                    <a:lnL w="3175" cap="flat" cmpd="sng" algn="ctr">
                      <a:solidFill>
                        <a:schemeClr val="bg1"/>
                      </a:solidFill>
                      <a:prstDash val="solid"/>
                      <a:round/>
                      <a:headEnd type="none" w="med" len="med"/>
                      <a:tailEnd type="none" w="med" len="med"/>
                    </a:lnL>
                    <a:lnR w="3175" cap="flat" cmpd="sng" algn="ctr">
                      <a:solidFill>
                        <a:srgbClr val="B0482F"/>
                      </a:solidFill>
                      <a:prstDash val="solid"/>
                      <a:round/>
                      <a:headEnd type="none" w="med" len="med"/>
                      <a:tailEnd type="none" w="med" len="med"/>
                    </a:lnR>
                    <a:lnT w="3175" cap="flat" cmpd="sng" algn="ctr">
                      <a:solidFill>
                        <a:srgbClr val="B0482F"/>
                      </a:solidFill>
                      <a:prstDash val="solid"/>
                      <a:round/>
                      <a:headEnd type="none" w="med" len="med"/>
                      <a:tailEnd type="none" w="med" len="med"/>
                    </a:lnT>
                    <a:lnB w="3175" cap="flat" cmpd="sng" algn="ctr">
                      <a:solidFill>
                        <a:srgbClr val="B0482F"/>
                      </a:solidFill>
                      <a:prstDash val="solid"/>
                      <a:round/>
                      <a:headEnd type="none" w="med" len="med"/>
                      <a:tailEnd type="none" w="med" len="med"/>
                    </a:lnB>
                    <a:solidFill>
                      <a:srgbClr val="99CB38"/>
                    </a:solidFill>
                  </a:tcPr>
                </a:tc>
                <a:tc>
                  <a:txBody>
                    <a:bodyPr/>
                    <a:lstStyle/>
                    <a:p>
                      <a:pPr algn="l" rtl="0" fontAlgn="base"/>
                      <a:r>
                        <a:rPr lang="en-GB" sz="2000" b="1" i="0" u="sng">
                          <a:effectLst/>
                          <a:latin typeface="Calibri" panose="020F0502020204030204" pitchFamily="34" charset="0"/>
                        </a:rPr>
                        <a:t>Indoor climate</a:t>
                      </a:r>
                      <a:r>
                        <a:rPr lang="en-GB" sz="2000" b="0" i="0">
                          <a:effectLst/>
                          <a:latin typeface="Calibri" panose="020F0502020204030204" pitchFamily="34" charset="0"/>
                        </a:rPr>
                        <a:t> </a:t>
                      </a:r>
                      <a:endParaRPr lang="en-GB" sz="3500" b="0" i="0">
                        <a:effectLst/>
                      </a:endParaRPr>
                    </a:p>
                  </a:txBody>
                  <a:tcPr marL="57537" marR="57537" marT="28769" marB="28769">
                    <a:lnL w="3175" cap="flat" cmpd="sng" algn="ctr">
                      <a:solidFill>
                        <a:srgbClr val="B0482F"/>
                      </a:solidFill>
                      <a:prstDash val="solid"/>
                      <a:round/>
                      <a:headEnd type="none" w="med" len="med"/>
                      <a:tailEnd type="none" w="med" len="med"/>
                    </a:lnL>
                    <a:lnR w="3175" cap="flat" cmpd="sng" algn="ctr">
                      <a:solidFill>
                        <a:srgbClr val="104F2F"/>
                      </a:solidFill>
                      <a:prstDash val="solid"/>
                      <a:round/>
                      <a:headEnd type="none" w="med" len="med"/>
                      <a:tailEnd type="none" w="med" len="med"/>
                    </a:lnR>
                    <a:lnT w="3175" cap="flat" cmpd="sng" algn="ctr">
                      <a:solidFill>
                        <a:srgbClr val="104F2F"/>
                      </a:solidFill>
                      <a:prstDash val="solid"/>
                      <a:round/>
                      <a:headEnd type="none" w="med" len="med"/>
                      <a:tailEnd type="none" w="med" len="med"/>
                    </a:lnT>
                    <a:lnB w="3175" cap="flat" cmpd="sng" algn="ctr">
                      <a:solidFill>
                        <a:srgbClr val="104F2F"/>
                      </a:solidFill>
                      <a:prstDash val="solid"/>
                      <a:round/>
                      <a:headEnd type="none" w="med" len="med"/>
                      <a:tailEnd type="none" w="med" len="med"/>
                    </a:lnB>
                    <a:solidFill>
                      <a:srgbClr val="99CB38"/>
                    </a:solidFill>
                  </a:tcPr>
                </a:tc>
                <a:tc>
                  <a:txBody>
                    <a:bodyPr/>
                    <a:lstStyle/>
                    <a:p>
                      <a:pPr algn="l" rtl="0" fontAlgn="base"/>
                      <a:r>
                        <a:rPr lang="en-GB" sz="2000" b="1" i="0" u="sng">
                          <a:effectLst/>
                          <a:latin typeface="Calibri" panose="020F0502020204030204" pitchFamily="34" charset="0"/>
                        </a:rPr>
                        <a:t>Maintenance</a:t>
                      </a:r>
                      <a:r>
                        <a:rPr lang="en-GB" sz="2000" b="0" i="0">
                          <a:effectLst/>
                          <a:latin typeface="Calibri" panose="020F0502020204030204" pitchFamily="34" charset="0"/>
                        </a:rPr>
                        <a:t> </a:t>
                      </a:r>
                      <a:endParaRPr lang="en-GB" sz="3500" b="0" i="0">
                        <a:effectLst/>
                      </a:endParaRPr>
                    </a:p>
                  </a:txBody>
                  <a:tcPr marL="57537" marR="57537" marT="28769" marB="28769">
                    <a:lnL w="3175" cap="flat" cmpd="sng" algn="ctr">
                      <a:solidFill>
                        <a:srgbClr val="104F2F"/>
                      </a:solidFill>
                      <a:prstDash val="solid"/>
                      <a:round/>
                      <a:headEnd type="none" w="med" len="med"/>
                      <a:tailEnd type="none" w="med" len="med"/>
                    </a:lnL>
                    <a:lnR w="3175" cap="flat" cmpd="sng" algn="ctr">
                      <a:solidFill>
                        <a:srgbClr val="304B2F"/>
                      </a:solidFill>
                      <a:prstDash val="solid"/>
                      <a:round/>
                      <a:headEnd type="none" w="med" len="med"/>
                      <a:tailEnd type="none" w="med" len="med"/>
                    </a:lnR>
                    <a:lnT w="3175" cap="flat" cmpd="sng" algn="ctr">
                      <a:solidFill>
                        <a:srgbClr val="304B2F"/>
                      </a:solidFill>
                      <a:prstDash val="solid"/>
                      <a:round/>
                      <a:headEnd type="none" w="med" len="med"/>
                      <a:tailEnd type="none" w="med" len="med"/>
                    </a:lnT>
                    <a:lnB w="3175" cap="flat" cmpd="sng" algn="ctr">
                      <a:solidFill>
                        <a:srgbClr val="304B2F"/>
                      </a:solidFill>
                      <a:prstDash val="solid"/>
                      <a:round/>
                      <a:headEnd type="none" w="med" len="med"/>
                      <a:tailEnd type="none" w="med" len="med"/>
                    </a:lnB>
                    <a:solidFill>
                      <a:srgbClr val="99CB38"/>
                    </a:solidFill>
                  </a:tcPr>
                </a:tc>
                <a:tc>
                  <a:txBody>
                    <a:bodyPr/>
                    <a:lstStyle/>
                    <a:p>
                      <a:pPr algn="l" rtl="0" fontAlgn="base"/>
                      <a:r>
                        <a:rPr lang="en-GB" sz="2000" b="1" i="0" u="sng">
                          <a:effectLst/>
                          <a:latin typeface="Calibri" panose="020F0502020204030204" pitchFamily="34" charset="0"/>
                        </a:rPr>
                        <a:t>Operation</a:t>
                      </a:r>
                      <a:r>
                        <a:rPr lang="en-GB" sz="2000" b="0" i="0">
                          <a:effectLst/>
                          <a:latin typeface="Calibri" panose="020F0502020204030204" pitchFamily="34" charset="0"/>
                        </a:rPr>
                        <a:t> </a:t>
                      </a:r>
                      <a:endParaRPr lang="en-GB" sz="3500" b="0" i="0">
                        <a:effectLst/>
                      </a:endParaRPr>
                    </a:p>
                  </a:txBody>
                  <a:tcPr marL="57537" marR="57537" marT="28769" marB="28769">
                    <a:lnL w="3175" cap="flat" cmpd="sng" algn="ctr">
                      <a:solidFill>
                        <a:srgbClr val="304B2F"/>
                      </a:solidFill>
                      <a:prstDash val="solid"/>
                      <a:round/>
                      <a:headEnd type="none" w="med" len="med"/>
                      <a:tailEnd type="none" w="med" len="med"/>
                    </a:lnL>
                    <a:lnR w="3175" cap="flat" cmpd="sng" algn="ctr">
                      <a:solidFill>
                        <a:srgbClr val="504A2F"/>
                      </a:solidFill>
                      <a:prstDash val="solid"/>
                      <a:round/>
                      <a:headEnd type="none" w="med" len="med"/>
                      <a:tailEnd type="none" w="med" len="med"/>
                    </a:lnR>
                    <a:lnT w="3175" cap="flat" cmpd="sng" algn="ctr">
                      <a:solidFill>
                        <a:srgbClr val="504A2F"/>
                      </a:solidFill>
                      <a:prstDash val="solid"/>
                      <a:round/>
                      <a:headEnd type="none" w="med" len="med"/>
                      <a:tailEnd type="none" w="med" len="med"/>
                    </a:lnT>
                    <a:lnB w="3175" cap="flat" cmpd="sng" algn="ctr">
                      <a:solidFill>
                        <a:srgbClr val="504A2F"/>
                      </a:solidFill>
                      <a:prstDash val="solid"/>
                      <a:round/>
                      <a:headEnd type="none" w="med" len="med"/>
                      <a:tailEnd type="none" w="med" len="med"/>
                    </a:lnB>
                    <a:solidFill>
                      <a:srgbClr val="99CB38"/>
                    </a:solidFill>
                  </a:tcPr>
                </a:tc>
                <a:extLst>
                  <a:ext uri="{0D108BD9-81ED-4DB2-BD59-A6C34878D82A}">
                    <a16:rowId xmlns:a16="http://schemas.microsoft.com/office/drawing/2014/main" val="1542469353"/>
                  </a:ext>
                </a:extLst>
              </a:tr>
              <a:tr h="1299537">
                <a:tc>
                  <a:txBody>
                    <a:bodyPr/>
                    <a:lstStyle/>
                    <a:p>
                      <a:pPr marL="0" algn="l" defTabSz="914400" rtl="0" eaLnBrk="1" latinLnBrk="0" hangingPunct="1">
                        <a:lnSpc>
                          <a:spcPct val="107000"/>
                        </a:lnSpc>
                        <a:spcAft>
                          <a:spcPts val="800"/>
                        </a:spcAft>
                      </a:pPr>
                      <a:r>
                        <a:rPr lang="en-US" sz="1500" b="1" kern="1200" dirty="0">
                          <a:solidFill>
                            <a:schemeClr val="tx1"/>
                          </a:solidFill>
                          <a:effectLst/>
                          <a:latin typeface="+mn-lt"/>
                          <a:ea typeface="+mn-ea"/>
                          <a:cs typeface="+mn-cs"/>
                        </a:rPr>
                        <a:t>Example of performance goal</a:t>
                      </a:r>
                      <a:endParaRPr lang="da-DK" sz="1500" b="1" kern="1200" dirty="0">
                        <a:solidFill>
                          <a:schemeClr val="tx1"/>
                        </a:solidFill>
                        <a:effectLst/>
                        <a:latin typeface="+mn-lt"/>
                        <a:ea typeface="+mn-ea"/>
                        <a:cs typeface="+mn-cs"/>
                      </a:endParaRPr>
                    </a:p>
                  </a:txBody>
                  <a:tcPr marL="72106" marR="72106" marT="0" marB="0">
                    <a:lnL w="3175" cap="flat" cmpd="sng" algn="ctr">
                      <a:solidFill>
                        <a:srgbClr val="90442E"/>
                      </a:solidFill>
                      <a:prstDash val="solid"/>
                      <a:round/>
                      <a:headEnd type="none" w="med" len="med"/>
                      <a:tailEnd type="none" w="med" len="med"/>
                    </a:lnL>
                    <a:lnR w="3175" cap="flat" cmpd="sng" algn="ctr">
                      <a:solidFill>
                        <a:srgbClr val="90442E"/>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algn="l" defTabSz="914400" rtl="0" eaLnBrk="1" latinLnBrk="0" hangingPunct="1">
                        <a:lnSpc>
                          <a:spcPct val="107000"/>
                        </a:lnSpc>
                        <a:spcAft>
                          <a:spcPts val="800"/>
                        </a:spcAft>
                      </a:pPr>
                      <a:r>
                        <a:rPr lang="en-GB" sz="1500" kern="1200" dirty="0">
                          <a:solidFill>
                            <a:schemeClr val="tx1"/>
                          </a:solidFill>
                          <a:effectLst/>
                          <a:latin typeface="+mn-lt"/>
                          <a:ea typeface="+mn-ea"/>
                          <a:cs typeface="+mn-cs"/>
                        </a:rPr>
                        <a:t>Energy saving with an average of max xx years Pay-back-time (PBT)</a:t>
                      </a:r>
                      <a:endParaRPr lang="da-DK" sz="1500" kern="1200" dirty="0">
                        <a:solidFill>
                          <a:schemeClr val="tx1"/>
                        </a:solidFill>
                        <a:effectLst/>
                        <a:latin typeface="+mn-lt"/>
                        <a:ea typeface="+mn-ea"/>
                        <a:cs typeface="+mn-cs"/>
                      </a:endParaRPr>
                    </a:p>
                    <a:p>
                      <a:pPr marL="0" algn="l" defTabSz="914400" rtl="0" eaLnBrk="1" latinLnBrk="0" hangingPunct="1">
                        <a:lnSpc>
                          <a:spcPct val="107000"/>
                        </a:lnSpc>
                        <a:spcAft>
                          <a:spcPts val="800"/>
                        </a:spcAft>
                      </a:pPr>
                      <a:r>
                        <a:rPr lang="en-GB" sz="1500" kern="1200" dirty="0">
                          <a:solidFill>
                            <a:schemeClr val="tx1"/>
                          </a:solidFill>
                          <a:effectLst/>
                          <a:latin typeface="+mn-lt"/>
                          <a:ea typeface="+mn-ea"/>
                          <a:cs typeface="+mn-cs"/>
                        </a:rPr>
                        <a:t>CO2 reduction xx%</a:t>
                      </a:r>
                    </a:p>
                    <a:p>
                      <a:pPr marL="0" algn="l" defTabSz="914400" rtl="0" eaLnBrk="1" latinLnBrk="0" hangingPunct="1">
                        <a:lnSpc>
                          <a:spcPct val="107000"/>
                        </a:lnSpc>
                        <a:spcAft>
                          <a:spcPts val="800"/>
                        </a:spcAft>
                      </a:pPr>
                      <a:r>
                        <a:rPr lang="en-GB" sz="1500" kern="1200" dirty="0">
                          <a:solidFill>
                            <a:schemeClr val="tx1"/>
                          </a:solidFill>
                          <a:effectLst/>
                          <a:latin typeface="+mn-lt"/>
                          <a:ea typeface="+mn-ea"/>
                          <a:cs typeface="+mn-cs"/>
                        </a:rPr>
                        <a:t>A more energy efficient operation</a:t>
                      </a:r>
                      <a:endParaRPr lang="da-DK" sz="1500" kern="1200" dirty="0">
                        <a:solidFill>
                          <a:schemeClr val="tx1"/>
                        </a:solidFill>
                        <a:effectLst/>
                        <a:latin typeface="+mn-lt"/>
                        <a:ea typeface="+mn-ea"/>
                        <a:cs typeface="+mn-cs"/>
                      </a:endParaRPr>
                    </a:p>
                  </a:txBody>
                  <a:tcPr marL="72106" marR="72106" marT="0" marB="0">
                    <a:lnL w="3175" cap="flat" cmpd="sng" algn="ctr">
                      <a:solidFill>
                        <a:srgbClr val="90442E"/>
                      </a:solidFill>
                      <a:prstDash val="solid"/>
                      <a:round/>
                      <a:headEnd type="none" w="med" len="med"/>
                      <a:tailEnd type="none" w="med" len="med"/>
                    </a:lnL>
                    <a:lnR w="3175" cap="flat" cmpd="sng" algn="ctr">
                      <a:solidFill>
                        <a:srgbClr val="D0422E"/>
                      </a:solidFill>
                      <a:prstDash val="solid"/>
                      <a:round/>
                      <a:headEnd type="none" w="med" len="med"/>
                      <a:tailEnd type="none" w="med" len="med"/>
                    </a:lnR>
                    <a:lnT w="3175" cap="flat" cmpd="sng" algn="ctr">
                      <a:solidFill>
                        <a:srgbClr val="B0482F"/>
                      </a:solidFill>
                      <a:prstDash val="solid"/>
                      <a:round/>
                      <a:headEnd type="none" w="med" len="med"/>
                      <a:tailEnd type="none" w="med" len="med"/>
                    </a:lnT>
                    <a:lnB w="3175" cap="flat" cmpd="sng" algn="ctr">
                      <a:solidFill>
                        <a:srgbClr val="B0482F"/>
                      </a:solidFill>
                      <a:prstDash val="solid"/>
                      <a:round/>
                      <a:headEnd type="none" w="med" len="med"/>
                      <a:tailEnd type="none" w="med" len="med"/>
                    </a:lnB>
                    <a:solidFill>
                      <a:schemeClr val="accent2">
                        <a:lumMod val="20000"/>
                        <a:lumOff val="80000"/>
                      </a:schemeClr>
                    </a:solidFill>
                  </a:tcPr>
                </a:tc>
                <a:tc>
                  <a:txBody>
                    <a:bodyPr/>
                    <a:lstStyle/>
                    <a:p>
                      <a:pPr marL="0" algn="l" defTabSz="914400" rtl="0" eaLnBrk="1" latinLnBrk="0" hangingPunct="1">
                        <a:lnSpc>
                          <a:spcPct val="107000"/>
                        </a:lnSpc>
                        <a:spcAft>
                          <a:spcPts val="800"/>
                        </a:spcAft>
                      </a:pPr>
                      <a:r>
                        <a:rPr lang="en-GB" sz="1500" kern="1200" dirty="0">
                          <a:solidFill>
                            <a:schemeClr val="tx1"/>
                          </a:solidFill>
                          <a:effectLst/>
                          <a:latin typeface="+mn-lt"/>
                          <a:ea typeface="+mn-ea"/>
                          <a:cs typeface="+mn-cs"/>
                        </a:rPr>
                        <a:t>CO2 in classrooms do not exceed limit values</a:t>
                      </a:r>
                      <a:endParaRPr lang="da-DK" sz="1500" kern="1200" dirty="0">
                        <a:solidFill>
                          <a:schemeClr val="tx1"/>
                        </a:solidFill>
                        <a:effectLst/>
                        <a:latin typeface="+mn-lt"/>
                        <a:ea typeface="+mn-ea"/>
                        <a:cs typeface="+mn-cs"/>
                      </a:endParaRPr>
                    </a:p>
                    <a:p>
                      <a:pPr marL="0" algn="l" defTabSz="914400" rtl="0" eaLnBrk="1" latinLnBrk="0" hangingPunct="1">
                        <a:lnSpc>
                          <a:spcPct val="107000"/>
                        </a:lnSpc>
                        <a:spcAft>
                          <a:spcPts val="800"/>
                        </a:spcAft>
                      </a:pPr>
                      <a:r>
                        <a:rPr lang="en-GB" sz="1500" kern="1200" dirty="0">
                          <a:solidFill>
                            <a:schemeClr val="tx1"/>
                          </a:solidFill>
                          <a:effectLst/>
                          <a:latin typeface="+mn-lt"/>
                          <a:ea typeface="+mn-ea"/>
                          <a:cs typeface="+mn-cs"/>
                        </a:rPr>
                        <a:t>Temperatures in acceptable range and reduced complaints about drafts</a:t>
                      </a:r>
                      <a:endParaRPr lang="da-DK" sz="1500" kern="1200" dirty="0">
                        <a:solidFill>
                          <a:schemeClr val="tx1"/>
                        </a:solidFill>
                        <a:effectLst/>
                        <a:latin typeface="+mn-lt"/>
                        <a:ea typeface="+mn-ea"/>
                        <a:cs typeface="+mn-cs"/>
                      </a:endParaRPr>
                    </a:p>
                  </a:txBody>
                  <a:tcPr marL="72106" marR="72106" marT="0" marB="0">
                    <a:lnL w="3175" cap="flat" cmpd="sng" algn="ctr">
                      <a:solidFill>
                        <a:srgbClr val="D0422E"/>
                      </a:solidFill>
                      <a:prstDash val="solid"/>
                      <a:round/>
                      <a:headEnd type="none" w="med" len="med"/>
                      <a:tailEnd type="none" w="med" len="med"/>
                    </a:lnL>
                    <a:lnR w="3175" cap="flat" cmpd="sng" algn="ctr">
                      <a:solidFill>
                        <a:srgbClr val="D0482E"/>
                      </a:solidFill>
                      <a:prstDash val="solid"/>
                      <a:round/>
                      <a:headEnd type="none" w="med" len="med"/>
                      <a:tailEnd type="none" w="med" len="med"/>
                    </a:lnR>
                    <a:lnT w="3175" cap="flat" cmpd="sng" algn="ctr">
                      <a:solidFill>
                        <a:srgbClr val="104F2F"/>
                      </a:solidFill>
                      <a:prstDash val="solid"/>
                      <a:round/>
                      <a:headEnd type="none" w="med" len="med"/>
                      <a:tailEnd type="none" w="med" len="med"/>
                    </a:lnT>
                    <a:lnB w="3175" cap="flat" cmpd="sng" algn="ctr">
                      <a:solidFill>
                        <a:srgbClr val="104F2F"/>
                      </a:solidFill>
                      <a:prstDash val="solid"/>
                      <a:round/>
                      <a:headEnd type="none" w="med" len="med"/>
                      <a:tailEnd type="none" w="med" len="med"/>
                    </a:lnB>
                    <a:solidFill>
                      <a:schemeClr val="accent2">
                        <a:lumMod val="20000"/>
                        <a:lumOff val="80000"/>
                      </a:schemeClr>
                    </a:solidFill>
                  </a:tcPr>
                </a:tc>
                <a:tc>
                  <a:txBody>
                    <a:bodyPr/>
                    <a:lstStyle/>
                    <a:p>
                      <a:pPr marL="0" algn="l" defTabSz="914400" rtl="0" eaLnBrk="1" latinLnBrk="0" hangingPunct="1">
                        <a:lnSpc>
                          <a:spcPct val="107000"/>
                        </a:lnSpc>
                        <a:spcAft>
                          <a:spcPts val="800"/>
                        </a:spcAft>
                      </a:pPr>
                      <a:r>
                        <a:rPr lang="en-GB" sz="1500" kern="1200" dirty="0">
                          <a:solidFill>
                            <a:schemeClr val="tx1"/>
                          </a:solidFill>
                          <a:effectLst/>
                          <a:latin typeface="+mn-lt"/>
                          <a:ea typeface="+mn-ea"/>
                          <a:cs typeface="+mn-cs"/>
                        </a:rPr>
                        <a:t>Improved maintenance level to x with reduced backlog</a:t>
                      </a:r>
                      <a:endParaRPr lang="da-DK" sz="1500" kern="1200" dirty="0">
                        <a:solidFill>
                          <a:schemeClr val="tx1"/>
                        </a:solidFill>
                        <a:effectLst/>
                        <a:latin typeface="+mn-lt"/>
                        <a:ea typeface="+mn-ea"/>
                        <a:cs typeface="+mn-cs"/>
                      </a:endParaRPr>
                    </a:p>
                  </a:txBody>
                  <a:tcPr marL="72106" marR="72106" marT="0" marB="0">
                    <a:lnL w="3175" cap="flat" cmpd="sng" algn="ctr">
                      <a:solidFill>
                        <a:srgbClr val="D0482E"/>
                      </a:solidFill>
                      <a:prstDash val="solid"/>
                      <a:round/>
                      <a:headEnd type="none" w="med" len="med"/>
                      <a:tailEnd type="none" w="med" len="med"/>
                    </a:lnL>
                    <a:lnR w="3175" cap="flat" cmpd="sng" algn="ctr">
                      <a:solidFill>
                        <a:srgbClr val="70472E"/>
                      </a:solidFill>
                      <a:prstDash val="solid"/>
                      <a:round/>
                      <a:headEnd type="none" w="med" len="med"/>
                      <a:tailEnd type="none" w="med" len="med"/>
                    </a:lnR>
                    <a:lnT w="3175" cap="flat" cmpd="sng" algn="ctr">
                      <a:solidFill>
                        <a:srgbClr val="304B2F"/>
                      </a:solidFill>
                      <a:prstDash val="solid"/>
                      <a:round/>
                      <a:headEnd type="none" w="med" len="med"/>
                      <a:tailEnd type="none" w="med" len="med"/>
                    </a:lnT>
                    <a:lnB w="3175" cap="flat" cmpd="sng" algn="ctr">
                      <a:solidFill>
                        <a:srgbClr val="304B2F"/>
                      </a:solidFill>
                      <a:prstDash val="solid"/>
                      <a:round/>
                      <a:headEnd type="none" w="med" len="med"/>
                      <a:tailEnd type="none" w="med" len="med"/>
                    </a:lnB>
                    <a:solidFill>
                      <a:schemeClr val="accent2">
                        <a:lumMod val="20000"/>
                        <a:lumOff val="80000"/>
                      </a:schemeClr>
                    </a:solidFill>
                  </a:tcPr>
                </a:tc>
                <a:tc>
                  <a:txBody>
                    <a:bodyPr/>
                    <a:lstStyle/>
                    <a:p>
                      <a:pPr marL="0" algn="l" defTabSz="914400" rtl="0" eaLnBrk="1" latinLnBrk="0" hangingPunct="1">
                        <a:lnSpc>
                          <a:spcPct val="107000"/>
                        </a:lnSpc>
                        <a:spcAft>
                          <a:spcPts val="800"/>
                        </a:spcAft>
                      </a:pPr>
                      <a:r>
                        <a:rPr lang="en-GB" sz="1500" kern="1200" dirty="0">
                          <a:solidFill>
                            <a:schemeClr val="tx1"/>
                          </a:solidFill>
                          <a:effectLst/>
                          <a:latin typeface="+mn-lt"/>
                          <a:ea typeface="+mn-ea"/>
                          <a:cs typeface="+mn-cs"/>
                        </a:rPr>
                        <a:t>A more energy efficiency operation and improved response time to x. </a:t>
                      </a:r>
                      <a:endParaRPr lang="da-DK" sz="1500" kern="1200" dirty="0">
                        <a:solidFill>
                          <a:schemeClr val="tx1"/>
                        </a:solidFill>
                        <a:effectLst/>
                        <a:latin typeface="+mn-lt"/>
                        <a:ea typeface="+mn-ea"/>
                        <a:cs typeface="+mn-cs"/>
                      </a:endParaRPr>
                    </a:p>
                  </a:txBody>
                  <a:tcPr marL="72106" marR="72106" marT="0" marB="0">
                    <a:lnL w="3175" cap="flat" cmpd="sng" algn="ctr">
                      <a:solidFill>
                        <a:srgbClr val="70472E"/>
                      </a:solidFill>
                      <a:prstDash val="solid"/>
                      <a:round/>
                      <a:headEnd type="none" w="med" len="med"/>
                      <a:tailEnd type="none" w="med" len="med"/>
                    </a:lnL>
                    <a:lnR w="3175" cap="flat" cmpd="sng" algn="ctr">
                      <a:solidFill>
                        <a:srgbClr val="70412E"/>
                      </a:solidFill>
                      <a:prstDash val="solid"/>
                      <a:round/>
                      <a:headEnd type="none" w="med" len="med"/>
                      <a:tailEnd type="none" w="med" len="med"/>
                    </a:lnR>
                    <a:lnT w="3175" cap="flat" cmpd="sng" algn="ctr">
                      <a:solidFill>
                        <a:srgbClr val="504A2F"/>
                      </a:solidFill>
                      <a:prstDash val="solid"/>
                      <a:round/>
                      <a:headEnd type="none" w="med" len="med"/>
                      <a:tailEnd type="none" w="med" len="med"/>
                    </a:lnT>
                    <a:lnB w="3175" cap="flat" cmpd="sng" algn="ctr">
                      <a:solidFill>
                        <a:srgbClr val="504A2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920382800"/>
                  </a:ext>
                </a:extLst>
              </a:tr>
              <a:tr h="1774254">
                <a:tc>
                  <a:txBody>
                    <a:bodyPr/>
                    <a:lstStyle/>
                    <a:p>
                      <a:pPr>
                        <a:lnSpc>
                          <a:spcPct val="107000"/>
                        </a:lnSpc>
                        <a:spcAft>
                          <a:spcPts val="800"/>
                        </a:spcAft>
                      </a:pPr>
                      <a:r>
                        <a:rPr lang="en-US" sz="1500" b="1">
                          <a:effectLst/>
                        </a:rPr>
                        <a:t>Example of method of performance verification</a:t>
                      </a:r>
                      <a:endParaRPr lang="da-DK" sz="1500" b="1">
                        <a:effectLst/>
                        <a:latin typeface="Calibri Light" panose="020F0302020204030204" pitchFamily="34" charset="0"/>
                        <a:ea typeface="SimSun" panose="02010600030101010101" pitchFamily="2" charset="-122"/>
                        <a:cs typeface="Arial" panose="020B0604020202020204" pitchFamily="34" charset="0"/>
                      </a:endParaRPr>
                    </a:p>
                  </a:txBody>
                  <a:tcPr marL="72106" marR="72106" marT="0" marB="0">
                    <a:lnL w="3175" cap="flat" cmpd="sng" algn="ctr">
                      <a:solidFill>
                        <a:srgbClr val="90442E"/>
                      </a:solidFill>
                      <a:prstDash val="solid"/>
                      <a:round/>
                      <a:headEnd type="none" w="med" len="med"/>
                      <a:tailEnd type="none" w="med" len="med"/>
                    </a:lnL>
                    <a:lnR w="3175" cap="flat" cmpd="sng" algn="ctr">
                      <a:solidFill>
                        <a:srgbClr val="90442E"/>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90442E"/>
                      </a:solidFill>
                      <a:prstDash val="solid"/>
                      <a:round/>
                      <a:headEnd type="none" w="med" len="med"/>
                      <a:tailEnd type="none" w="med" len="med"/>
                    </a:lnB>
                    <a:solidFill>
                      <a:srgbClr val="DEECCE"/>
                    </a:solidFill>
                  </a:tcPr>
                </a:tc>
                <a:tc>
                  <a:txBody>
                    <a:bodyPr/>
                    <a:lstStyle/>
                    <a:p>
                      <a:pPr marL="0" algn="l" defTabSz="914400" rtl="0" eaLnBrk="1" latinLnBrk="0" hangingPunct="1">
                        <a:lnSpc>
                          <a:spcPct val="107000"/>
                        </a:lnSpc>
                        <a:spcAft>
                          <a:spcPts val="800"/>
                        </a:spcAft>
                      </a:pPr>
                      <a:r>
                        <a:rPr lang="en-GB" sz="1500" kern="1200">
                          <a:solidFill>
                            <a:schemeClr val="tx1"/>
                          </a:solidFill>
                          <a:effectLst/>
                          <a:latin typeface="+mn-lt"/>
                          <a:ea typeface="+mn-ea"/>
                          <a:cs typeface="+mn-cs"/>
                        </a:rPr>
                        <a:t>Energy monitoring with a performance budget in Energy Management system (EMS), monitoring of key factors with influence on EE in building management system (BMS) </a:t>
                      </a:r>
                    </a:p>
                    <a:p>
                      <a:pPr marL="0" algn="l" defTabSz="914400" rtl="0" eaLnBrk="1" latinLnBrk="0" hangingPunct="1">
                        <a:lnSpc>
                          <a:spcPct val="107000"/>
                        </a:lnSpc>
                        <a:spcAft>
                          <a:spcPts val="800"/>
                        </a:spcAft>
                      </a:pPr>
                      <a:endParaRPr lang="da-DK" sz="1500" kern="1200">
                        <a:solidFill>
                          <a:schemeClr val="tx1"/>
                        </a:solidFill>
                        <a:effectLst/>
                        <a:latin typeface="+mn-lt"/>
                        <a:ea typeface="+mn-ea"/>
                        <a:cs typeface="+mn-cs"/>
                      </a:endParaRPr>
                    </a:p>
                  </a:txBody>
                  <a:tcPr marL="72106" marR="72106" marT="0" marB="0">
                    <a:lnL w="3175" cap="flat" cmpd="sng" algn="ctr">
                      <a:solidFill>
                        <a:srgbClr val="90442E"/>
                      </a:solidFill>
                      <a:prstDash val="solid"/>
                      <a:round/>
                      <a:headEnd type="none" w="med" len="med"/>
                      <a:tailEnd type="none" w="med" len="med"/>
                    </a:lnL>
                    <a:lnR w="3175" cap="flat" cmpd="sng" algn="ctr">
                      <a:solidFill>
                        <a:srgbClr val="D0422E"/>
                      </a:solidFill>
                      <a:prstDash val="solid"/>
                      <a:round/>
                      <a:headEnd type="none" w="med" len="med"/>
                      <a:tailEnd type="none" w="med" len="med"/>
                    </a:lnR>
                    <a:lnT w="3175" cap="flat" cmpd="sng" algn="ctr">
                      <a:solidFill>
                        <a:srgbClr val="B0482F"/>
                      </a:solidFill>
                      <a:prstDash val="solid"/>
                      <a:round/>
                      <a:headEnd type="none" w="med" len="med"/>
                      <a:tailEnd type="none" w="med" len="med"/>
                    </a:lnT>
                    <a:lnB w="3175" cap="flat" cmpd="sng" algn="ctr">
                      <a:solidFill>
                        <a:srgbClr val="D0422E"/>
                      </a:solidFill>
                      <a:prstDash val="solid"/>
                      <a:round/>
                      <a:headEnd type="none" w="med" len="med"/>
                      <a:tailEnd type="none" w="med" len="med"/>
                    </a:lnB>
                    <a:solidFill>
                      <a:srgbClr val="DEECCE"/>
                    </a:solidFill>
                  </a:tcPr>
                </a:tc>
                <a:tc>
                  <a:txBody>
                    <a:bodyPr/>
                    <a:lstStyle/>
                    <a:p>
                      <a:pPr marL="0" algn="l" defTabSz="914400" rtl="0" eaLnBrk="1" latinLnBrk="0" hangingPunct="1">
                        <a:lnSpc>
                          <a:spcPct val="107000"/>
                        </a:lnSpc>
                        <a:spcAft>
                          <a:spcPts val="800"/>
                        </a:spcAft>
                      </a:pPr>
                      <a:r>
                        <a:rPr lang="en-GB" sz="1500" kern="1200" dirty="0">
                          <a:solidFill>
                            <a:schemeClr val="tx1"/>
                          </a:solidFill>
                          <a:effectLst/>
                          <a:latin typeface="+mn-lt"/>
                          <a:ea typeface="+mn-ea"/>
                          <a:cs typeface="+mn-cs"/>
                        </a:rPr>
                        <a:t>Monitoring indoor measurements from sensors, yearly interviews, time registration </a:t>
                      </a:r>
                      <a:endParaRPr lang="da-DK" sz="1500" kern="1200" dirty="0">
                        <a:solidFill>
                          <a:schemeClr val="tx1"/>
                        </a:solidFill>
                        <a:effectLst/>
                        <a:latin typeface="+mn-lt"/>
                        <a:ea typeface="+mn-ea"/>
                        <a:cs typeface="+mn-cs"/>
                      </a:endParaRPr>
                    </a:p>
                  </a:txBody>
                  <a:tcPr marL="72106" marR="72106" marT="0" marB="0">
                    <a:lnL w="3175" cap="flat" cmpd="sng" algn="ctr">
                      <a:solidFill>
                        <a:srgbClr val="D0422E"/>
                      </a:solidFill>
                      <a:prstDash val="solid"/>
                      <a:round/>
                      <a:headEnd type="none" w="med" len="med"/>
                      <a:tailEnd type="none" w="med" len="med"/>
                    </a:lnL>
                    <a:lnR w="3175" cap="flat" cmpd="sng" algn="ctr">
                      <a:solidFill>
                        <a:srgbClr val="D0482E"/>
                      </a:solidFill>
                      <a:prstDash val="solid"/>
                      <a:round/>
                      <a:headEnd type="none" w="med" len="med"/>
                      <a:tailEnd type="none" w="med" len="med"/>
                    </a:lnR>
                    <a:lnT w="3175" cap="flat" cmpd="sng" algn="ctr">
                      <a:solidFill>
                        <a:srgbClr val="104F2F"/>
                      </a:solidFill>
                      <a:prstDash val="solid"/>
                      <a:round/>
                      <a:headEnd type="none" w="med" len="med"/>
                      <a:tailEnd type="none" w="med" len="med"/>
                    </a:lnT>
                    <a:lnB w="3175" cap="flat" cmpd="sng" algn="ctr">
                      <a:solidFill>
                        <a:srgbClr val="D0482E"/>
                      </a:solidFill>
                      <a:prstDash val="solid"/>
                      <a:round/>
                      <a:headEnd type="none" w="med" len="med"/>
                      <a:tailEnd type="none" w="med" len="med"/>
                    </a:lnB>
                    <a:solidFill>
                      <a:srgbClr val="DEECCE"/>
                    </a:solidFill>
                  </a:tcPr>
                </a:tc>
                <a:tc>
                  <a:txBody>
                    <a:bodyPr/>
                    <a:lstStyle/>
                    <a:p>
                      <a:pPr marL="0" algn="l" defTabSz="914400" rtl="0" eaLnBrk="1" latinLnBrk="0" hangingPunct="1">
                        <a:lnSpc>
                          <a:spcPct val="107000"/>
                        </a:lnSpc>
                        <a:spcAft>
                          <a:spcPts val="800"/>
                        </a:spcAft>
                      </a:pPr>
                      <a:r>
                        <a:rPr lang="en-GB" sz="1500" kern="1200">
                          <a:solidFill>
                            <a:schemeClr val="tx1"/>
                          </a:solidFill>
                          <a:effectLst/>
                          <a:latin typeface="+mn-lt"/>
                          <a:ea typeface="+mn-ea"/>
                          <a:cs typeface="+mn-cs"/>
                        </a:rPr>
                        <a:t>Follow up on condition level in FM system, calculation of reduction in maintenance backlog and budget for emergency maintenance </a:t>
                      </a:r>
                      <a:endParaRPr lang="da-DK" sz="1500" kern="1200">
                        <a:solidFill>
                          <a:schemeClr val="tx1"/>
                        </a:solidFill>
                        <a:effectLst/>
                        <a:latin typeface="+mn-lt"/>
                        <a:ea typeface="+mn-ea"/>
                        <a:cs typeface="+mn-cs"/>
                      </a:endParaRPr>
                    </a:p>
                  </a:txBody>
                  <a:tcPr marL="72106" marR="72106" marT="0" marB="0">
                    <a:lnL w="3175" cap="flat" cmpd="sng" algn="ctr">
                      <a:solidFill>
                        <a:srgbClr val="D0482E"/>
                      </a:solidFill>
                      <a:prstDash val="solid"/>
                      <a:round/>
                      <a:headEnd type="none" w="med" len="med"/>
                      <a:tailEnd type="none" w="med" len="med"/>
                    </a:lnL>
                    <a:lnR w="3175" cap="flat" cmpd="sng" algn="ctr">
                      <a:solidFill>
                        <a:srgbClr val="70472E"/>
                      </a:solidFill>
                      <a:prstDash val="solid"/>
                      <a:round/>
                      <a:headEnd type="none" w="med" len="med"/>
                      <a:tailEnd type="none" w="med" len="med"/>
                    </a:lnR>
                    <a:lnT w="3175" cap="flat" cmpd="sng" algn="ctr">
                      <a:solidFill>
                        <a:srgbClr val="304B2F"/>
                      </a:solidFill>
                      <a:prstDash val="solid"/>
                      <a:round/>
                      <a:headEnd type="none" w="med" len="med"/>
                      <a:tailEnd type="none" w="med" len="med"/>
                    </a:lnT>
                    <a:lnB w="3175" cap="flat" cmpd="sng" algn="ctr">
                      <a:solidFill>
                        <a:srgbClr val="70472E"/>
                      </a:solidFill>
                      <a:prstDash val="solid"/>
                      <a:round/>
                      <a:headEnd type="none" w="med" len="med"/>
                      <a:tailEnd type="none" w="med" len="med"/>
                    </a:lnB>
                    <a:solidFill>
                      <a:srgbClr val="DEECCE"/>
                    </a:solidFill>
                  </a:tcPr>
                </a:tc>
                <a:tc>
                  <a:txBody>
                    <a:bodyPr/>
                    <a:lstStyle/>
                    <a:p>
                      <a:pPr marL="0" algn="l" defTabSz="914400" rtl="0" eaLnBrk="1" latinLnBrk="0" hangingPunct="1">
                        <a:lnSpc>
                          <a:spcPct val="107000"/>
                        </a:lnSpc>
                        <a:spcAft>
                          <a:spcPts val="800"/>
                        </a:spcAft>
                      </a:pPr>
                      <a:r>
                        <a:rPr lang="en-GB" sz="1500" kern="1200" dirty="0">
                          <a:solidFill>
                            <a:schemeClr val="tx1"/>
                          </a:solidFill>
                          <a:effectLst/>
                          <a:latin typeface="+mn-lt"/>
                          <a:ea typeface="+mn-ea"/>
                          <a:cs typeface="+mn-cs"/>
                        </a:rPr>
                        <a:t>Alarms in BMS, monitoring in the helpdesk system number of inquiries, plant failures and complaints from users, measurement of reaction time</a:t>
                      </a:r>
                      <a:r>
                        <a:rPr lang="en-US" sz="1500" kern="1200" dirty="0">
                          <a:solidFill>
                            <a:schemeClr val="tx1"/>
                          </a:solidFill>
                          <a:effectLst/>
                          <a:latin typeface="+mn-lt"/>
                          <a:ea typeface="+mn-ea"/>
                          <a:cs typeface="+mn-cs"/>
                        </a:rPr>
                        <a:t>.</a:t>
                      </a:r>
                      <a:endParaRPr lang="da-DK" sz="1500" kern="1200" dirty="0">
                        <a:solidFill>
                          <a:schemeClr val="tx1"/>
                        </a:solidFill>
                        <a:effectLst/>
                        <a:latin typeface="+mn-lt"/>
                        <a:ea typeface="+mn-ea"/>
                        <a:cs typeface="+mn-cs"/>
                      </a:endParaRPr>
                    </a:p>
                  </a:txBody>
                  <a:tcPr marL="72106" marR="72106" marT="0" marB="0">
                    <a:lnL w="3175" cap="flat" cmpd="sng" algn="ctr">
                      <a:solidFill>
                        <a:srgbClr val="70472E"/>
                      </a:solidFill>
                      <a:prstDash val="solid"/>
                      <a:round/>
                      <a:headEnd type="none" w="med" len="med"/>
                      <a:tailEnd type="none" w="med" len="med"/>
                    </a:lnL>
                    <a:lnR w="3175" cap="flat" cmpd="sng" algn="ctr">
                      <a:solidFill>
                        <a:srgbClr val="70412E"/>
                      </a:solidFill>
                      <a:prstDash val="solid"/>
                      <a:round/>
                      <a:headEnd type="none" w="med" len="med"/>
                      <a:tailEnd type="none" w="med" len="med"/>
                    </a:lnR>
                    <a:lnT w="3175" cap="flat" cmpd="sng" algn="ctr">
                      <a:solidFill>
                        <a:srgbClr val="504A2F"/>
                      </a:solidFill>
                      <a:prstDash val="solid"/>
                      <a:round/>
                      <a:headEnd type="none" w="med" len="med"/>
                      <a:tailEnd type="none" w="med" len="med"/>
                    </a:lnT>
                    <a:lnB w="3175" cap="flat" cmpd="sng" algn="ctr">
                      <a:solidFill>
                        <a:srgbClr val="70412E"/>
                      </a:solidFill>
                      <a:prstDash val="solid"/>
                      <a:round/>
                      <a:headEnd type="none" w="med" len="med"/>
                      <a:tailEnd type="none" w="med" len="med"/>
                    </a:lnB>
                    <a:solidFill>
                      <a:srgbClr val="DEECCE"/>
                    </a:solidFill>
                  </a:tcPr>
                </a:tc>
                <a:extLst>
                  <a:ext uri="{0D108BD9-81ED-4DB2-BD59-A6C34878D82A}">
                    <a16:rowId xmlns:a16="http://schemas.microsoft.com/office/drawing/2014/main" val="3467965069"/>
                  </a:ext>
                </a:extLst>
              </a:tr>
              <a:tr h="1177967">
                <a:tc>
                  <a:txBody>
                    <a:bodyPr/>
                    <a:lstStyle/>
                    <a:p>
                      <a:pPr>
                        <a:lnSpc>
                          <a:spcPct val="107000"/>
                        </a:lnSpc>
                        <a:spcAft>
                          <a:spcPts val="800"/>
                        </a:spcAft>
                      </a:pPr>
                      <a:r>
                        <a:rPr lang="en-GB" sz="1500" b="1" dirty="0">
                          <a:effectLst/>
                        </a:rPr>
                        <a:t>Example of KPI’s </a:t>
                      </a:r>
                      <a:endParaRPr lang="da-DK" sz="1500" b="1" dirty="0">
                        <a:effectLst/>
                        <a:latin typeface="Calibri Light" panose="020F0302020204030204" pitchFamily="34" charset="0"/>
                        <a:ea typeface="SimSun" panose="02010600030101010101" pitchFamily="2" charset="-122"/>
                        <a:cs typeface="Arial" panose="020B0604020202020204" pitchFamily="34" charset="0"/>
                      </a:endParaRPr>
                    </a:p>
                  </a:txBody>
                  <a:tcPr marL="72106" marR="72106" marT="0" marB="0">
                    <a:lnL w="3175" cap="flat" cmpd="sng" algn="ctr">
                      <a:solidFill>
                        <a:srgbClr val="F04C2E"/>
                      </a:solidFill>
                      <a:prstDash val="solid"/>
                      <a:round/>
                      <a:headEnd type="none" w="med" len="med"/>
                      <a:tailEnd type="none" w="med" len="med"/>
                    </a:lnL>
                    <a:lnR w="3175" cap="flat" cmpd="sng" algn="ctr">
                      <a:solidFill>
                        <a:srgbClr val="F04C2E"/>
                      </a:solidFill>
                      <a:prstDash val="solid"/>
                      <a:round/>
                      <a:headEnd type="none" w="med" len="med"/>
                      <a:tailEnd type="none" w="med" len="med"/>
                    </a:lnR>
                    <a:lnT w="3175" cap="flat" cmpd="sng" algn="ctr">
                      <a:solidFill>
                        <a:srgbClr val="90442E"/>
                      </a:solidFill>
                      <a:prstDash val="solid"/>
                      <a:round/>
                      <a:headEnd type="none" w="med" len="med"/>
                      <a:tailEnd type="none" w="med" len="med"/>
                    </a:lnT>
                    <a:lnB w="3175" cap="flat" cmpd="sng" algn="ctr">
                      <a:solidFill>
                        <a:srgbClr val="F04C2E"/>
                      </a:solidFill>
                      <a:prstDash val="solid"/>
                      <a:round/>
                      <a:headEnd type="none" w="med" len="med"/>
                      <a:tailEnd type="none" w="med" len="med"/>
                    </a:lnB>
                    <a:solidFill>
                      <a:srgbClr val="EFF6E8"/>
                    </a:solidFill>
                  </a:tcPr>
                </a:tc>
                <a:tc>
                  <a:txBody>
                    <a:bodyPr/>
                    <a:lstStyle/>
                    <a:p>
                      <a:pPr marL="0" algn="l" defTabSz="914400" rtl="0" eaLnBrk="1" latinLnBrk="0" hangingPunct="1">
                        <a:lnSpc>
                          <a:spcPct val="107000"/>
                        </a:lnSpc>
                        <a:spcAft>
                          <a:spcPts val="800"/>
                        </a:spcAft>
                      </a:pPr>
                      <a:r>
                        <a:rPr lang="en-GB" sz="1500" kern="1200">
                          <a:solidFill>
                            <a:schemeClr val="tx1"/>
                          </a:solidFill>
                          <a:effectLst/>
                          <a:latin typeface="+mn-lt"/>
                          <a:ea typeface="+mn-ea"/>
                          <a:cs typeface="+mn-cs"/>
                        </a:rPr>
                        <a:t>Accepted limits for MWh, CO2 emission, Flow, COP, SEL, number of alarms</a:t>
                      </a:r>
                      <a:endParaRPr lang="da-DK" sz="1500" kern="1200">
                        <a:solidFill>
                          <a:schemeClr val="tx1"/>
                        </a:solidFill>
                        <a:effectLst/>
                        <a:latin typeface="+mn-lt"/>
                        <a:ea typeface="+mn-ea"/>
                        <a:cs typeface="+mn-cs"/>
                      </a:endParaRPr>
                    </a:p>
                  </a:txBody>
                  <a:tcPr marL="72106" marR="72106" marT="0" marB="0">
                    <a:lnL w="3175" cap="flat" cmpd="sng" algn="ctr">
                      <a:solidFill>
                        <a:srgbClr val="F04C2E"/>
                      </a:solidFill>
                      <a:prstDash val="solid"/>
                      <a:round/>
                      <a:headEnd type="none" w="med" len="med"/>
                      <a:tailEnd type="none" w="med" len="med"/>
                    </a:lnL>
                    <a:lnR w="3175" cap="flat" cmpd="sng" algn="ctr">
                      <a:solidFill>
                        <a:srgbClr val="704D2E"/>
                      </a:solidFill>
                      <a:prstDash val="solid"/>
                      <a:round/>
                      <a:headEnd type="none" w="med" len="med"/>
                      <a:tailEnd type="none" w="med" len="med"/>
                    </a:lnR>
                    <a:lnT w="3175" cap="flat" cmpd="sng" algn="ctr">
                      <a:solidFill>
                        <a:srgbClr val="D0422E"/>
                      </a:solidFill>
                      <a:prstDash val="solid"/>
                      <a:round/>
                      <a:headEnd type="none" w="med" len="med"/>
                      <a:tailEnd type="none" w="med" len="med"/>
                    </a:lnT>
                    <a:lnB w="3175" cap="flat" cmpd="sng" algn="ctr">
                      <a:solidFill>
                        <a:srgbClr val="704D2E"/>
                      </a:solidFill>
                      <a:prstDash val="solid"/>
                      <a:round/>
                      <a:headEnd type="none" w="med" len="med"/>
                      <a:tailEnd type="none" w="med" len="med"/>
                    </a:lnB>
                    <a:solidFill>
                      <a:srgbClr val="EFF6E8"/>
                    </a:solidFill>
                  </a:tcPr>
                </a:tc>
                <a:tc>
                  <a:txBody>
                    <a:bodyPr/>
                    <a:lstStyle/>
                    <a:p>
                      <a:pPr marL="0" algn="l" defTabSz="914400" rtl="0" eaLnBrk="1" latinLnBrk="0" hangingPunct="1">
                        <a:lnSpc>
                          <a:spcPct val="107000"/>
                        </a:lnSpc>
                        <a:spcAft>
                          <a:spcPts val="800"/>
                        </a:spcAft>
                      </a:pPr>
                      <a:r>
                        <a:rPr lang="en-GB" sz="1500" kern="1200">
                          <a:solidFill>
                            <a:schemeClr val="tx1"/>
                          </a:solidFill>
                          <a:effectLst/>
                          <a:latin typeface="+mn-lt"/>
                          <a:ea typeface="+mn-ea"/>
                          <a:cs typeface="+mn-cs"/>
                        </a:rPr>
                        <a:t>Accepted limits for temperature, ppm, humidity, noise, sickness absence</a:t>
                      </a:r>
                      <a:endParaRPr lang="da-DK" sz="1500" kern="1200">
                        <a:solidFill>
                          <a:schemeClr val="tx1"/>
                        </a:solidFill>
                        <a:effectLst/>
                        <a:latin typeface="+mn-lt"/>
                        <a:ea typeface="+mn-ea"/>
                        <a:cs typeface="+mn-cs"/>
                      </a:endParaRPr>
                    </a:p>
                  </a:txBody>
                  <a:tcPr marL="72106" marR="72106" marT="0" marB="0">
                    <a:lnL w="3175" cap="flat" cmpd="sng" algn="ctr">
                      <a:solidFill>
                        <a:srgbClr val="704D2E"/>
                      </a:solidFill>
                      <a:prstDash val="solid"/>
                      <a:round/>
                      <a:headEnd type="none" w="med" len="med"/>
                      <a:tailEnd type="none" w="med" len="med"/>
                    </a:lnL>
                    <a:lnR w="3175" cap="flat" cmpd="sng" algn="ctr">
                      <a:solidFill>
                        <a:srgbClr val="104F2E"/>
                      </a:solidFill>
                      <a:prstDash val="solid"/>
                      <a:round/>
                      <a:headEnd type="none" w="med" len="med"/>
                      <a:tailEnd type="none" w="med" len="med"/>
                    </a:lnR>
                    <a:lnT w="3175" cap="flat" cmpd="sng" algn="ctr">
                      <a:solidFill>
                        <a:srgbClr val="D0482E"/>
                      </a:solidFill>
                      <a:prstDash val="solid"/>
                      <a:round/>
                      <a:headEnd type="none" w="med" len="med"/>
                      <a:tailEnd type="none" w="med" len="med"/>
                    </a:lnT>
                    <a:lnB w="3175" cap="flat" cmpd="sng" algn="ctr">
                      <a:solidFill>
                        <a:srgbClr val="104F2E"/>
                      </a:solidFill>
                      <a:prstDash val="solid"/>
                      <a:round/>
                      <a:headEnd type="none" w="med" len="med"/>
                      <a:tailEnd type="none" w="med" len="med"/>
                    </a:lnB>
                    <a:solidFill>
                      <a:srgbClr val="EFF6E8"/>
                    </a:solidFill>
                  </a:tcPr>
                </a:tc>
                <a:tc>
                  <a:txBody>
                    <a:bodyPr/>
                    <a:lstStyle/>
                    <a:p>
                      <a:pPr marL="0" algn="l" defTabSz="914400" rtl="0" eaLnBrk="1" latinLnBrk="0" hangingPunct="1">
                        <a:lnSpc>
                          <a:spcPct val="107000"/>
                        </a:lnSpc>
                        <a:spcAft>
                          <a:spcPts val="800"/>
                        </a:spcAft>
                      </a:pPr>
                      <a:r>
                        <a:rPr lang="en-US" sz="1500" kern="1200">
                          <a:solidFill>
                            <a:schemeClr val="tx1"/>
                          </a:solidFill>
                          <a:effectLst/>
                          <a:latin typeface="+mn-lt"/>
                          <a:ea typeface="+mn-ea"/>
                          <a:cs typeface="+mn-cs"/>
                        </a:rPr>
                        <a:t>Accepted limits for c</a:t>
                      </a:r>
                      <a:r>
                        <a:rPr lang="en-GB" sz="1500" kern="1200" err="1">
                          <a:solidFill>
                            <a:schemeClr val="tx1"/>
                          </a:solidFill>
                          <a:effectLst/>
                          <a:latin typeface="+mn-lt"/>
                          <a:ea typeface="+mn-ea"/>
                          <a:cs typeface="+mn-cs"/>
                        </a:rPr>
                        <a:t>ondition</a:t>
                      </a:r>
                      <a:r>
                        <a:rPr lang="en-GB" sz="1500" kern="1200">
                          <a:solidFill>
                            <a:schemeClr val="tx1"/>
                          </a:solidFill>
                          <a:effectLst/>
                          <a:latin typeface="+mn-lt"/>
                          <a:ea typeface="+mn-ea"/>
                          <a:cs typeface="+mn-cs"/>
                        </a:rPr>
                        <a:t> level, level of emergency maintenance, maintenance backlog </a:t>
                      </a:r>
                      <a:endParaRPr lang="da-DK" sz="1500" kern="1200">
                        <a:solidFill>
                          <a:schemeClr val="tx1"/>
                        </a:solidFill>
                        <a:effectLst/>
                        <a:latin typeface="+mn-lt"/>
                        <a:ea typeface="+mn-ea"/>
                        <a:cs typeface="+mn-cs"/>
                      </a:endParaRPr>
                    </a:p>
                  </a:txBody>
                  <a:tcPr marL="72106" marR="72106" marT="0" marB="0">
                    <a:lnL w="3175" cap="flat" cmpd="sng" algn="ctr">
                      <a:solidFill>
                        <a:srgbClr val="104F2E"/>
                      </a:solidFill>
                      <a:prstDash val="solid"/>
                      <a:round/>
                      <a:headEnd type="none" w="med" len="med"/>
                      <a:tailEnd type="none" w="med" len="med"/>
                    </a:lnL>
                    <a:lnR w="3175" cap="flat" cmpd="sng" algn="ctr">
                      <a:solidFill>
                        <a:srgbClr val="904F2E"/>
                      </a:solidFill>
                      <a:prstDash val="solid"/>
                      <a:round/>
                      <a:headEnd type="none" w="med" len="med"/>
                      <a:tailEnd type="none" w="med" len="med"/>
                    </a:lnR>
                    <a:lnT w="3175" cap="flat" cmpd="sng" algn="ctr">
                      <a:solidFill>
                        <a:srgbClr val="70472E"/>
                      </a:solidFill>
                      <a:prstDash val="solid"/>
                      <a:round/>
                      <a:headEnd type="none" w="med" len="med"/>
                      <a:tailEnd type="none" w="med" len="med"/>
                    </a:lnT>
                    <a:lnB w="3175" cap="flat" cmpd="sng" algn="ctr">
                      <a:solidFill>
                        <a:srgbClr val="904F2E"/>
                      </a:solidFill>
                      <a:prstDash val="solid"/>
                      <a:round/>
                      <a:headEnd type="none" w="med" len="med"/>
                      <a:tailEnd type="none" w="med" len="med"/>
                    </a:lnB>
                    <a:solidFill>
                      <a:srgbClr val="EFF6E8"/>
                    </a:solidFill>
                  </a:tcPr>
                </a:tc>
                <a:tc>
                  <a:txBody>
                    <a:bodyPr/>
                    <a:lstStyle/>
                    <a:p>
                      <a:pPr marL="0" algn="l" defTabSz="914400" rtl="0" eaLnBrk="1" latinLnBrk="0" hangingPunct="1">
                        <a:lnSpc>
                          <a:spcPct val="107000"/>
                        </a:lnSpc>
                        <a:spcAft>
                          <a:spcPts val="800"/>
                        </a:spcAft>
                      </a:pPr>
                      <a:r>
                        <a:rPr lang="en-GB" sz="1500" kern="1200" dirty="0">
                          <a:solidFill>
                            <a:schemeClr val="tx1"/>
                          </a:solidFill>
                          <a:effectLst/>
                          <a:latin typeface="+mn-lt"/>
                          <a:ea typeface="+mn-ea"/>
                          <a:cs typeface="+mn-cs"/>
                        </a:rPr>
                        <a:t>Accepted limits for number of complaints, alarms, reaction time, plant failures </a:t>
                      </a:r>
                      <a:endParaRPr lang="da-DK" sz="1500" kern="1200" dirty="0">
                        <a:solidFill>
                          <a:schemeClr val="tx1"/>
                        </a:solidFill>
                        <a:effectLst/>
                        <a:latin typeface="+mn-lt"/>
                        <a:ea typeface="+mn-ea"/>
                        <a:cs typeface="+mn-cs"/>
                      </a:endParaRPr>
                    </a:p>
                  </a:txBody>
                  <a:tcPr marL="72106" marR="72106" marT="0" marB="0">
                    <a:lnL w="3175" cap="flat" cmpd="sng" algn="ctr">
                      <a:solidFill>
                        <a:srgbClr val="904F2E"/>
                      </a:solidFill>
                      <a:prstDash val="solid"/>
                      <a:round/>
                      <a:headEnd type="none" w="med" len="med"/>
                      <a:tailEnd type="none" w="med" len="med"/>
                    </a:lnL>
                    <a:lnR w="3175" cap="flat" cmpd="sng" algn="ctr">
                      <a:solidFill>
                        <a:srgbClr val="70572E"/>
                      </a:solidFill>
                      <a:prstDash val="solid"/>
                      <a:round/>
                      <a:headEnd type="none" w="med" len="med"/>
                      <a:tailEnd type="none" w="med" len="med"/>
                    </a:lnR>
                    <a:lnT w="3175" cap="flat" cmpd="sng" algn="ctr">
                      <a:solidFill>
                        <a:srgbClr val="70412E"/>
                      </a:solidFill>
                      <a:prstDash val="solid"/>
                      <a:round/>
                      <a:headEnd type="none" w="med" len="med"/>
                      <a:tailEnd type="none" w="med" len="med"/>
                    </a:lnT>
                    <a:lnB w="3175" cap="flat" cmpd="sng" algn="ctr">
                      <a:solidFill>
                        <a:srgbClr val="70572E"/>
                      </a:solidFill>
                      <a:prstDash val="solid"/>
                      <a:round/>
                      <a:headEnd type="none" w="med" len="med"/>
                      <a:tailEnd type="none" w="med" len="med"/>
                    </a:lnB>
                    <a:solidFill>
                      <a:srgbClr val="EFF6E8"/>
                    </a:solidFill>
                  </a:tcPr>
                </a:tc>
                <a:extLst>
                  <a:ext uri="{0D108BD9-81ED-4DB2-BD59-A6C34878D82A}">
                    <a16:rowId xmlns:a16="http://schemas.microsoft.com/office/drawing/2014/main" val="2061668064"/>
                  </a:ext>
                </a:extLst>
              </a:tr>
            </a:tbl>
          </a:graphicData>
        </a:graphic>
      </p:graphicFrame>
    </p:spTree>
    <p:extLst>
      <p:ext uri="{BB962C8B-B14F-4D97-AF65-F5344CB8AC3E}">
        <p14:creationId xmlns:p14="http://schemas.microsoft.com/office/powerpoint/2010/main" val="3641850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0EAD2A-722E-485C-ADEE-5E646BE5EBF8}"/>
              </a:ext>
            </a:extLst>
          </p:cNvPr>
          <p:cNvSpPr>
            <a:spLocks noGrp="1"/>
          </p:cNvSpPr>
          <p:nvPr>
            <p:ph type="title"/>
          </p:nvPr>
        </p:nvSpPr>
        <p:spPr/>
        <p:txBody>
          <a:bodyPr/>
          <a:lstStyle/>
          <a:p>
            <a:r>
              <a:rPr lang="en-US">
                <a:solidFill>
                  <a:schemeClr val="tx1"/>
                </a:solidFill>
              </a:rPr>
              <a:t>Re-visit criteria during planning</a:t>
            </a:r>
            <a:endParaRPr lang="en-GB"/>
          </a:p>
        </p:txBody>
      </p:sp>
      <p:grpSp>
        <p:nvGrpSpPr>
          <p:cNvPr id="6" name="Gruppe 5">
            <a:extLst>
              <a:ext uri="{FF2B5EF4-FFF2-40B4-BE49-F238E27FC236}">
                <a16:creationId xmlns:a16="http://schemas.microsoft.com/office/drawing/2014/main" id="{BA1B579C-8E30-4D6C-A3CD-320B875853C2}"/>
              </a:ext>
            </a:extLst>
          </p:cNvPr>
          <p:cNvGrpSpPr/>
          <p:nvPr/>
        </p:nvGrpSpPr>
        <p:grpSpPr>
          <a:xfrm>
            <a:off x="1097280" y="2126457"/>
            <a:ext cx="9903228" cy="3711849"/>
            <a:chOff x="1252452" y="1677570"/>
            <a:chExt cx="9903228" cy="3711849"/>
          </a:xfrm>
        </p:grpSpPr>
        <p:graphicFrame>
          <p:nvGraphicFramePr>
            <p:cNvPr id="3" name="Diagram 2">
              <a:extLst>
                <a:ext uri="{FF2B5EF4-FFF2-40B4-BE49-F238E27FC236}">
                  <a16:creationId xmlns:a16="http://schemas.microsoft.com/office/drawing/2014/main" id="{3525EE7B-D7AC-4F41-B450-22EFB3BC6FDD}"/>
                </a:ext>
              </a:extLst>
            </p:cNvPr>
            <p:cNvGraphicFramePr/>
            <p:nvPr>
              <p:extLst>
                <p:ext uri="{D42A27DB-BD31-4B8C-83A1-F6EECF244321}">
                  <p14:modId xmlns:p14="http://schemas.microsoft.com/office/powerpoint/2010/main" val="96876148"/>
                </p:ext>
              </p:extLst>
            </p:nvPr>
          </p:nvGraphicFramePr>
          <p:xfrm>
            <a:off x="1252452" y="1677570"/>
            <a:ext cx="4843548" cy="3711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C681E685-39EC-44B0-879D-0B8FE65B781D}"/>
                </a:ext>
              </a:extLst>
            </p:cNvPr>
            <p:cNvGraphicFramePr/>
            <p:nvPr>
              <p:extLst>
                <p:ext uri="{D42A27DB-BD31-4B8C-83A1-F6EECF244321}">
                  <p14:modId xmlns:p14="http://schemas.microsoft.com/office/powerpoint/2010/main" val="1883096819"/>
                </p:ext>
              </p:extLst>
            </p:nvPr>
          </p:nvGraphicFramePr>
          <p:xfrm>
            <a:off x="6312132" y="1677570"/>
            <a:ext cx="4843548" cy="37118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Bue 4">
              <a:extLst>
                <a:ext uri="{FF2B5EF4-FFF2-40B4-BE49-F238E27FC236}">
                  <a16:creationId xmlns:a16="http://schemas.microsoft.com/office/drawing/2014/main" id="{98242006-7015-4C51-820E-A43EE88013E9}"/>
                </a:ext>
              </a:extLst>
            </p:cNvPr>
            <p:cNvSpPr/>
            <p:nvPr/>
          </p:nvSpPr>
          <p:spPr>
            <a:xfrm rot="19092669">
              <a:off x="5003980" y="2397142"/>
              <a:ext cx="2184040" cy="2063716"/>
            </a:xfrm>
            <a:prstGeom prst="arc">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a:p>
          </p:txBody>
        </p:sp>
      </p:grpSp>
    </p:spTree>
    <p:extLst>
      <p:ext uri="{BB962C8B-B14F-4D97-AF65-F5344CB8AC3E}">
        <p14:creationId xmlns:p14="http://schemas.microsoft.com/office/powerpoint/2010/main" val="631828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814A48-1FB4-4316-AD8C-E3A52001284E}"/>
              </a:ext>
            </a:extLst>
          </p:cNvPr>
          <p:cNvSpPr>
            <a:spLocks noGrp="1"/>
          </p:cNvSpPr>
          <p:nvPr>
            <p:ph type="title"/>
          </p:nvPr>
        </p:nvSpPr>
        <p:spPr>
          <a:xfrm>
            <a:off x="1097277" y="286603"/>
            <a:ext cx="10058403" cy="1450757"/>
          </a:xfrm>
        </p:spPr>
        <p:txBody>
          <a:bodyPr/>
          <a:lstStyle/>
          <a:p>
            <a:r>
              <a:rPr lang="en-GB"/>
              <a:t>Contract elements</a:t>
            </a:r>
          </a:p>
        </p:txBody>
      </p:sp>
      <p:sp>
        <p:nvSpPr>
          <p:cNvPr id="3" name="Pladsholder til indhold 2">
            <a:extLst>
              <a:ext uri="{FF2B5EF4-FFF2-40B4-BE49-F238E27FC236}">
                <a16:creationId xmlns:a16="http://schemas.microsoft.com/office/drawing/2014/main" id="{A2DA01A3-E61E-42E1-BA0E-F63F66AAF9C9}"/>
              </a:ext>
            </a:extLst>
          </p:cNvPr>
          <p:cNvSpPr>
            <a:spLocks noGrp="1"/>
          </p:cNvSpPr>
          <p:nvPr>
            <p:ph sz="half" idx="1"/>
          </p:nvPr>
        </p:nvSpPr>
        <p:spPr>
          <a:xfrm>
            <a:off x="1097277" y="1845734"/>
            <a:ext cx="9293631" cy="4023360"/>
          </a:xfrm>
        </p:spPr>
        <p:txBody>
          <a:bodyPr>
            <a:normAutofit/>
          </a:bodyPr>
          <a:lstStyle/>
          <a:p>
            <a:pPr marL="36000" indent="0">
              <a:buNone/>
            </a:pPr>
            <a:r>
              <a:rPr lang="en-US" b="1" dirty="0"/>
              <a:t>A framework agreement </a:t>
            </a:r>
            <a:r>
              <a:rPr lang="en-US" dirty="0"/>
              <a:t>covering the full contract-period with requirements among others; cooperation, pricing, incentives and performance management.</a:t>
            </a:r>
          </a:p>
          <a:p>
            <a:pPr marL="36000" indent="0" fontAlgn="base">
              <a:buNone/>
            </a:pPr>
            <a:r>
              <a:rPr lang="en-US" b="1" dirty="0"/>
              <a:t>Phase 1 - planning contract </a:t>
            </a:r>
            <a:r>
              <a:rPr lang="en-US" dirty="0"/>
              <a:t>is fee based on hours spent. An overall consultant contract is signed for phase 1. When starting new groups of projects an agreement is signed on which </a:t>
            </a:r>
            <a:r>
              <a:rPr lang="en-US" b="1" dirty="0"/>
              <a:t>A</a:t>
            </a:r>
            <a:r>
              <a:rPr lang="en-US" dirty="0"/>
              <a:t>ctivities, </a:t>
            </a:r>
            <a:r>
              <a:rPr lang="en-US" b="1" dirty="0"/>
              <a:t>T</a:t>
            </a:r>
            <a:r>
              <a:rPr lang="en-US" dirty="0"/>
              <a:t>imeframe and </a:t>
            </a:r>
            <a:r>
              <a:rPr lang="en-US" b="1" dirty="0"/>
              <a:t>R</a:t>
            </a:r>
            <a:r>
              <a:rPr lang="en-US" dirty="0"/>
              <a:t>esources are expected for each stage in phase 1 (ATR agreement). </a:t>
            </a:r>
          </a:p>
          <a:p>
            <a:pPr marL="36000" indent="0" fontAlgn="base">
              <a:buNone/>
            </a:pPr>
            <a:r>
              <a:rPr lang="en-US" b="1" dirty="0"/>
              <a:t>Phase 2 – Turnkey contract </a:t>
            </a:r>
            <a:r>
              <a:rPr lang="en-US" dirty="0"/>
              <a:t>is a binding contract with a fixed price based on the concrete project. The building owner is not obligated to sign the phase 2 contract if agreed conditions in phase 1 and the objectives are not met (the content can be compared to phase 2 in an EPC model or the executing phase in strategic partnering).  </a:t>
            </a:r>
          </a:p>
          <a:p>
            <a:pPr marL="36000" indent="0" fontAlgn="base">
              <a:buNone/>
            </a:pPr>
            <a:r>
              <a:rPr lang="en-US" b="1" dirty="0"/>
              <a:t>Phase 3</a:t>
            </a:r>
            <a:r>
              <a:rPr lang="en-US" dirty="0"/>
              <a:t> </a:t>
            </a:r>
            <a:r>
              <a:rPr lang="en-US" b="1" dirty="0"/>
              <a:t>- service contract</a:t>
            </a:r>
            <a:r>
              <a:rPr lang="en-US" dirty="0"/>
              <a:t> is optional and relevant if the contract includes operation and maintenance services or performance incentives.</a:t>
            </a:r>
            <a:endParaRPr lang="en-GB" dirty="0"/>
          </a:p>
          <a:p>
            <a:endParaRPr lang="en-GB" dirty="0"/>
          </a:p>
        </p:txBody>
      </p:sp>
    </p:spTree>
    <p:extLst>
      <p:ext uri="{BB962C8B-B14F-4D97-AF65-F5344CB8AC3E}">
        <p14:creationId xmlns:p14="http://schemas.microsoft.com/office/powerpoint/2010/main" val="1212508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3F03E-782D-40E2-BE7A-4C38A13553A3}"/>
              </a:ext>
            </a:extLst>
          </p:cNvPr>
          <p:cNvSpPr>
            <a:spLocks noGrp="1"/>
          </p:cNvSpPr>
          <p:nvPr>
            <p:ph type="title"/>
          </p:nvPr>
        </p:nvSpPr>
        <p:spPr>
          <a:xfrm>
            <a:off x="1097280" y="289778"/>
            <a:ext cx="10058400" cy="1450757"/>
          </a:xfrm>
        </p:spPr>
        <p:txBody>
          <a:bodyPr/>
          <a:lstStyle/>
          <a:p>
            <a:r>
              <a:rPr lang="da-DK"/>
              <a:t>Target Group for MSC model</a:t>
            </a:r>
          </a:p>
        </p:txBody>
      </p:sp>
      <p:sp>
        <p:nvSpPr>
          <p:cNvPr id="3" name="Pladsholder til indhold 2">
            <a:extLst>
              <a:ext uri="{FF2B5EF4-FFF2-40B4-BE49-F238E27FC236}">
                <a16:creationId xmlns:a16="http://schemas.microsoft.com/office/drawing/2014/main" id="{300B2B5C-CF33-4CFA-9D91-577FB8AF7C04}"/>
              </a:ext>
            </a:extLst>
          </p:cNvPr>
          <p:cNvSpPr>
            <a:spLocks noGrp="1"/>
          </p:cNvSpPr>
          <p:nvPr>
            <p:ph idx="1"/>
          </p:nvPr>
        </p:nvSpPr>
        <p:spPr/>
        <p:txBody>
          <a:bodyPr/>
          <a:lstStyle/>
          <a:p>
            <a:pPr>
              <a:buFont typeface="Wingdings" panose="05000000000000000000" pitchFamily="2" charset="2"/>
              <a:buChar char="v"/>
            </a:pPr>
            <a:r>
              <a:rPr lang="en-GB" sz="2400" dirty="0"/>
              <a:t>The generic model is targeted on renovation of a bigger building port-folio in the existing building stock.</a:t>
            </a:r>
          </a:p>
          <a:p>
            <a:pPr>
              <a:buFont typeface="Wingdings" panose="05000000000000000000" pitchFamily="2" charset="2"/>
              <a:buChar char="v"/>
            </a:pPr>
            <a:r>
              <a:rPr lang="en-GB" sz="2400" dirty="0"/>
              <a:t>The thinking in multi-services and follow up on performance can be used in all projects.</a:t>
            </a:r>
          </a:p>
          <a:p>
            <a:pPr>
              <a:buFont typeface="Wingdings" panose="05000000000000000000" pitchFamily="2" charset="2"/>
              <a:buChar char="v"/>
            </a:pPr>
            <a:r>
              <a:rPr lang="en-GB" sz="2400" dirty="0"/>
              <a:t>Be aware that the size of the methods of performance evaluation fit the value of following up on performance.</a:t>
            </a:r>
            <a:endParaRPr lang="da-DK" sz="2400" dirty="0"/>
          </a:p>
          <a:p>
            <a:endParaRPr lang="da-DK" dirty="0"/>
          </a:p>
        </p:txBody>
      </p:sp>
    </p:spTree>
    <p:extLst>
      <p:ext uri="{BB962C8B-B14F-4D97-AF65-F5344CB8AC3E}">
        <p14:creationId xmlns:p14="http://schemas.microsoft.com/office/powerpoint/2010/main" val="3723170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4504FB-1A5F-4843-BE24-835A22B94B3D}"/>
              </a:ext>
            </a:extLst>
          </p:cNvPr>
          <p:cNvSpPr>
            <a:spLocks noGrp="1"/>
          </p:cNvSpPr>
          <p:nvPr>
            <p:ph type="title"/>
          </p:nvPr>
        </p:nvSpPr>
        <p:spPr>
          <a:xfrm>
            <a:off x="1024550" y="95740"/>
            <a:ext cx="9217024" cy="1143000"/>
          </a:xfrm>
        </p:spPr>
        <p:txBody>
          <a:bodyPr>
            <a:normAutofit fontScale="90000"/>
          </a:bodyPr>
          <a:lstStyle/>
          <a:p>
            <a:r>
              <a:rPr lang="en-US" sz="4400"/>
              <a:t>Portfolio-project can be split into sub-projects</a:t>
            </a:r>
            <a:endParaRPr lang="en-US"/>
          </a:p>
        </p:txBody>
      </p:sp>
      <p:sp>
        <p:nvSpPr>
          <p:cNvPr id="5" name="Rektangel: afrundede hjørner 4">
            <a:extLst>
              <a:ext uri="{FF2B5EF4-FFF2-40B4-BE49-F238E27FC236}">
                <a16:creationId xmlns:a16="http://schemas.microsoft.com/office/drawing/2014/main" id="{78219F34-A378-4E26-9E46-DEBD7196593C}"/>
              </a:ext>
            </a:extLst>
          </p:cNvPr>
          <p:cNvSpPr/>
          <p:nvPr/>
        </p:nvSpPr>
        <p:spPr>
          <a:xfrm>
            <a:off x="1483567" y="1924020"/>
            <a:ext cx="961053" cy="541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Phase 1a </a:t>
            </a:r>
            <a:r>
              <a:rPr lang="en-US" sz="1050"/>
              <a:t>mapping</a:t>
            </a:r>
            <a:endParaRPr lang="en-US"/>
          </a:p>
        </p:txBody>
      </p:sp>
      <p:sp>
        <p:nvSpPr>
          <p:cNvPr id="6" name="Rektangel: afrundede hjørner 5">
            <a:extLst>
              <a:ext uri="{FF2B5EF4-FFF2-40B4-BE49-F238E27FC236}">
                <a16:creationId xmlns:a16="http://schemas.microsoft.com/office/drawing/2014/main" id="{F278EBA2-F93B-4716-8773-1858EC0C508B}"/>
              </a:ext>
            </a:extLst>
          </p:cNvPr>
          <p:cNvSpPr/>
          <p:nvPr/>
        </p:nvSpPr>
        <p:spPr>
          <a:xfrm>
            <a:off x="2657668" y="1924019"/>
            <a:ext cx="961053" cy="541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Phase 1b </a:t>
            </a:r>
            <a:r>
              <a:rPr lang="en-US" sz="1100"/>
              <a:t> </a:t>
            </a:r>
            <a:r>
              <a:rPr lang="en-US" sz="1050"/>
              <a:t>analysis</a:t>
            </a:r>
            <a:endParaRPr lang="en-US" sz="1400"/>
          </a:p>
        </p:txBody>
      </p:sp>
      <p:sp>
        <p:nvSpPr>
          <p:cNvPr id="7" name="Rektangel: afrundede hjørner 6">
            <a:extLst>
              <a:ext uri="{FF2B5EF4-FFF2-40B4-BE49-F238E27FC236}">
                <a16:creationId xmlns:a16="http://schemas.microsoft.com/office/drawing/2014/main" id="{88B34CF3-67E2-4FCE-8C24-AF6E492AAB91}"/>
              </a:ext>
            </a:extLst>
          </p:cNvPr>
          <p:cNvSpPr/>
          <p:nvPr/>
        </p:nvSpPr>
        <p:spPr>
          <a:xfrm>
            <a:off x="3803776" y="1924018"/>
            <a:ext cx="1006146" cy="541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Phase 1c  </a:t>
            </a:r>
            <a:r>
              <a:rPr lang="en-GB" sz="1050"/>
              <a:t>programming</a:t>
            </a:r>
            <a:endParaRPr lang="en-GB" sz="1400"/>
          </a:p>
        </p:txBody>
      </p:sp>
      <p:sp>
        <p:nvSpPr>
          <p:cNvPr id="8" name="Rektangel: afrundede hjørner 7">
            <a:extLst>
              <a:ext uri="{FF2B5EF4-FFF2-40B4-BE49-F238E27FC236}">
                <a16:creationId xmlns:a16="http://schemas.microsoft.com/office/drawing/2014/main" id="{F735DDA0-949F-46A9-9A17-E1CD4FD45A43}"/>
              </a:ext>
            </a:extLst>
          </p:cNvPr>
          <p:cNvSpPr/>
          <p:nvPr/>
        </p:nvSpPr>
        <p:spPr>
          <a:xfrm>
            <a:off x="4968546" y="1933349"/>
            <a:ext cx="1127453" cy="541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Phase 2 </a:t>
            </a:r>
            <a:r>
              <a:rPr lang="en-GB" sz="1050"/>
              <a:t>Implementation</a:t>
            </a:r>
            <a:endParaRPr lang="en-GB" sz="1400"/>
          </a:p>
        </p:txBody>
      </p:sp>
      <p:cxnSp>
        <p:nvCxnSpPr>
          <p:cNvPr id="10" name="Lige forbindelse 9">
            <a:extLst>
              <a:ext uri="{FF2B5EF4-FFF2-40B4-BE49-F238E27FC236}">
                <a16:creationId xmlns:a16="http://schemas.microsoft.com/office/drawing/2014/main" id="{D7D343FE-95BC-4555-B51B-AF72C732264D}"/>
              </a:ext>
            </a:extLst>
          </p:cNvPr>
          <p:cNvCxnSpPr>
            <a:cxnSpLocks/>
          </p:cNvCxnSpPr>
          <p:nvPr/>
        </p:nvCxnSpPr>
        <p:spPr>
          <a:xfrm flipV="1">
            <a:off x="1483567" y="2728784"/>
            <a:ext cx="2175587" cy="163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Lige forbindelse 11">
            <a:extLst>
              <a:ext uri="{FF2B5EF4-FFF2-40B4-BE49-F238E27FC236}">
                <a16:creationId xmlns:a16="http://schemas.microsoft.com/office/drawing/2014/main" id="{627E713D-B3D3-4C70-914F-B6CD3FFA9F38}"/>
              </a:ext>
            </a:extLst>
          </p:cNvPr>
          <p:cNvCxnSpPr/>
          <p:nvPr/>
        </p:nvCxnSpPr>
        <p:spPr>
          <a:xfrm>
            <a:off x="1483567" y="2581827"/>
            <a:ext cx="0" cy="2939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Lige forbindelse 12">
            <a:extLst>
              <a:ext uri="{FF2B5EF4-FFF2-40B4-BE49-F238E27FC236}">
                <a16:creationId xmlns:a16="http://schemas.microsoft.com/office/drawing/2014/main" id="{6E6BE1A9-C32C-4496-B21E-2AF8DB700BED}"/>
              </a:ext>
            </a:extLst>
          </p:cNvPr>
          <p:cNvCxnSpPr/>
          <p:nvPr/>
        </p:nvCxnSpPr>
        <p:spPr>
          <a:xfrm>
            <a:off x="3659154" y="2596600"/>
            <a:ext cx="0" cy="2939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Lige forbindelse 14">
            <a:extLst>
              <a:ext uri="{FF2B5EF4-FFF2-40B4-BE49-F238E27FC236}">
                <a16:creationId xmlns:a16="http://schemas.microsoft.com/office/drawing/2014/main" id="{F737AFBC-B18F-48C8-A463-40DEAD9AEF53}"/>
              </a:ext>
            </a:extLst>
          </p:cNvPr>
          <p:cNvCxnSpPr>
            <a:cxnSpLocks/>
          </p:cNvCxnSpPr>
          <p:nvPr/>
        </p:nvCxnSpPr>
        <p:spPr>
          <a:xfrm flipV="1">
            <a:off x="3799105" y="2718674"/>
            <a:ext cx="1010817" cy="163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Lige forbindelse 15">
            <a:extLst>
              <a:ext uri="{FF2B5EF4-FFF2-40B4-BE49-F238E27FC236}">
                <a16:creationId xmlns:a16="http://schemas.microsoft.com/office/drawing/2014/main" id="{B2685EF3-7478-44AA-AE87-E72A929BFE96}"/>
              </a:ext>
            </a:extLst>
          </p:cNvPr>
          <p:cNvCxnSpPr>
            <a:cxnSpLocks/>
          </p:cNvCxnSpPr>
          <p:nvPr/>
        </p:nvCxnSpPr>
        <p:spPr>
          <a:xfrm>
            <a:off x="3799105" y="2590379"/>
            <a:ext cx="0" cy="2939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Lige forbindelse 22">
            <a:extLst>
              <a:ext uri="{FF2B5EF4-FFF2-40B4-BE49-F238E27FC236}">
                <a16:creationId xmlns:a16="http://schemas.microsoft.com/office/drawing/2014/main" id="{FBE8EA7C-E03F-4397-8FAE-5B3F401DC7F5}"/>
              </a:ext>
            </a:extLst>
          </p:cNvPr>
          <p:cNvCxnSpPr>
            <a:cxnSpLocks/>
          </p:cNvCxnSpPr>
          <p:nvPr/>
        </p:nvCxnSpPr>
        <p:spPr>
          <a:xfrm flipV="1">
            <a:off x="4939777" y="2712454"/>
            <a:ext cx="1010817" cy="163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Lige forbindelse 23">
            <a:extLst>
              <a:ext uri="{FF2B5EF4-FFF2-40B4-BE49-F238E27FC236}">
                <a16:creationId xmlns:a16="http://schemas.microsoft.com/office/drawing/2014/main" id="{501A5E9E-2389-4492-9C71-6EF4C28C3D07}"/>
              </a:ext>
            </a:extLst>
          </p:cNvPr>
          <p:cNvCxnSpPr>
            <a:cxnSpLocks/>
          </p:cNvCxnSpPr>
          <p:nvPr/>
        </p:nvCxnSpPr>
        <p:spPr>
          <a:xfrm>
            <a:off x="4939777" y="2581827"/>
            <a:ext cx="0" cy="2775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Lige forbindelse 24">
            <a:extLst>
              <a:ext uri="{FF2B5EF4-FFF2-40B4-BE49-F238E27FC236}">
                <a16:creationId xmlns:a16="http://schemas.microsoft.com/office/drawing/2014/main" id="{07CE3EC0-8544-42A4-8DB7-39201E845540}"/>
              </a:ext>
            </a:extLst>
          </p:cNvPr>
          <p:cNvCxnSpPr>
            <a:cxnSpLocks/>
          </p:cNvCxnSpPr>
          <p:nvPr/>
        </p:nvCxnSpPr>
        <p:spPr>
          <a:xfrm>
            <a:off x="5939718" y="2589601"/>
            <a:ext cx="0" cy="266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Lige forbindelse 29">
            <a:extLst>
              <a:ext uri="{FF2B5EF4-FFF2-40B4-BE49-F238E27FC236}">
                <a16:creationId xmlns:a16="http://schemas.microsoft.com/office/drawing/2014/main" id="{54341C49-7612-438E-A797-93B201A55045}"/>
              </a:ext>
            </a:extLst>
          </p:cNvPr>
          <p:cNvCxnSpPr>
            <a:cxnSpLocks/>
          </p:cNvCxnSpPr>
          <p:nvPr/>
        </p:nvCxnSpPr>
        <p:spPr>
          <a:xfrm>
            <a:off x="4802930" y="2584931"/>
            <a:ext cx="0" cy="277584"/>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kstfelt 30">
            <a:extLst>
              <a:ext uri="{FF2B5EF4-FFF2-40B4-BE49-F238E27FC236}">
                <a16:creationId xmlns:a16="http://schemas.microsoft.com/office/drawing/2014/main" id="{29B16692-E2C4-4BF0-AE9F-513C77119985}"/>
              </a:ext>
            </a:extLst>
          </p:cNvPr>
          <p:cNvSpPr txBox="1"/>
          <p:nvPr/>
        </p:nvSpPr>
        <p:spPr>
          <a:xfrm>
            <a:off x="1651518" y="2826313"/>
            <a:ext cx="1867683" cy="276999"/>
          </a:xfrm>
          <a:prstGeom prst="rect">
            <a:avLst/>
          </a:prstGeom>
          <a:noFill/>
        </p:spPr>
        <p:txBody>
          <a:bodyPr wrap="square" rtlCol="0">
            <a:spAutoFit/>
          </a:bodyPr>
          <a:lstStyle/>
          <a:p>
            <a:r>
              <a:rPr lang="da-DK" sz="1200"/>
              <a:t>ATR </a:t>
            </a:r>
            <a:r>
              <a:rPr lang="en-US" sz="1200"/>
              <a:t>phase</a:t>
            </a:r>
            <a:r>
              <a:rPr lang="da-DK" sz="1200"/>
              <a:t> 1a og 1b</a:t>
            </a:r>
          </a:p>
        </p:txBody>
      </p:sp>
      <p:sp>
        <p:nvSpPr>
          <p:cNvPr id="32" name="Tekstfelt 31">
            <a:extLst>
              <a:ext uri="{FF2B5EF4-FFF2-40B4-BE49-F238E27FC236}">
                <a16:creationId xmlns:a16="http://schemas.microsoft.com/office/drawing/2014/main" id="{29B2D03E-895A-43C9-BE15-7F89DA90164C}"/>
              </a:ext>
            </a:extLst>
          </p:cNvPr>
          <p:cNvSpPr txBox="1"/>
          <p:nvPr/>
        </p:nvSpPr>
        <p:spPr>
          <a:xfrm>
            <a:off x="3917779" y="2837891"/>
            <a:ext cx="865718" cy="276999"/>
          </a:xfrm>
          <a:prstGeom prst="rect">
            <a:avLst/>
          </a:prstGeom>
          <a:noFill/>
        </p:spPr>
        <p:txBody>
          <a:bodyPr wrap="square" rtlCol="0">
            <a:spAutoFit/>
          </a:bodyPr>
          <a:lstStyle/>
          <a:p>
            <a:r>
              <a:rPr lang="da-DK" sz="1200"/>
              <a:t>ATR 1c</a:t>
            </a:r>
          </a:p>
        </p:txBody>
      </p:sp>
      <p:sp>
        <p:nvSpPr>
          <p:cNvPr id="33" name="Tekstfelt 32">
            <a:extLst>
              <a:ext uri="{FF2B5EF4-FFF2-40B4-BE49-F238E27FC236}">
                <a16:creationId xmlns:a16="http://schemas.microsoft.com/office/drawing/2014/main" id="{7182F683-F481-4E0F-9E87-3AB426BE9331}"/>
              </a:ext>
            </a:extLst>
          </p:cNvPr>
          <p:cNvSpPr txBox="1"/>
          <p:nvPr/>
        </p:nvSpPr>
        <p:spPr>
          <a:xfrm>
            <a:off x="4956448" y="2825543"/>
            <a:ext cx="1867683" cy="276999"/>
          </a:xfrm>
          <a:prstGeom prst="rect">
            <a:avLst/>
          </a:prstGeom>
          <a:noFill/>
        </p:spPr>
        <p:txBody>
          <a:bodyPr wrap="square" rtlCol="0">
            <a:spAutoFit/>
          </a:bodyPr>
          <a:lstStyle/>
          <a:p>
            <a:r>
              <a:rPr lang="da-DK" sz="1200" dirty="0" err="1"/>
              <a:t>Turnkey</a:t>
            </a:r>
            <a:r>
              <a:rPr lang="da-DK" sz="1200" dirty="0"/>
              <a:t> </a:t>
            </a:r>
            <a:r>
              <a:rPr lang="da-DK" sz="1200" dirty="0" err="1"/>
              <a:t>contract</a:t>
            </a:r>
            <a:endParaRPr lang="en-US" sz="1200" dirty="0"/>
          </a:p>
        </p:txBody>
      </p:sp>
      <p:sp>
        <p:nvSpPr>
          <p:cNvPr id="34" name="Rektangel: afrundede hjørner 33">
            <a:extLst>
              <a:ext uri="{FF2B5EF4-FFF2-40B4-BE49-F238E27FC236}">
                <a16:creationId xmlns:a16="http://schemas.microsoft.com/office/drawing/2014/main" id="{53D49906-395C-446A-A1E0-F29C90CFBCA0}"/>
              </a:ext>
            </a:extLst>
          </p:cNvPr>
          <p:cNvSpPr/>
          <p:nvPr/>
        </p:nvSpPr>
        <p:spPr>
          <a:xfrm>
            <a:off x="3455442" y="3513175"/>
            <a:ext cx="961053" cy="541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Phase 1a</a:t>
            </a:r>
            <a:endParaRPr lang="en-US"/>
          </a:p>
        </p:txBody>
      </p:sp>
      <p:sp>
        <p:nvSpPr>
          <p:cNvPr id="35" name="Rektangel: afrundede hjørner 34">
            <a:extLst>
              <a:ext uri="{FF2B5EF4-FFF2-40B4-BE49-F238E27FC236}">
                <a16:creationId xmlns:a16="http://schemas.microsoft.com/office/drawing/2014/main" id="{E40BA71C-841F-47D6-AB85-8C5E90FED855}"/>
              </a:ext>
            </a:extLst>
          </p:cNvPr>
          <p:cNvSpPr/>
          <p:nvPr/>
        </p:nvSpPr>
        <p:spPr>
          <a:xfrm>
            <a:off x="4629543" y="3513174"/>
            <a:ext cx="961053" cy="541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Phase 1b</a:t>
            </a:r>
          </a:p>
        </p:txBody>
      </p:sp>
      <p:sp>
        <p:nvSpPr>
          <p:cNvPr id="36" name="Rektangel: afrundede hjørner 35">
            <a:extLst>
              <a:ext uri="{FF2B5EF4-FFF2-40B4-BE49-F238E27FC236}">
                <a16:creationId xmlns:a16="http://schemas.microsoft.com/office/drawing/2014/main" id="{ABD2C9A9-C19C-420D-A617-DE3CA28531E8}"/>
              </a:ext>
            </a:extLst>
          </p:cNvPr>
          <p:cNvSpPr/>
          <p:nvPr/>
        </p:nvSpPr>
        <p:spPr>
          <a:xfrm>
            <a:off x="5775651" y="3513173"/>
            <a:ext cx="961053" cy="541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Phase 1c</a:t>
            </a:r>
          </a:p>
        </p:txBody>
      </p:sp>
      <p:sp>
        <p:nvSpPr>
          <p:cNvPr id="37" name="Rektangel: afrundede hjørner 36">
            <a:extLst>
              <a:ext uri="{FF2B5EF4-FFF2-40B4-BE49-F238E27FC236}">
                <a16:creationId xmlns:a16="http://schemas.microsoft.com/office/drawing/2014/main" id="{C50B43FD-9C6E-4538-8F47-8CC5CD8532CB}"/>
              </a:ext>
            </a:extLst>
          </p:cNvPr>
          <p:cNvSpPr/>
          <p:nvPr/>
        </p:nvSpPr>
        <p:spPr>
          <a:xfrm>
            <a:off x="6940421" y="3522504"/>
            <a:ext cx="961053" cy="541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Phase 2</a:t>
            </a:r>
          </a:p>
        </p:txBody>
      </p:sp>
      <p:cxnSp>
        <p:nvCxnSpPr>
          <p:cNvPr id="38" name="Lige forbindelse 37">
            <a:extLst>
              <a:ext uri="{FF2B5EF4-FFF2-40B4-BE49-F238E27FC236}">
                <a16:creationId xmlns:a16="http://schemas.microsoft.com/office/drawing/2014/main" id="{B25AC1BA-CEE8-415F-B91A-5BE09430A3FC}"/>
              </a:ext>
            </a:extLst>
          </p:cNvPr>
          <p:cNvCxnSpPr>
            <a:cxnSpLocks/>
          </p:cNvCxnSpPr>
          <p:nvPr/>
        </p:nvCxnSpPr>
        <p:spPr>
          <a:xfrm flipV="1">
            <a:off x="3455442" y="4317939"/>
            <a:ext cx="2175587" cy="16329"/>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Lige forbindelse 38">
            <a:extLst>
              <a:ext uri="{FF2B5EF4-FFF2-40B4-BE49-F238E27FC236}">
                <a16:creationId xmlns:a16="http://schemas.microsoft.com/office/drawing/2014/main" id="{AC5FDE0B-1B47-49D0-B5E8-442EDB9838D4}"/>
              </a:ext>
            </a:extLst>
          </p:cNvPr>
          <p:cNvCxnSpPr/>
          <p:nvPr/>
        </p:nvCxnSpPr>
        <p:spPr>
          <a:xfrm>
            <a:off x="3455442" y="4170982"/>
            <a:ext cx="0" cy="29391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Lige forbindelse 39">
            <a:extLst>
              <a:ext uri="{FF2B5EF4-FFF2-40B4-BE49-F238E27FC236}">
                <a16:creationId xmlns:a16="http://schemas.microsoft.com/office/drawing/2014/main" id="{A4D6DB7B-C3CF-40C4-860B-9DAD462B8F7F}"/>
              </a:ext>
            </a:extLst>
          </p:cNvPr>
          <p:cNvCxnSpPr/>
          <p:nvPr/>
        </p:nvCxnSpPr>
        <p:spPr>
          <a:xfrm>
            <a:off x="5631029" y="4185755"/>
            <a:ext cx="0" cy="293914"/>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Lige forbindelse 40">
            <a:extLst>
              <a:ext uri="{FF2B5EF4-FFF2-40B4-BE49-F238E27FC236}">
                <a16:creationId xmlns:a16="http://schemas.microsoft.com/office/drawing/2014/main" id="{91B76824-EA86-4C35-AE99-E10C334A97A8}"/>
              </a:ext>
            </a:extLst>
          </p:cNvPr>
          <p:cNvCxnSpPr>
            <a:cxnSpLocks/>
          </p:cNvCxnSpPr>
          <p:nvPr/>
        </p:nvCxnSpPr>
        <p:spPr>
          <a:xfrm flipV="1">
            <a:off x="5770980" y="4307829"/>
            <a:ext cx="1010817" cy="163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Lige forbindelse 41">
            <a:extLst>
              <a:ext uri="{FF2B5EF4-FFF2-40B4-BE49-F238E27FC236}">
                <a16:creationId xmlns:a16="http://schemas.microsoft.com/office/drawing/2014/main" id="{B4F1D68F-9144-4159-8552-FB9614A4B76A}"/>
              </a:ext>
            </a:extLst>
          </p:cNvPr>
          <p:cNvCxnSpPr>
            <a:cxnSpLocks/>
          </p:cNvCxnSpPr>
          <p:nvPr/>
        </p:nvCxnSpPr>
        <p:spPr>
          <a:xfrm>
            <a:off x="5770980" y="4179534"/>
            <a:ext cx="0" cy="293914"/>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Lige forbindelse 42">
            <a:extLst>
              <a:ext uri="{FF2B5EF4-FFF2-40B4-BE49-F238E27FC236}">
                <a16:creationId xmlns:a16="http://schemas.microsoft.com/office/drawing/2014/main" id="{E5C4A9AF-55E6-4F5E-8821-72D517DB5FA3}"/>
              </a:ext>
            </a:extLst>
          </p:cNvPr>
          <p:cNvCxnSpPr>
            <a:cxnSpLocks/>
          </p:cNvCxnSpPr>
          <p:nvPr/>
        </p:nvCxnSpPr>
        <p:spPr>
          <a:xfrm flipV="1">
            <a:off x="6911652" y="4301609"/>
            <a:ext cx="1010817" cy="163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Lige forbindelse 43">
            <a:extLst>
              <a:ext uri="{FF2B5EF4-FFF2-40B4-BE49-F238E27FC236}">
                <a16:creationId xmlns:a16="http://schemas.microsoft.com/office/drawing/2014/main" id="{8F5903AA-7AC6-4419-AD35-16FEC31C6FEE}"/>
              </a:ext>
            </a:extLst>
          </p:cNvPr>
          <p:cNvCxnSpPr>
            <a:cxnSpLocks/>
          </p:cNvCxnSpPr>
          <p:nvPr/>
        </p:nvCxnSpPr>
        <p:spPr>
          <a:xfrm>
            <a:off x="6911652" y="4170982"/>
            <a:ext cx="0" cy="27758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Lige forbindelse 44">
            <a:extLst>
              <a:ext uri="{FF2B5EF4-FFF2-40B4-BE49-F238E27FC236}">
                <a16:creationId xmlns:a16="http://schemas.microsoft.com/office/drawing/2014/main" id="{E33F1BD4-9D26-4DAC-B971-F2B8F04BC170}"/>
              </a:ext>
            </a:extLst>
          </p:cNvPr>
          <p:cNvCxnSpPr>
            <a:cxnSpLocks/>
          </p:cNvCxnSpPr>
          <p:nvPr/>
        </p:nvCxnSpPr>
        <p:spPr>
          <a:xfrm>
            <a:off x="7911593" y="4178756"/>
            <a:ext cx="0" cy="266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Lige forbindelse 45">
            <a:extLst>
              <a:ext uri="{FF2B5EF4-FFF2-40B4-BE49-F238E27FC236}">
                <a16:creationId xmlns:a16="http://schemas.microsoft.com/office/drawing/2014/main" id="{DBB1ABE6-EFF7-48ED-9639-D7AC960B98DD}"/>
              </a:ext>
            </a:extLst>
          </p:cNvPr>
          <p:cNvCxnSpPr>
            <a:cxnSpLocks/>
          </p:cNvCxnSpPr>
          <p:nvPr/>
        </p:nvCxnSpPr>
        <p:spPr>
          <a:xfrm>
            <a:off x="6774805" y="4174086"/>
            <a:ext cx="0" cy="277584"/>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kstfelt 46">
            <a:extLst>
              <a:ext uri="{FF2B5EF4-FFF2-40B4-BE49-F238E27FC236}">
                <a16:creationId xmlns:a16="http://schemas.microsoft.com/office/drawing/2014/main" id="{4A5DA442-1C46-4E92-AF30-A27053614EFC}"/>
              </a:ext>
            </a:extLst>
          </p:cNvPr>
          <p:cNvSpPr txBox="1"/>
          <p:nvPr/>
        </p:nvSpPr>
        <p:spPr>
          <a:xfrm>
            <a:off x="3623393" y="4464896"/>
            <a:ext cx="1867683" cy="276999"/>
          </a:xfrm>
          <a:prstGeom prst="rect">
            <a:avLst/>
          </a:prstGeom>
          <a:noFill/>
        </p:spPr>
        <p:txBody>
          <a:bodyPr wrap="square" rtlCol="0">
            <a:spAutoFit/>
          </a:bodyPr>
          <a:lstStyle/>
          <a:p>
            <a:r>
              <a:rPr lang="da-DK" sz="1200"/>
              <a:t>ATR </a:t>
            </a:r>
            <a:r>
              <a:rPr lang="en-US" sz="1200"/>
              <a:t>phase</a:t>
            </a:r>
            <a:r>
              <a:rPr lang="da-DK" sz="1200"/>
              <a:t> 1a og 1b</a:t>
            </a:r>
          </a:p>
        </p:txBody>
      </p:sp>
      <p:sp>
        <p:nvSpPr>
          <p:cNvPr id="48" name="Tekstfelt 47">
            <a:extLst>
              <a:ext uri="{FF2B5EF4-FFF2-40B4-BE49-F238E27FC236}">
                <a16:creationId xmlns:a16="http://schemas.microsoft.com/office/drawing/2014/main" id="{99466FFF-FE01-446F-8C94-72785717F88B}"/>
              </a:ext>
            </a:extLst>
          </p:cNvPr>
          <p:cNvSpPr txBox="1"/>
          <p:nvPr/>
        </p:nvSpPr>
        <p:spPr>
          <a:xfrm>
            <a:off x="5889654" y="4464117"/>
            <a:ext cx="865718" cy="276999"/>
          </a:xfrm>
          <a:prstGeom prst="rect">
            <a:avLst/>
          </a:prstGeom>
          <a:noFill/>
        </p:spPr>
        <p:txBody>
          <a:bodyPr wrap="square" rtlCol="0">
            <a:spAutoFit/>
          </a:bodyPr>
          <a:lstStyle/>
          <a:p>
            <a:r>
              <a:rPr lang="da-DK" sz="1200"/>
              <a:t>ATR 1c</a:t>
            </a:r>
          </a:p>
        </p:txBody>
      </p:sp>
      <p:sp>
        <p:nvSpPr>
          <p:cNvPr id="49" name="Tekstfelt 48">
            <a:extLst>
              <a:ext uri="{FF2B5EF4-FFF2-40B4-BE49-F238E27FC236}">
                <a16:creationId xmlns:a16="http://schemas.microsoft.com/office/drawing/2014/main" id="{416718A7-3625-4B5E-BE46-498260C83480}"/>
              </a:ext>
            </a:extLst>
          </p:cNvPr>
          <p:cNvSpPr txBox="1"/>
          <p:nvPr/>
        </p:nvSpPr>
        <p:spPr>
          <a:xfrm>
            <a:off x="6977751" y="4451769"/>
            <a:ext cx="1867683" cy="276999"/>
          </a:xfrm>
          <a:prstGeom prst="rect">
            <a:avLst/>
          </a:prstGeom>
          <a:noFill/>
        </p:spPr>
        <p:txBody>
          <a:bodyPr wrap="square" rtlCol="0">
            <a:spAutoFit/>
          </a:bodyPr>
          <a:lstStyle/>
          <a:p>
            <a:r>
              <a:rPr lang="da-DK" sz="1200" dirty="0" err="1"/>
              <a:t>Turnkey</a:t>
            </a:r>
            <a:r>
              <a:rPr lang="da-DK" sz="1200" dirty="0"/>
              <a:t> </a:t>
            </a:r>
            <a:r>
              <a:rPr lang="da-DK" sz="1200" dirty="0" err="1"/>
              <a:t>contract</a:t>
            </a:r>
            <a:r>
              <a:rPr lang="da-DK" sz="1200" dirty="0"/>
              <a:t> </a:t>
            </a:r>
            <a:endParaRPr lang="en-US" sz="1200" dirty="0"/>
          </a:p>
        </p:txBody>
      </p:sp>
      <p:sp>
        <p:nvSpPr>
          <p:cNvPr id="66" name="Rektangel: afrundede hjørner 65">
            <a:extLst>
              <a:ext uri="{FF2B5EF4-FFF2-40B4-BE49-F238E27FC236}">
                <a16:creationId xmlns:a16="http://schemas.microsoft.com/office/drawing/2014/main" id="{3F5FEFC9-4FAC-4AA5-861A-D716E07B5A5F}"/>
              </a:ext>
            </a:extLst>
          </p:cNvPr>
          <p:cNvSpPr/>
          <p:nvPr/>
        </p:nvSpPr>
        <p:spPr>
          <a:xfrm>
            <a:off x="5669899" y="5111386"/>
            <a:ext cx="961053" cy="541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Phase 1a</a:t>
            </a:r>
            <a:endParaRPr lang="en-US"/>
          </a:p>
        </p:txBody>
      </p:sp>
      <p:sp>
        <p:nvSpPr>
          <p:cNvPr id="67" name="Rektangel: afrundede hjørner 66">
            <a:extLst>
              <a:ext uri="{FF2B5EF4-FFF2-40B4-BE49-F238E27FC236}">
                <a16:creationId xmlns:a16="http://schemas.microsoft.com/office/drawing/2014/main" id="{AE6B1D7E-E45C-4144-B0B6-724DE95C5842}"/>
              </a:ext>
            </a:extLst>
          </p:cNvPr>
          <p:cNvSpPr/>
          <p:nvPr/>
        </p:nvSpPr>
        <p:spPr>
          <a:xfrm>
            <a:off x="6844000" y="5111385"/>
            <a:ext cx="961053" cy="541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Phase 1b</a:t>
            </a:r>
          </a:p>
        </p:txBody>
      </p:sp>
      <p:sp>
        <p:nvSpPr>
          <p:cNvPr id="68" name="Rektangel: afrundede hjørner 67">
            <a:extLst>
              <a:ext uri="{FF2B5EF4-FFF2-40B4-BE49-F238E27FC236}">
                <a16:creationId xmlns:a16="http://schemas.microsoft.com/office/drawing/2014/main" id="{1760D08C-4A1A-47A2-AC5B-10F31B41911B}"/>
              </a:ext>
            </a:extLst>
          </p:cNvPr>
          <p:cNvSpPr/>
          <p:nvPr/>
        </p:nvSpPr>
        <p:spPr>
          <a:xfrm>
            <a:off x="7990108" y="5111384"/>
            <a:ext cx="961053" cy="541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Phase 1c</a:t>
            </a:r>
          </a:p>
        </p:txBody>
      </p:sp>
      <p:sp>
        <p:nvSpPr>
          <p:cNvPr id="69" name="Rektangel: afrundede hjørner 68">
            <a:extLst>
              <a:ext uri="{FF2B5EF4-FFF2-40B4-BE49-F238E27FC236}">
                <a16:creationId xmlns:a16="http://schemas.microsoft.com/office/drawing/2014/main" id="{08F1C627-2668-4004-894B-D818EEDADB89}"/>
              </a:ext>
            </a:extLst>
          </p:cNvPr>
          <p:cNvSpPr/>
          <p:nvPr/>
        </p:nvSpPr>
        <p:spPr>
          <a:xfrm>
            <a:off x="9154878" y="5120715"/>
            <a:ext cx="961053" cy="541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Phase 2</a:t>
            </a:r>
          </a:p>
        </p:txBody>
      </p:sp>
      <p:cxnSp>
        <p:nvCxnSpPr>
          <p:cNvPr id="70" name="Lige forbindelse 69">
            <a:extLst>
              <a:ext uri="{FF2B5EF4-FFF2-40B4-BE49-F238E27FC236}">
                <a16:creationId xmlns:a16="http://schemas.microsoft.com/office/drawing/2014/main" id="{E762D2F5-EB76-4A8A-A3E1-9CA9C280FCC2}"/>
              </a:ext>
            </a:extLst>
          </p:cNvPr>
          <p:cNvCxnSpPr>
            <a:cxnSpLocks/>
          </p:cNvCxnSpPr>
          <p:nvPr/>
        </p:nvCxnSpPr>
        <p:spPr>
          <a:xfrm flipV="1">
            <a:off x="5669899" y="5916150"/>
            <a:ext cx="2175587" cy="16329"/>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Lige forbindelse 70">
            <a:extLst>
              <a:ext uri="{FF2B5EF4-FFF2-40B4-BE49-F238E27FC236}">
                <a16:creationId xmlns:a16="http://schemas.microsoft.com/office/drawing/2014/main" id="{0E1BC945-137A-46EB-B04D-B553A0F6E17B}"/>
              </a:ext>
            </a:extLst>
          </p:cNvPr>
          <p:cNvCxnSpPr/>
          <p:nvPr/>
        </p:nvCxnSpPr>
        <p:spPr>
          <a:xfrm>
            <a:off x="5669899" y="5769193"/>
            <a:ext cx="0" cy="293914"/>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Lige forbindelse 71">
            <a:extLst>
              <a:ext uri="{FF2B5EF4-FFF2-40B4-BE49-F238E27FC236}">
                <a16:creationId xmlns:a16="http://schemas.microsoft.com/office/drawing/2014/main" id="{8F1F6E39-26F9-42C0-AEB7-23E1464D0930}"/>
              </a:ext>
            </a:extLst>
          </p:cNvPr>
          <p:cNvCxnSpPr/>
          <p:nvPr/>
        </p:nvCxnSpPr>
        <p:spPr>
          <a:xfrm>
            <a:off x="7845486" y="5783966"/>
            <a:ext cx="0" cy="293914"/>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Lige forbindelse 72">
            <a:extLst>
              <a:ext uri="{FF2B5EF4-FFF2-40B4-BE49-F238E27FC236}">
                <a16:creationId xmlns:a16="http://schemas.microsoft.com/office/drawing/2014/main" id="{601AF695-178E-474E-8942-CF87675D0771}"/>
              </a:ext>
            </a:extLst>
          </p:cNvPr>
          <p:cNvCxnSpPr>
            <a:cxnSpLocks/>
          </p:cNvCxnSpPr>
          <p:nvPr/>
        </p:nvCxnSpPr>
        <p:spPr>
          <a:xfrm flipV="1">
            <a:off x="7985437" y="5906040"/>
            <a:ext cx="1010817" cy="1633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Lige forbindelse 73">
            <a:extLst>
              <a:ext uri="{FF2B5EF4-FFF2-40B4-BE49-F238E27FC236}">
                <a16:creationId xmlns:a16="http://schemas.microsoft.com/office/drawing/2014/main" id="{A1DE9A3C-B6DE-4CE4-9B43-81826C012A80}"/>
              </a:ext>
            </a:extLst>
          </p:cNvPr>
          <p:cNvCxnSpPr>
            <a:cxnSpLocks/>
          </p:cNvCxnSpPr>
          <p:nvPr/>
        </p:nvCxnSpPr>
        <p:spPr>
          <a:xfrm>
            <a:off x="7985437" y="5777745"/>
            <a:ext cx="0" cy="293914"/>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Lige forbindelse 74">
            <a:extLst>
              <a:ext uri="{FF2B5EF4-FFF2-40B4-BE49-F238E27FC236}">
                <a16:creationId xmlns:a16="http://schemas.microsoft.com/office/drawing/2014/main" id="{9CC95CEB-177B-4120-B2FC-14B0F39B8DF1}"/>
              </a:ext>
            </a:extLst>
          </p:cNvPr>
          <p:cNvCxnSpPr>
            <a:cxnSpLocks/>
          </p:cNvCxnSpPr>
          <p:nvPr/>
        </p:nvCxnSpPr>
        <p:spPr>
          <a:xfrm flipV="1">
            <a:off x="9126109" y="5899820"/>
            <a:ext cx="1010817" cy="1633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Lige forbindelse 75">
            <a:extLst>
              <a:ext uri="{FF2B5EF4-FFF2-40B4-BE49-F238E27FC236}">
                <a16:creationId xmlns:a16="http://schemas.microsoft.com/office/drawing/2014/main" id="{5E7AD419-C19A-40E2-9E6A-63BF89C40F63}"/>
              </a:ext>
            </a:extLst>
          </p:cNvPr>
          <p:cNvCxnSpPr>
            <a:cxnSpLocks/>
          </p:cNvCxnSpPr>
          <p:nvPr/>
        </p:nvCxnSpPr>
        <p:spPr>
          <a:xfrm>
            <a:off x="9126109" y="5769193"/>
            <a:ext cx="0" cy="277584"/>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Lige forbindelse 76">
            <a:extLst>
              <a:ext uri="{FF2B5EF4-FFF2-40B4-BE49-F238E27FC236}">
                <a16:creationId xmlns:a16="http://schemas.microsoft.com/office/drawing/2014/main" id="{D1D0DD78-343C-41E3-8C64-D6A2FC78EF50}"/>
              </a:ext>
            </a:extLst>
          </p:cNvPr>
          <p:cNvCxnSpPr>
            <a:cxnSpLocks/>
          </p:cNvCxnSpPr>
          <p:nvPr/>
        </p:nvCxnSpPr>
        <p:spPr>
          <a:xfrm>
            <a:off x="10126050" y="5776967"/>
            <a:ext cx="0" cy="266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Lige forbindelse 77">
            <a:extLst>
              <a:ext uri="{FF2B5EF4-FFF2-40B4-BE49-F238E27FC236}">
                <a16:creationId xmlns:a16="http://schemas.microsoft.com/office/drawing/2014/main" id="{0A6D0F18-F55A-4E3D-A65B-DACAAF8D01AA}"/>
              </a:ext>
            </a:extLst>
          </p:cNvPr>
          <p:cNvCxnSpPr>
            <a:cxnSpLocks/>
          </p:cNvCxnSpPr>
          <p:nvPr/>
        </p:nvCxnSpPr>
        <p:spPr>
          <a:xfrm>
            <a:off x="8989262" y="5772297"/>
            <a:ext cx="0" cy="277584"/>
          </a:xfrm>
          <a:prstGeom prst="line">
            <a:avLst/>
          </a:prstGeom>
        </p:spPr>
        <p:style>
          <a:lnRef idx="1">
            <a:schemeClr val="accent1"/>
          </a:lnRef>
          <a:fillRef idx="0">
            <a:schemeClr val="accent1"/>
          </a:fillRef>
          <a:effectRef idx="0">
            <a:schemeClr val="accent1"/>
          </a:effectRef>
          <a:fontRef idx="minor">
            <a:schemeClr val="tx1"/>
          </a:fontRef>
        </p:style>
      </p:cxnSp>
      <p:sp>
        <p:nvSpPr>
          <p:cNvPr id="79" name="Tekstfelt 78">
            <a:extLst>
              <a:ext uri="{FF2B5EF4-FFF2-40B4-BE49-F238E27FC236}">
                <a16:creationId xmlns:a16="http://schemas.microsoft.com/office/drawing/2014/main" id="{A8477424-0409-4913-B14A-E97218F3BD91}"/>
              </a:ext>
            </a:extLst>
          </p:cNvPr>
          <p:cNvSpPr txBox="1"/>
          <p:nvPr/>
        </p:nvSpPr>
        <p:spPr>
          <a:xfrm>
            <a:off x="5968472" y="6063107"/>
            <a:ext cx="1867683" cy="276999"/>
          </a:xfrm>
          <a:prstGeom prst="rect">
            <a:avLst/>
          </a:prstGeom>
          <a:noFill/>
        </p:spPr>
        <p:txBody>
          <a:bodyPr wrap="square" rtlCol="0">
            <a:spAutoFit/>
          </a:bodyPr>
          <a:lstStyle/>
          <a:p>
            <a:r>
              <a:rPr lang="en-US" sz="1200"/>
              <a:t>ATR phase 1a and 1b</a:t>
            </a:r>
          </a:p>
        </p:txBody>
      </p:sp>
      <p:sp>
        <p:nvSpPr>
          <p:cNvPr id="80" name="Tekstfelt 79">
            <a:extLst>
              <a:ext uri="{FF2B5EF4-FFF2-40B4-BE49-F238E27FC236}">
                <a16:creationId xmlns:a16="http://schemas.microsoft.com/office/drawing/2014/main" id="{CE514037-05D3-40D2-B2D6-E70184CE56B6}"/>
              </a:ext>
            </a:extLst>
          </p:cNvPr>
          <p:cNvSpPr txBox="1"/>
          <p:nvPr/>
        </p:nvSpPr>
        <p:spPr>
          <a:xfrm>
            <a:off x="8234733" y="6062328"/>
            <a:ext cx="865718" cy="276999"/>
          </a:xfrm>
          <a:prstGeom prst="rect">
            <a:avLst/>
          </a:prstGeom>
          <a:noFill/>
        </p:spPr>
        <p:txBody>
          <a:bodyPr wrap="square" rtlCol="0">
            <a:spAutoFit/>
          </a:bodyPr>
          <a:lstStyle/>
          <a:p>
            <a:r>
              <a:rPr lang="da-DK" sz="1200"/>
              <a:t>ATR 1c</a:t>
            </a:r>
          </a:p>
        </p:txBody>
      </p:sp>
      <p:sp>
        <p:nvSpPr>
          <p:cNvPr id="81" name="Tekstfelt 80">
            <a:extLst>
              <a:ext uri="{FF2B5EF4-FFF2-40B4-BE49-F238E27FC236}">
                <a16:creationId xmlns:a16="http://schemas.microsoft.com/office/drawing/2014/main" id="{2938048B-7C70-4156-893A-7444FFF8E248}"/>
              </a:ext>
            </a:extLst>
          </p:cNvPr>
          <p:cNvSpPr txBox="1"/>
          <p:nvPr/>
        </p:nvSpPr>
        <p:spPr>
          <a:xfrm>
            <a:off x="9250984" y="6035794"/>
            <a:ext cx="1867683" cy="276999"/>
          </a:xfrm>
          <a:prstGeom prst="rect">
            <a:avLst/>
          </a:prstGeom>
          <a:noFill/>
        </p:spPr>
        <p:txBody>
          <a:bodyPr wrap="square" rtlCol="0">
            <a:spAutoFit/>
          </a:bodyPr>
          <a:lstStyle/>
          <a:p>
            <a:r>
              <a:rPr lang="da-DK" sz="1200" dirty="0" err="1"/>
              <a:t>Turnkey</a:t>
            </a:r>
            <a:r>
              <a:rPr lang="da-DK" sz="1200" dirty="0"/>
              <a:t> </a:t>
            </a:r>
            <a:r>
              <a:rPr lang="en-US" sz="1200" dirty="0"/>
              <a:t>contract</a:t>
            </a:r>
          </a:p>
        </p:txBody>
      </p:sp>
      <p:cxnSp>
        <p:nvCxnSpPr>
          <p:cNvPr id="83" name="Forbindelse: vinklet 82">
            <a:extLst>
              <a:ext uri="{FF2B5EF4-FFF2-40B4-BE49-F238E27FC236}">
                <a16:creationId xmlns:a16="http://schemas.microsoft.com/office/drawing/2014/main" id="{CCAF308F-FB95-4049-A0E8-5AF0D3287ABA}"/>
              </a:ext>
            </a:extLst>
          </p:cNvPr>
          <p:cNvCxnSpPr>
            <a:cxnSpLocks/>
            <a:stCxn id="8" idx="3"/>
            <a:endCxn id="34" idx="1"/>
          </p:cNvCxnSpPr>
          <p:nvPr/>
        </p:nvCxnSpPr>
        <p:spPr>
          <a:xfrm flipH="1">
            <a:off x="3455442" y="2203937"/>
            <a:ext cx="2640557" cy="1579826"/>
          </a:xfrm>
          <a:prstGeom prst="bentConnector5">
            <a:avLst>
              <a:gd name="adj1" fmla="val -8657"/>
              <a:gd name="adj2" fmla="val 61732"/>
              <a:gd name="adj3" fmla="val 108657"/>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6" name="Forbindelse: vinklet 85">
            <a:extLst>
              <a:ext uri="{FF2B5EF4-FFF2-40B4-BE49-F238E27FC236}">
                <a16:creationId xmlns:a16="http://schemas.microsoft.com/office/drawing/2014/main" id="{13546EB6-0777-4DF3-8583-8F6CFD75CB85}"/>
              </a:ext>
            </a:extLst>
          </p:cNvPr>
          <p:cNvCxnSpPr>
            <a:cxnSpLocks/>
            <a:stCxn id="37" idx="3"/>
            <a:endCxn id="66" idx="1"/>
          </p:cNvCxnSpPr>
          <p:nvPr/>
        </p:nvCxnSpPr>
        <p:spPr>
          <a:xfrm flipH="1">
            <a:off x="5669899" y="3793092"/>
            <a:ext cx="2231575" cy="1588882"/>
          </a:xfrm>
          <a:prstGeom prst="bentConnector5">
            <a:avLst>
              <a:gd name="adj1" fmla="val -21951"/>
              <a:gd name="adj2" fmla="val 66443"/>
              <a:gd name="adj3" fmla="val 110244"/>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
        <p:nvSpPr>
          <p:cNvPr id="94" name="Billedforklaring: venstrepil 93">
            <a:extLst>
              <a:ext uri="{FF2B5EF4-FFF2-40B4-BE49-F238E27FC236}">
                <a16:creationId xmlns:a16="http://schemas.microsoft.com/office/drawing/2014/main" id="{186717ED-26F8-4BC0-8A99-31D18F645EB3}"/>
              </a:ext>
            </a:extLst>
          </p:cNvPr>
          <p:cNvSpPr/>
          <p:nvPr/>
        </p:nvSpPr>
        <p:spPr>
          <a:xfrm>
            <a:off x="6630952" y="2407721"/>
            <a:ext cx="1570322" cy="637298"/>
          </a:xfrm>
          <a:prstGeom prst="leftArrowCallout">
            <a:avLst>
              <a:gd name="adj1" fmla="val 0"/>
              <a:gd name="adj2" fmla="val 11158"/>
              <a:gd name="adj3" fmla="val 20688"/>
              <a:gd name="adj4" fmla="val 7210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100"/>
              <a:t>Knowledge is carried to next project</a:t>
            </a:r>
          </a:p>
        </p:txBody>
      </p:sp>
      <p:sp>
        <p:nvSpPr>
          <p:cNvPr id="98" name="Billedforklaring: venstrepil 97">
            <a:extLst>
              <a:ext uri="{FF2B5EF4-FFF2-40B4-BE49-F238E27FC236}">
                <a16:creationId xmlns:a16="http://schemas.microsoft.com/office/drawing/2014/main" id="{2B2DFF25-165F-4D03-96B9-EBBA7ABFB7F7}"/>
              </a:ext>
            </a:extLst>
          </p:cNvPr>
          <p:cNvSpPr/>
          <p:nvPr/>
        </p:nvSpPr>
        <p:spPr>
          <a:xfrm>
            <a:off x="8671252" y="3982960"/>
            <a:ext cx="1570322" cy="637298"/>
          </a:xfrm>
          <a:prstGeom prst="leftArrowCallout">
            <a:avLst>
              <a:gd name="adj1" fmla="val 0"/>
              <a:gd name="adj2" fmla="val 11158"/>
              <a:gd name="adj3" fmla="val 20688"/>
              <a:gd name="adj4" fmla="val 7210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100"/>
              <a:t>Knowledge is carried to next project</a:t>
            </a:r>
          </a:p>
        </p:txBody>
      </p:sp>
      <p:cxnSp>
        <p:nvCxnSpPr>
          <p:cNvPr id="104" name="Lige pilforbindelse 103">
            <a:extLst>
              <a:ext uri="{FF2B5EF4-FFF2-40B4-BE49-F238E27FC236}">
                <a16:creationId xmlns:a16="http://schemas.microsoft.com/office/drawing/2014/main" id="{891CB1DB-B892-4922-A23A-6CA634A12A0B}"/>
              </a:ext>
            </a:extLst>
          </p:cNvPr>
          <p:cNvCxnSpPr/>
          <p:nvPr/>
        </p:nvCxnSpPr>
        <p:spPr>
          <a:xfrm>
            <a:off x="1483567" y="1588115"/>
            <a:ext cx="905069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6" name="Lige forbindelse 105">
            <a:extLst>
              <a:ext uri="{FF2B5EF4-FFF2-40B4-BE49-F238E27FC236}">
                <a16:creationId xmlns:a16="http://schemas.microsoft.com/office/drawing/2014/main" id="{C62377E0-7C6A-464D-AA02-CAA7EDC417E7}"/>
              </a:ext>
            </a:extLst>
          </p:cNvPr>
          <p:cNvCxnSpPr/>
          <p:nvPr/>
        </p:nvCxnSpPr>
        <p:spPr>
          <a:xfrm>
            <a:off x="410549" y="1594171"/>
            <a:ext cx="1073018" cy="0"/>
          </a:xfrm>
          <a:prstGeom prst="line">
            <a:avLst/>
          </a:prstGeom>
          <a:ln w="38100">
            <a:prstDash val="sysDash"/>
          </a:ln>
        </p:spPr>
        <p:style>
          <a:lnRef idx="1">
            <a:schemeClr val="accent3"/>
          </a:lnRef>
          <a:fillRef idx="0">
            <a:schemeClr val="accent3"/>
          </a:fillRef>
          <a:effectRef idx="0">
            <a:schemeClr val="accent3"/>
          </a:effectRef>
          <a:fontRef idx="minor">
            <a:schemeClr val="tx1"/>
          </a:fontRef>
        </p:style>
      </p:cxnSp>
      <p:sp>
        <p:nvSpPr>
          <p:cNvPr id="107" name="Tekstfelt 106">
            <a:extLst>
              <a:ext uri="{FF2B5EF4-FFF2-40B4-BE49-F238E27FC236}">
                <a16:creationId xmlns:a16="http://schemas.microsoft.com/office/drawing/2014/main" id="{B80230B0-5932-4A92-89C6-38D2EA576F03}"/>
              </a:ext>
            </a:extLst>
          </p:cNvPr>
          <p:cNvSpPr txBox="1"/>
          <p:nvPr/>
        </p:nvSpPr>
        <p:spPr>
          <a:xfrm>
            <a:off x="494519" y="1208581"/>
            <a:ext cx="864723" cy="369332"/>
          </a:xfrm>
          <a:prstGeom prst="rect">
            <a:avLst/>
          </a:prstGeom>
          <a:noFill/>
        </p:spPr>
        <p:txBody>
          <a:bodyPr wrap="square" rtlCol="0">
            <a:spAutoFit/>
          </a:bodyPr>
          <a:lstStyle/>
          <a:p>
            <a:r>
              <a:rPr lang="da-DK"/>
              <a:t>Tender</a:t>
            </a:r>
          </a:p>
        </p:txBody>
      </p:sp>
      <p:sp>
        <p:nvSpPr>
          <p:cNvPr id="108" name="Tekstfelt 107">
            <a:extLst>
              <a:ext uri="{FF2B5EF4-FFF2-40B4-BE49-F238E27FC236}">
                <a16:creationId xmlns:a16="http://schemas.microsoft.com/office/drawing/2014/main" id="{49BCFDB8-60EF-4CEC-B580-67490A857A56}"/>
              </a:ext>
            </a:extLst>
          </p:cNvPr>
          <p:cNvSpPr txBox="1"/>
          <p:nvPr/>
        </p:nvSpPr>
        <p:spPr>
          <a:xfrm>
            <a:off x="1576865" y="1208605"/>
            <a:ext cx="5204929" cy="369332"/>
          </a:xfrm>
          <a:prstGeom prst="rect">
            <a:avLst/>
          </a:prstGeom>
          <a:noFill/>
        </p:spPr>
        <p:txBody>
          <a:bodyPr wrap="square" rtlCol="0">
            <a:spAutoFit/>
          </a:bodyPr>
          <a:lstStyle/>
          <a:p>
            <a:r>
              <a:rPr lang="da-DK"/>
              <a:t>Framework agreement</a:t>
            </a:r>
          </a:p>
        </p:txBody>
      </p:sp>
      <p:sp>
        <p:nvSpPr>
          <p:cNvPr id="109" name="Rektangel: afrundede hjørner 108">
            <a:extLst>
              <a:ext uri="{FF2B5EF4-FFF2-40B4-BE49-F238E27FC236}">
                <a16:creationId xmlns:a16="http://schemas.microsoft.com/office/drawing/2014/main" id="{16BCA2F2-F56A-4303-BF2B-9391F397FFC0}"/>
              </a:ext>
            </a:extLst>
          </p:cNvPr>
          <p:cNvSpPr/>
          <p:nvPr/>
        </p:nvSpPr>
        <p:spPr>
          <a:xfrm>
            <a:off x="153797" y="3736263"/>
            <a:ext cx="2661749" cy="255362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400"/>
              <a:t>The figure illustrates how more project can be executed with different objectives by using ATR agreement in the planning phase (Activity, Resources, Time). This gives a flexibility both in resources and timeframe and knowledge can be carried between the projects.</a:t>
            </a:r>
            <a:endParaRPr lang="en-US" sz="1400" b="1"/>
          </a:p>
        </p:txBody>
      </p:sp>
      <p:sp>
        <p:nvSpPr>
          <p:cNvPr id="110" name="Tekstfelt 109">
            <a:extLst>
              <a:ext uri="{FF2B5EF4-FFF2-40B4-BE49-F238E27FC236}">
                <a16:creationId xmlns:a16="http://schemas.microsoft.com/office/drawing/2014/main" id="{CF3AD86A-104C-4E45-A13A-F78132BB6CA8}"/>
              </a:ext>
            </a:extLst>
          </p:cNvPr>
          <p:cNvSpPr txBox="1"/>
          <p:nvPr/>
        </p:nvSpPr>
        <p:spPr>
          <a:xfrm>
            <a:off x="9699944" y="1950804"/>
            <a:ext cx="2037966" cy="830997"/>
          </a:xfrm>
          <a:prstGeom prst="rect">
            <a:avLst/>
          </a:prstGeom>
          <a:noFill/>
        </p:spPr>
        <p:txBody>
          <a:bodyPr wrap="square" rtlCol="0">
            <a:spAutoFit/>
          </a:bodyPr>
          <a:lstStyle/>
          <a:p>
            <a:r>
              <a:rPr lang="en-US" sz="1200"/>
              <a:t>Inspired from</a:t>
            </a:r>
          </a:p>
          <a:p>
            <a:r>
              <a:rPr lang="da-DK" sz="1200">
                <a:hlinkClick r:id="rId3"/>
              </a:rPr>
              <a:t>http://rebus.nu/media/1211/rebus-guide-til-strategiske-partnerskaber.pdf</a:t>
            </a:r>
            <a:endParaRPr lang="da-DK" sz="1200"/>
          </a:p>
        </p:txBody>
      </p:sp>
    </p:spTree>
    <p:extLst>
      <p:ext uri="{BB962C8B-B14F-4D97-AF65-F5344CB8AC3E}">
        <p14:creationId xmlns:p14="http://schemas.microsoft.com/office/powerpoint/2010/main" val="4109776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5047F0-751E-41D0-8552-0D2AC5AE2792}"/>
              </a:ext>
            </a:extLst>
          </p:cNvPr>
          <p:cNvSpPr>
            <a:spLocks noGrp="1"/>
          </p:cNvSpPr>
          <p:nvPr>
            <p:ph type="title"/>
          </p:nvPr>
        </p:nvSpPr>
        <p:spPr>
          <a:xfrm>
            <a:off x="1097280" y="275260"/>
            <a:ext cx="10058400" cy="1450757"/>
          </a:xfrm>
        </p:spPr>
        <p:txBody>
          <a:bodyPr>
            <a:normAutofit/>
          </a:bodyPr>
          <a:lstStyle/>
          <a:p>
            <a:r>
              <a:rPr lang="en-GB"/>
              <a:t>Distinguish </a:t>
            </a:r>
            <a:r>
              <a:rPr lang="da-DK"/>
              <a:t>of MSC model</a:t>
            </a:r>
          </a:p>
        </p:txBody>
      </p:sp>
      <p:sp>
        <p:nvSpPr>
          <p:cNvPr id="3" name="Pladsholder til indhold 2">
            <a:extLst>
              <a:ext uri="{FF2B5EF4-FFF2-40B4-BE49-F238E27FC236}">
                <a16:creationId xmlns:a16="http://schemas.microsoft.com/office/drawing/2014/main" id="{AB0A3119-180D-4E9A-930C-8C2552BE7999}"/>
              </a:ext>
            </a:extLst>
          </p:cNvPr>
          <p:cNvSpPr>
            <a:spLocks noGrp="1"/>
          </p:cNvSpPr>
          <p:nvPr>
            <p:ph idx="1"/>
          </p:nvPr>
        </p:nvSpPr>
        <p:spPr/>
        <p:txBody>
          <a:bodyPr>
            <a:normAutofit/>
          </a:bodyPr>
          <a:lstStyle/>
          <a:p>
            <a:pPr>
              <a:buFont typeface="Wingdings" panose="05000000000000000000" pitchFamily="2" charset="2"/>
              <a:buChar char="v"/>
            </a:pPr>
            <a:r>
              <a:rPr lang="en-GB" dirty="0"/>
              <a:t>An early cooperation model where the MSC supplier has a delivery team with all the necessary expertise</a:t>
            </a:r>
          </a:p>
          <a:p>
            <a:pPr>
              <a:buFont typeface="Wingdings" panose="05000000000000000000" pitchFamily="2" charset="2"/>
              <a:buChar char="v"/>
            </a:pPr>
            <a:r>
              <a:rPr lang="en-GB" dirty="0"/>
              <a:t>In cooperation the MSC supplier and building owner develop and plan the project which is customised to the building owner needs – project to project</a:t>
            </a:r>
          </a:p>
          <a:p>
            <a:pPr>
              <a:buFont typeface="Wingdings" panose="05000000000000000000" pitchFamily="2" charset="2"/>
              <a:buChar char="v"/>
            </a:pPr>
            <a:r>
              <a:rPr lang="en-GB" dirty="0"/>
              <a:t>Model which gain benefit of the effect of repetition to gain a higher efficiency and quality </a:t>
            </a:r>
          </a:p>
          <a:p>
            <a:pPr>
              <a:buFont typeface="Wingdings" panose="05000000000000000000" pitchFamily="2" charset="2"/>
              <a:buChar char="v"/>
            </a:pPr>
            <a:r>
              <a:rPr lang="en-GB" dirty="0"/>
              <a:t>Based on open economy with incentives to solve the project in a way where objectives are met by systematic follow-up on key performance indicators</a:t>
            </a:r>
          </a:p>
          <a:p>
            <a:pPr>
              <a:buFont typeface="Wingdings" panose="05000000000000000000" pitchFamily="2" charset="2"/>
              <a:buChar char="v"/>
            </a:pPr>
            <a:r>
              <a:rPr lang="en-GB" dirty="0"/>
              <a:t>From beginning the model focus on securing performance by designing key performance indicators and methods for follow-up and evaluation for each service. </a:t>
            </a:r>
          </a:p>
          <a:p>
            <a:pPr>
              <a:buFont typeface="Wingdings" panose="05000000000000000000" pitchFamily="2" charset="2"/>
              <a:buChar char="v"/>
            </a:pPr>
            <a:endParaRPr lang="en-US" dirty="0"/>
          </a:p>
          <a:p>
            <a:endParaRPr lang="da-DK" dirty="0"/>
          </a:p>
        </p:txBody>
      </p:sp>
    </p:spTree>
    <p:extLst>
      <p:ext uri="{BB962C8B-B14F-4D97-AF65-F5344CB8AC3E}">
        <p14:creationId xmlns:p14="http://schemas.microsoft.com/office/powerpoint/2010/main" val="726692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BA85FE-D19A-4F9C-A7E0-361AE4AF1D1E}"/>
              </a:ext>
            </a:extLst>
          </p:cNvPr>
          <p:cNvSpPr>
            <a:spLocks noGrp="1"/>
          </p:cNvSpPr>
          <p:nvPr>
            <p:ph type="title"/>
          </p:nvPr>
        </p:nvSpPr>
        <p:spPr/>
        <p:txBody>
          <a:bodyPr/>
          <a:lstStyle/>
          <a:p>
            <a:r>
              <a:rPr lang="en-GB" dirty="0"/>
              <a:t>MSC and present practise</a:t>
            </a:r>
          </a:p>
        </p:txBody>
      </p:sp>
      <p:sp>
        <p:nvSpPr>
          <p:cNvPr id="4" name="Pladsholder til tekst 3">
            <a:extLst>
              <a:ext uri="{FF2B5EF4-FFF2-40B4-BE49-F238E27FC236}">
                <a16:creationId xmlns:a16="http://schemas.microsoft.com/office/drawing/2014/main" id="{11DE6B32-3737-47F6-B579-8C9BCFE64316}"/>
              </a:ext>
            </a:extLst>
          </p:cNvPr>
          <p:cNvSpPr>
            <a:spLocks noGrp="1"/>
          </p:cNvSpPr>
          <p:nvPr>
            <p:ph type="body" sz="half" idx="2"/>
          </p:nvPr>
        </p:nvSpPr>
        <p:spPr/>
        <p:txBody>
          <a:bodyPr/>
          <a:lstStyle/>
          <a:p>
            <a:endParaRPr lang="en-GB" i="1" dirty="0"/>
          </a:p>
        </p:txBody>
      </p:sp>
      <p:pic>
        <p:nvPicPr>
          <p:cNvPr id="5" name="Picture 8" descr="Et billede, der indeholder lys&#10;&#10;Automatisk genereret beskrivelse">
            <a:extLst>
              <a:ext uri="{FF2B5EF4-FFF2-40B4-BE49-F238E27FC236}">
                <a16:creationId xmlns:a16="http://schemas.microsoft.com/office/drawing/2014/main" id="{526B03F7-149F-422A-B21F-12DBF8750E94}"/>
              </a:ext>
            </a:extLst>
          </p:cNvPr>
          <p:cNvPicPr>
            <a:picLocks noGrp="1" noChangeAspect="1"/>
          </p:cNvPicPr>
          <p:nvPr>
            <p:ph type="pic" idx="1"/>
          </p:nvPr>
        </p:nvPicPr>
        <p:blipFill rotWithShape="1">
          <a:blip r:embed="rId3">
            <a:alphaModFix amt="20000"/>
            <a:extLst>
              <a:ext uri="{28A0092B-C50C-407E-A947-70E740481C1C}">
                <a14:useLocalDpi xmlns:a14="http://schemas.microsoft.com/office/drawing/2010/main" val="0"/>
              </a:ext>
            </a:extLst>
          </a:blip>
          <a:srcRect t="29844" b="29844"/>
          <a:stretch/>
        </p:blipFill>
        <p:spPr>
          <a:xfrm>
            <a:off x="0" y="0"/>
            <a:ext cx="12192000" cy="4914900"/>
          </a:xfrm>
          <a:prstGeom prst="rect">
            <a:avLst/>
          </a:prstGeom>
        </p:spPr>
      </p:pic>
    </p:spTree>
    <p:extLst>
      <p:ext uri="{BB962C8B-B14F-4D97-AF65-F5344CB8AC3E}">
        <p14:creationId xmlns:p14="http://schemas.microsoft.com/office/powerpoint/2010/main" val="3760974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C022BC-93FC-4599-8B8B-2D93F5B3AEA9}"/>
              </a:ext>
            </a:extLst>
          </p:cNvPr>
          <p:cNvSpPr>
            <a:spLocks noGrp="1"/>
          </p:cNvSpPr>
          <p:nvPr>
            <p:ph type="title"/>
          </p:nvPr>
        </p:nvSpPr>
        <p:spPr/>
        <p:txBody>
          <a:bodyPr/>
          <a:lstStyle/>
          <a:p>
            <a:r>
              <a:rPr lang="en-GB"/>
              <a:t>Welcome and purpose</a:t>
            </a:r>
          </a:p>
        </p:txBody>
      </p:sp>
      <p:sp>
        <p:nvSpPr>
          <p:cNvPr id="4" name="Pladsholder til tekst 3">
            <a:extLst>
              <a:ext uri="{FF2B5EF4-FFF2-40B4-BE49-F238E27FC236}">
                <a16:creationId xmlns:a16="http://schemas.microsoft.com/office/drawing/2014/main" id="{76F5A670-95D2-405C-9A0E-D98C514519E7}"/>
              </a:ext>
            </a:extLst>
          </p:cNvPr>
          <p:cNvSpPr>
            <a:spLocks noGrp="1"/>
          </p:cNvSpPr>
          <p:nvPr>
            <p:ph type="body" sz="half" idx="2"/>
          </p:nvPr>
        </p:nvSpPr>
        <p:spPr/>
        <p:txBody>
          <a:bodyPr/>
          <a:lstStyle/>
          <a:p>
            <a:endParaRPr lang="en-GB"/>
          </a:p>
        </p:txBody>
      </p:sp>
      <p:pic>
        <p:nvPicPr>
          <p:cNvPr id="5" name="Picture 8">
            <a:extLst>
              <a:ext uri="{FF2B5EF4-FFF2-40B4-BE49-F238E27FC236}">
                <a16:creationId xmlns:a16="http://schemas.microsoft.com/office/drawing/2014/main" id="{9A2ED227-4118-4725-A416-A1E998066BCC}"/>
              </a:ext>
            </a:extLst>
          </p:cNvPr>
          <p:cNvPicPr>
            <a:picLocks noGrp="1" noChangeAspect="1"/>
          </p:cNvPicPr>
          <p:nvPr>
            <p:ph type="pic" idx="1"/>
          </p:nvPr>
        </p:nvPicPr>
        <p:blipFill>
          <a:blip r:embed="rId3">
            <a:alphaModFix amt="20000"/>
            <a:extLst>
              <a:ext uri="{28A0092B-C50C-407E-A947-70E740481C1C}">
                <a14:useLocalDpi xmlns:a14="http://schemas.microsoft.com/office/drawing/2010/main" val="0"/>
              </a:ext>
            </a:extLst>
          </a:blip>
          <a:srcRect t="29844" b="29844"/>
          <a:stretch/>
        </p:blipFill>
        <p:spPr>
          <a:xfrm>
            <a:off x="0" y="0"/>
            <a:ext cx="12192000" cy="4914900"/>
          </a:xfrm>
          <a:prstGeom prst="rect">
            <a:avLst/>
          </a:prstGeom>
        </p:spPr>
      </p:pic>
      <p:pic>
        <p:nvPicPr>
          <p:cNvPr id="6" name="Picture 8" descr="Et billede, der indeholder lys&#10;&#10;Automatisk genereret beskrivelse">
            <a:extLst>
              <a:ext uri="{FF2B5EF4-FFF2-40B4-BE49-F238E27FC236}">
                <a16:creationId xmlns:a16="http://schemas.microsoft.com/office/drawing/2014/main" id="{61FD2D0E-D724-4EDB-ABB6-D83DB483920F}"/>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21557" b="38129"/>
          <a:stretch/>
        </p:blipFill>
        <p:spPr>
          <a:xfrm>
            <a:off x="-32" y="10"/>
            <a:ext cx="12192031" cy="4915066"/>
          </a:xfrm>
          <a:prstGeom prst="rect">
            <a:avLst/>
          </a:prstGeom>
          <a:solidFill>
            <a:schemeClr val="bg2">
              <a:lumMod val="90000"/>
            </a:schemeClr>
          </a:solidFill>
        </p:spPr>
      </p:pic>
    </p:spTree>
    <p:extLst>
      <p:ext uri="{BB962C8B-B14F-4D97-AF65-F5344CB8AC3E}">
        <p14:creationId xmlns:p14="http://schemas.microsoft.com/office/powerpoint/2010/main" val="1835616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A998246-8927-41F5-9FD9-A5602F537502}"/>
              </a:ext>
            </a:extLst>
          </p:cNvPr>
          <p:cNvSpPr>
            <a:spLocks noGrp="1"/>
          </p:cNvSpPr>
          <p:nvPr>
            <p:ph type="title"/>
          </p:nvPr>
        </p:nvSpPr>
        <p:spPr>
          <a:xfrm>
            <a:off x="1097280" y="797143"/>
            <a:ext cx="10058400" cy="1450757"/>
          </a:xfrm>
        </p:spPr>
        <p:txBody>
          <a:bodyPr/>
          <a:lstStyle/>
          <a:p>
            <a:r>
              <a:rPr lang="en-GB" dirty="0"/>
              <a:t>Questions for knowledge sharing and reflection</a:t>
            </a:r>
          </a:p>
        </p:txBody>
      </p:sp>
      <p:sp>
        <p:nvSpPr>
          <p:cNvPr id="6" name="Pladsholder til indhold 5">
            <a:extLst>
              <a:ext uri="{FF2B5EF4-FFF2-40B4-BE49-F238E27FC236}">
                <a16:creationId xmlns:a16="http://schemas.microsoft.com/office/drawing/2014/main" id="{15E729E7-2B20-4508-A707-BF1A60334934}"/>
              </a:ext>
            </a:extLst>
          </p:cNvPr>
          <p:cNvSpPr>
            <a:spLocks noGrp="1"/>
          </p:cNvSpPr>
          <p:nvPr>
            <p:ph idx="1"/>
          </p:nvPr>
        </p:nvSpPr>
        <p:spPr/>
        <p:txBody>
          <a:bodyPr/>
          <a:lstStyle/>
          <a:p>
            <a:pPr lvl="0">
              <a:buFont typeface="Wingdings" panose="05000000000000000000" pitchFamily="2" charset="2"/>
              <a:buChar char="v"/>
            </a:pPr>
            <a:endParaRPr lang="en-GB" sz="2400" dirty="0"/>
          </a:p>
          <a:p>
            <a:pPr lvl="0">
              <a:buFont typeface="Wingdings" panose="05000000000000000000" pitchFamily="2" charset="2"/>
              <a:buChar char="v"/>
            </a:pPr>
            <a:r>
              <a:rPr lang="en-GB" sz="2400" dirty="0"/>
              <a:t>Share your experiences on how MSC differs from present practice in the renovation projects as of today?</a:t>
            </a:r>
          </a:p>
          <a:p>
            <a:pPr marL="0" lvl="0" indent="0">
              <a:buNone/>
            </a:pPr>
            <a:endParaRPr lang="da-DK" sz="2400" dirty="0"/>
          </a:p>
          <a:p>
            <a:pPr lvl="0">
              <a:buFont typeface="Wingdings" panose="05000000000000000000" pitchFamily="2" charset="2"/>
              <a:buChar char="v"/>
            </a:pPr>
            <a:r>
              <a:rPr lang="en-GB" sz="2400" dirty="0"/>
              <a:t>Reflect on when MSC would be a good model for a renovation project?</a:t>
            </a:r>
            <a:endParaRPr lang="da-DK" sz="2400" dirty="0"/>
          </a:p>
          <a:p>
            <a:endParaRPr lang="en-GB" dirty="0"/>
          </a:p>
        </p:txBody>
      </p:sp>
    </p:spTree>
    <p:extLst>
      <p:ext uri="{BB962C8B-B14F-4D97-AF65-F5344CB8AC3E}">
        <p14:creationId xmlns:p14="http://schemas.microsoft.com/office/powerpoint/2010/main" val="3858399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5B1B53-66F3-4397-B8FD-45E57F5018F9}"/>
              </a:ext>
            </a:extLst>
          </p:cNvPr>
          <p:cNvSpPr>
            <a:spLocks noGrp="1"/>
          </p:cNvSpPr>
          <p:nvPr>
            <p:ph type="title"/>
          </p:nvPr>
        </p:nvSpPr>
        <p:spPr/>
        <p:txBody>
          <a:bodyPr/>
          <a:lstStyle/>
          <a:p>
            <a:r>
              <a:rPr lang="en-GB"/>
              <a:t>Exercises </a:t>
            </a:r>
          </a:p>
        </p:txBody>
      </p:sp>
      <p:sp>
        <p:nvSpPr>
          <p:cNvPr id="5" name="Pladsholder til tekst 4">
            <a:extLst>
              <a:ext uri="{FF2B5EF4-FFF2-40B4-BE49-F238E27FC236}">
                <a16:creationId xmlns:a16="http://schemas.microsoft.com/office/drawing/2014/main" id="{20AA2B42-3ADB-417C-89D6-CD7E787C3C5E}"/>
              </a:ext>
            </a:extLst>
          </p:cNvPr>
          <p:cNvSpPr>
            <a:spLocks noGrp="1"/>
          </p:cNvSpPr>
          <p:nvPr>
            <p:ph type="body" sz="half" idx="2"/>
          </p:nvPr>
        </p:nvSpPr>
        <p:spPr/>
        <p:txBody>
          <a:bodyPr/>
          <a:lstStyle/>
          <a:p>
            <a:endParaRPr lang="en-GB"/>
          </a:p>
        </p:txBody>
      </p:sp>
      <p:pic>
        <p:nvPicPr>
          <p:cNvPr id="6" name="Picture 8" descr="Et billede, der indeholder lys&#10;&#10;Automatisk genereret beskrivelse">
            <a:extLst>
              <a:ext uri="{FF2B5EF4-FFF2-40B4-BE49-F238E27FC236}">
                <a16:creationId xmlns:a16="http://schemas.microsoft.com/office/drawing/2014/main" id="{59ED21A6-FB2D-43A1-8ACA-435DFF75703B}"/>
              </a:ext>
            </a:extLst>
          </p:cNvPr>
          <p:cNvPicPr>
            <a:picLocks noGrp="1" noChangeAspect="1"/>
          </p:cNvPicPr>
          <p:nvPr>
            <p:ph type="pic" idx="1"/>
          </p:nvPr>
        </p:nvPicPr>
        <p:blipFill rotWithShape="1">
          <a:blip r:embed="rId3">
            <a:alphaModFix amt="20000"/>
            <a:extLst>
              <a:ext uri="{28A0092B-C50C-407E-A947-70E740481C1C}">
                <a14:useLocalDpi xmlns:a14="http://schemas.microsoft.com/office/drawing/2010/main" val="0"/>
              </a:ext>
            </a:extLst>
          </a:blip>
          <a:srcRect t="29844" b="29844"/>
          <a:stretch/>
        </p:blipFill>
        <p:spPr>
          <a:xfrm>
            <a:off x="0" y="0"/>
            <a:ext cx="12192000" cy="4914900"/>
          </a:xfrm>
          <a:prstGeom prst="rect">
            <a:avLst/>
          </a:prstGeom>
        </p:spPr>
      </p:pic>
    </p:spTree>
    <p:extLst>
      <p:ext uri="{BB962C8B-B14F-4D97-AF65-F5344CB8AC3E}">
        <p14:creationId xmlns:p14="http://schemas.microsoft.com/office/powerpoint/2010/main" val="1041288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B5E87002-9AC9-4A7E-89AB-72E2F72527E0}"/>
              </a:ext>
            </a:extLst>
          </p:cNvPr>
          <p:cNvSpPr>
            <a:spLocks noGrp="1"/>
          </p:cNvSpPr>
          <p:nvPr>
            <p:ph type="title"/>
          </p:nvPr>
        </p:nvSpPr>
        <p:spPr>
          <a:xfrm>
            <a:off x="1097280" y="246232"/>
            <a:ext cx="10058400" cy="1450757"/>
          </a:xfrm>
        </p:spPr>
        <p:txBody>
          <a:bodyPr/>
          <a:lstStyle/>
          <a:p>
            <a:r>
              <a:rPr lang="en-US"/>
              <a:t>Introduction to exercises</a:t>
            </a:r>
          </a:p>
        </p:txBody>
      </p:sp>
      <p:sp>
        <p:nvSpPr>
          <p:cNvPr id="8" name="Pladsholder til indhold 7">
            <a:extLst>
              <a:ext uri="{FF2B5EF4-FFF2-40B4-BE49-F238E27FC236}">
                <a16:creationId xmlns:a16="http://schemas.microsoft.com/office/drawing/2014/main" id="{CD1AF3E0-4247-4E41-9F18-C4003DB1E0CA}"/>
              </a:ext>
            </a:extLst>
          </p:cNvPr>
          <p:cNvSpPr>
            <a:spLocks noGrp="1"/>
          </p:cNvSpPr>
          <p:nvPr>
            <p:ph idx="1"/>
          </p:nvPr>
        </p:nvSpPr>
        <p:spPr>
          <a:xfrm>
            <a:off x="1097280" y="3100841"/>
            <a:ext cx="10058400" cy="2768252"/>
          </a:xfrm>
        </p:spPr>
        <p:txBody>
          <a:bodyPr numCol="2" spcCol="720000">
            <a:normAutofit fontScale="92500" lnSpcReduction="20000"/>
          </a:bodyPr>
          <a:lstStyle/>
          <a:p>
            <a:r>
              <a:rPr lang="en-GB" sz="2400" u="sng" dirty="0"/>
              <a:t>Exercise 1: </a:t>
            </a:r>
          </a:p>
          <a:p>
            <a:r>
              <a:rPr lang="en-GB" sz="2400" dirty="0"/>
              <a:t>Part 1 - 2: To train how to work with objectives in a goal hierarchy and prioritise</a:t>
            </a:r>
          </a:p>
          <a:p>
            <a:r>
              <a:rPr lang="en-GB" sz="2400" dirty="0"/>
              <a:t>Part 3: To train working with KPIs and methods of evaluation to follow-up on performance.</a:t>
            </a:r>
          </a:p>
          <a:p>
            <a:pPr marL="0" indent="0">
              <a:buNone/>
            </a:pPr>
            <a:endParaRPr lang="en-GB" sz="2400" dirty="0"/>
          </a:p>
          <a:p>
            <a:r>
              <a:rPr lang="en-GB" sz="2400" u="sng" dirty="0"/>
              <a:t>Exercise 2: </a:t>
            </a:r>
          </a:p>
          <a:p>
            <a:r>
              <a:rPr lang="en-GB" sz="2400" dirty="0"/>
              <a:t>Part 1: To train how to identify roles and competences needed in the project organisation</a:t>
            </a:r>
          </a:p>
          <a:p>
            <a:r>
              <a:rPr lang="en-GB" sz="2400" dirty="0"/>
              <a:t>Part 2: To train how to identified gaps in resources and competences as a base to design your project organisation and setting expectations on what is realistic to achieve within resources available.</a:t>
            </a:r>
          </a:p>
        </p:txBody>
      </p:sp>
      <p:sp>
        <p:nvSpPr>
          <p:cNvPr id="13" name="Tekstfelt 12">
            <a:extLst>
              <a:ext uri="{FF2B5EF4-FFF2-40B4-BE49-F238E27FC236}">
                <a16:creationId xmlns:a16="http://schemas.microsoft.com/office/drawing/2014/main" id="{3119AD08-EB4A-4A6D-AFC6-7C7DE4B8B415}"/>
              </a:ext>
            </a:extLst>
          </p:cNvPr>
          <p:cNvSpPr txBox="1"/>
          <p:nvPr/>
        </p:nvSpPr>
        <p:spPr>
          <a:xfrm>
            <a:off x="1097280" y="1875695"/>
            <a:ext cx="10346167" cy="1046440"/>
          </a:xfrm>
          <a:prstGeom prst="rect">
            <a:avLst/>
          </a:prstGeom>
          <a:noFill/>
        </p:spPr>
        <p:txBody>
          <a:bodyPr wrap="square" rtlCol="0">
            <a:spAutoFit/>
          </a:bodyPr>
          <a:lstStyle/>
          <a:p>
            <a:r>
              <a:rPr lang="en-US" sz="2200" dirty="0"/>
              <a:t>The purpose of the exercises are to give you a sense of some of the relevant reflections in phase 0, start up. The exercises can be used before deciding on a model.  </a:t>
            </a:r>
          </a:p>
          <a:p>
            <a:endParaRPr lang="da-DK" dirty="0"/>
          </a:p>
        </p:txBody>
      </p:sp>
    </p:spTree>
    <p:extLst>
      <p:ext uri="{BB962C8B-B14F-4D97-AF65-F5344CB8AC3E}">
        <p14:creationId xmlns:p14="http://schemas.microsoft.com/office/powerpoint/2010/main" val="2769491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96AD3B0F-6B0F-4EB4-8D3A-D2F60DAA38C1}"/>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Exercise</a:t>
            </a:r>
            <a:r>
              <a:rPr lang="da-DK" sz="3600">
                <a:solidFill>
                  <a:srgbClr val="FFFFFF"/>
                </a:solidFill>
              </a:rPr>
              <a:t> Case – </a:t>
            </a:r>
            <a:r>
              <a:rPr lang="en-US" sz="3600">
                <a:solidFill>
                  <a:srgbClr val="FFFFFF"/>
                </a:solidFill>
              </a:rPr>
              <a:t>better schools</a:t>
            </a:r>
            <a:br>
              <a:rPr lang="en-US" sz="3600">
                <a:solidFill>
                  <a:srgbClr val="FFFFFF"/>
                </a:solidFill>
              </a:rPr>
            </a:br>
            <a:br>
              <a:rPr lang="en-US" sz="3600">
                <a:solidFill>
                  <a:srgbClr val="FFFFFF"/>
                </a:solidFill>
              </a:rPr>
            </a:br>
            <a:r>
              <a:rPr lang="en-US" sz="1800">
                <a:solidFill>
                  <a:srgbClr val="FFFFFF"/>
                </a:solidFill>
              </a:rPr>
              <a:t>Municipality with 40.000 people and 200.000 m2 building stock.</a:t>
            </a:r>
            <a:br>
              <a:rPr lang="en-US" sz="1800">
                <a:solidFill>
                  <a:srgbClr val="FFFFFF"/>
                </a:solidFill>
              </a:rPr>
            </a:br>
            <a:br>
              <a:rPr lang="en-US" sz="1800">
                <a:solidFill>
                  <a:srgbClr val="FFFFFF"/>
                </a:solidFill>
              </a:rPr>
            </a:br>
            <a:r>
              <a:rPr lang="en-US" sz="1800">
                <a:solidFill>
                  <a:srgbClr val="FFFFFF"/>
                </a:solidFill>
              </a:rPr>
              <a:t>Expected budget is 10 – 15 m </a:t>
            </a:r>
            <a:r>
              <a:rPr lang="da-DK" sz="1800">
                <a:solidFill>
                  <a:srgbClr val="FFFFFF"/>
                </a:solidFill>
              </a:rPr>
              <a:t>€</a:t>
            </a:r>
            <a:endParaRPr lang="en-US" sz="180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ladsholder til indhold 2">
            <a:extLst>
              <a:ext uri="{FF2B5EF4-FFF2-40B4-BE49-F238E27FC236}">
                <a16:creationId xmlns:a16="http://schemas.microsoft.com/office/drawing/2014/main" id="{A1A38A8D-5E9F-4C0F-8546-427A08AA2241}"/>
              </a:ext>
            </a:extLst>
          </p:cNvPr>
          <p:cNvSpPr>
            <a:spLocks noGrp="1"/>
          </p:cNvSpPr>
          <p:nvPr>
            <p:ph idx="1"/>
          </p:nvPr>
        </p:nvSpPr>
        <p:spPr>
          <a:xfrm>
            <a:off x="4742016" y="605896"/>
            <a:ext cx="6413663" cy="5646208"/>
          </a:xfrm>
        </p:spPr>
        <p:txBody>
          <a:bodyPr anchor="ctr">
            <a:normAutofit/>
          </a:bodyPr>
          <a:lstStyle/>
          <a:p>
            <a:r>
              <a:rPr lang="en-US" dirty="0"/>
              <a:t>The politicians have decided to put focus on the </a:t>
            </a:r>
            <a:r>
              <a:rPr lang="en-US" b="1" dirty="0"/>
              <a:t>physical environment </a:t>
            </a:r>
            <a:r>
              <a:rPr lang="en-US" dirty="0"/>
              <a:t>in 6 schools in the municipality over a period of 5 years. They have not yet decided on the </a:t>
            </a:r>
            <a:r>
              <a:rPr lang="en-US" b="1" dirty="0"/>
              <a:t>final budget</a:t>
            </a:r>
            <a:r>
              <a:rPr lang="en-US" dirty="0"/>
              <a:t>, model or content but given the task to the building section in the municipality. </a:t>
            </a:r>
          </a:p>
          <a:p>
            <a:r>
              <a:rPr lang="en-US" dirty="0"/>
              <a:t>The municipality has a politic on </a:t>
            </a:r>
            <a:r>
              <a:rPr lang="en-US" b="1" dirty="0"/>
              <a:t>energy efficiency </a:t>
            </a:r>
            <a:r>
              <a:rPr lang="en-US" dirty="0"/>
              <a:t>where project with a simple pay back time under 10 years can be financed and executed. </a:t>
            </a:r>
          </a:p>
          <a:p>
            <a:r>
              <a:rPr lang="en-US" dirty="0"/>
              <a:t>The Facility Management department have obligations on improving the level of </a:t>
            </a:r>
            <a:r>
              <a:rPr lang="en-US" b="1" dirty="0"/>
              <a:t>maintenance</a:t>
            </a:r>
            <a:r>
              <a:rPr lang="en-US" dirty="0"/>
              <a:t> and reducing the backlog over the next 5 years with a enlarge budget. </a:t>
            </a:r>
          </a:p>
          <a:p>
            <a:endParaRPr lang="en-US" dirty="0"/>
          </a:p>
          <a:p>
            <a:r>
              <a:rPr lang="en-US" dirty="0"/>
              <a:t>(</a:t>
            </a:r>
            <a:r>
              <a:rPr lang="en-US" i="1" dirty="0"/>
              <a:t>if wanted, formulate more visions and decisions with impact on case you know from your daily work</a:t>
            </a:r>
            <a:r>
              <a:rPr lang="en-US" dirty="0"/>
              <a:t>) </a:t>
            </a:r>
          </a:p>
        </p:txBody>
      </p:sp>
    </p:spTree>
    <p:extLst>
      <p:ext uri="{BB962C8B-B14F-4D97-AF65-F5344CB8AC3E}">
        <p14:creationId xmlns:p14="http://schemas.microsoft.com/office/powerpoint/2010/main" val="293231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10">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1" name="Rectangle 12">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el 4">
            <a:extLst>
              <a:ext uri="{FF2B5EF4-FFF2-40B4-BE49-F238E27FC236}">
                <a16:creationId xmlns:a16="http://schemas.microsoft.com/office/drawing/2014/main" id="{612E7BDB-CDA0-4C0E-A257-ECBCEE803054}"/>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Exercise 1:</a:t>
            </a:r>
            <a:br>
              <a:rPr lang="en-US" sz="3600">
                <a:solidFill>
                  <a:srgbClr val="FFFFFF"/>
                </a:solidFill>
              </a:rPr>
            </a:br>
            <a:br>
              <a:rPr lang="en-US" sz="3600">
                <a:solidFill>
                  <a:srgbClr val="FFFFFF"/>
                </a:solidFill>
              </a:rPr>
            </a:br>
            <a:r>
              <a:rPr lang="en-US" sz="3600">
                <a:solidFill>
                  <a:srgbClr val="FFFFFF"/>
                </a:solidFill>
              </a:rPr>
              <a:t>Purpose and objectives</a:t>
            </a:r>
            <a:br>
              <a:rPr lang="da-DK" sz="3600">
                <a:solidFill>
                  <a:srgbClr val="FFFFFF"/>
                </a:solidFill>
              </a:rPr>
            </a:br>
            <a:endParaRPr lang="da-DK" sz="3600">
              <a:solidFill>
                <a:srgbClr val="FFFFFF"/>
              </a:solidFill>
            </a:endParaRPr>
          </a:p>
        </p:txBody>
      </p:sp>
      <p:sp>
        <p:nvSpPr>
          <p:cNvPr id="72" name="Rectangle 14">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Pladsholder til indhold 5">
            <a:extLst>
              <a:ext uri="{FF2B5EF4-FFF2-40B4-BE49-F238E27FC236}">
                <a16:creationId xmlns:a16="http://schemas.microsoft.com/office/drawing/2014/main" id="{5EBED9CF-A40A-4639-928F-4465DB75BDFA}"/>
              </a:ext>
            </a:extLst>
          </p:cNvPr>
          <p:cNvSpPr>
            <a:spLocks noGrp="1"/>
          </p:cNvSpPr>
          <p:nvPr>
            <p:ph idx="1"/>
          </p:nvPr>
        </p:nvSpPr>
        <p:spPr>
          <a:xfrm>
            <a:off x="6009271" y="605896"/>
            <a:ext cx="5342757" cy="5646208"/>
          </a:xfrm>
        </p:spPr>
        <p:txBody>
          <a:bodyPr anchor="ctr">
            <a:normAutofit/>
          </a:bodyPr>
          <a:lstStyle/>
          <a:p>
            <a:endParaRPr lang="en-US" b="1" dirty="0"/>
          </a:p>
          <a:p>
            <a:r>
              <a:rPr lang="en-US" b="1" dirty="0"/>
              <a:t>Purpose of exercise: </a:t>
            </a:r>
            <a:r>
              <a:rPr lang="en-US" dirty="0"/>
              <a:t>To map and define guiding objectives with related KPIs and methods for evaluation</a:t>
            </a:r>
          </a:p>
          <a:p>
            <a:endParaRPr lang="en-US" dirty="0"/>
          </a:p>
          <a:p>
            <a:r>
              <a:rPr lang="en-US" b="1" dirty="0"/>
              <a:t>Participants: </a:t>
            </a:r>
            <a:r>
              <a:rPr lang="en-US" dirty="0"/>
              <a:t>Responsible leader/decision maker, project leader and relevant stake holders in designing the model.</a:t>
            </a:r>
          </a:p>
          <a:p>
            <a:endParaRPr lang="da-DK" dirty="0"/>
          </a:p>
          <a:p>
            <a:endParaRPr lang="da-DK" dirty="0"/>
          </a:p>
        </p:txBody>
      </p:sp>
      <p:pic>
        <p:nvPicPr>
          <p:cNvPr id="69" name="Picture 2" descr="Billedresultat for purpose icon">
            <a:extLst>
              <a:ext uri="{FF2B5EF4-FFF2-40B4-BE49-F238E27FC236}">
                <a16:creationId xmlns:a16="http://schemas.microsoft.com/office/drawing/2014/main" id="{01BDE669-BFF6-4BF7-A5C4-30E52C166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3664" y="1963881"/>
            <a:ext cx="1009217" cy="100921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illedresultat for participant icon">
            <a:extLst>
              <a:ext uri="{FF2B5EF4-FFF2-40B4-BE49-F238E27FC236}">
                <a16:creationId xmlns:a16="http://schemas.microsoft.com/office/drawing/2014/main" id="{A26B464A-ED36-4E26-A659-CBA9B8229C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6960" y="3604492"/>
            <a:ext cx="936048" cy="78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744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9">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42" name="Rectangle 31">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26E9638C-98AF-4C97-864A-FA348698241C}"/>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Purpose and objectives</a:t>
            </a:r>
            <a:br>
              <a:rPr lang="en-US" sz="3600">
                <a:solidFill>
                  <a:srgbClr val="FFFFFF"/>
                </a:solidFill>
              </a:rPr>
            </a:br>
            <a:r>
              <a:rPr lang="en-US" sz="3600">
                <a:solidFill>
                  <a:srgbClr val="FFFFFF"/>
                </a:solidFill>
              </a:rPr>
              <a:t>- part 1 mapping </a:t>
            </a:r>
            <a:br>
              <a:rPr lang="da-DK" sz="3600">
                <a:solidFill>
                  <a:srgbClr val="FFFFFF"/>
                </a:solidFill>
              </a:rPr>
            </a:br>
            <a:br>
              <a:rPr lang="da-DK" sz="3600">
                <a:solidFill>
                  <a:srgbClr val="FFFFFF"/>
                </a:solidFill>
              </a:rPr>
            </a:br>
            <a:r>
              <a:rPr lang="da-DK" sz="3600">
                <a:solidFill>
                  <a:srgbClr val="FFFFFF"/>
                </a:solidFill>
              </a:rPr>
              <a:t>(15 - 20 min)</a:t>
            </a:r>
          </a:p>
        </p:txBody>
      </p:sp>
      <p:sp>
        <p:nvSpPr>
          <p:cNvPr id="43" name="Rectangle 33">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ktangel 24">
            <a:extLst>
              <a:ext uri="{FF2B5EF4-FFF2-40B4-BE49-F238E27FC236}">
                <a16:creationId xmlns:a16="http://schemas.microsoft.com/office/drawing/2014/main" id="{A06BADBC-3BA2-42A2-85E6-5A4917D8DEBB}"/>
              </a:ext>
            </a:extLst>
          </p:cNvPr>
          <p:cNvSpPr/>
          <p:nvPr/>
        </p:nvSpPr>
        <p:spPr>
          <a:xfrm>
            <a:off x="5292436" y="5432393"/>
            <a:ext cx="6096000" cy="646331"/>
          </a:xfrm>
          <a:prstGeom prst="rect">
            <a:avLst/>
          </a:prstGeom>
        </p:spPr>
        <p:txBody>
          <a:bodyPr>
            <a:spAutoFit/>
          </a:bodyPr>
          <a:lstStyle/>
          <a:p>
            <a:pPr lvl="0" defTabSz="889000">
              <a:spcBef>
                <a:spcPct val="0"/>
              </a:spcBef>
              <a:spcAft>
                <a:spcPct val="35000"/>
              </a:spcAft>
            </a:pPr>
            <a:r>
              <a:rPr lang="en-US" i="1"/>
              <a:t>If the group finds new objective later during the exercise these are added to the map.</a:t>
            </a:r>
            <a:endParaRPr lang="en-US"/>
          </a:p>
        </p:txBody>
      </p:sp>
      <p:grpSp>
        <p:nvGrpSpPr>
          <p:cNvPr id="5" name="Gruppe 4">
            <a:extLst>
              <a:ext uri="{FF2B5EF4-FFF2-40B4-BE49-F238E27FC236}">
                <a16:creationId xmlns:a16="http://schemas.microsoft.com/office/drawing/2014/main" id="{F60871A5-9325-4A6C-870E-8E19D60ABF77}"/>
              </a:ext>
            </a:extLst>
          </p:cNvPr>
          <p:cNvGrpSpPr/>
          <p:nvPr/>
        </p:nvGrpSpPr>
        <p:grpSpPr>
          <a:xfrm>
            <a:off x="4317595" y="665691"/>
            <a:ext cx="7223202" cy="6192310"/>
            <a:chOff x="4256746" y="642107"/>
            <a:chExt cx="7284063" cy="6244486"/>
          </a:xfrm>
        </p:grpSpPr>
        <p:sp>
          <p:nvSpPr>
            <p:cNvPr id="6" name="Rektangel: afrundede hjørner 5">
              <a:extLst>
                <a:ext uri="{FF2B5EF4-FFF2-40B4-BE49-F238E27FC236}">
                  <a16:creationId xmlns:a16="http://schemas.microsoft.com/office/drawing/2014/main" id="{5BDDF9A8-CEBB-4C99-B76A-B5F59AB4AFAF}"/>
                </a:ext>
              </a:extLst>
            </p:cNvPr>
            <p:cNvSpPr/>
            <p:nvPr/>
          </p:nvSpPr>
          <p:spPr>
            <a:xfrm>
              <a:off x="4741863" y="642107"/>
              <a:ext cx="6797675" cy="1188467"/>
            </a:xfrm>
            <a:prstGeom prst="roundRect">
              <a:avLst>
                <a:gd name="adj" fmla="val 1000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9" name="Kombinationstegning: figur 8">
              <a:extLst>
                <a:ext uri="{FF2B5EF4-FFF2-40B4-BE49-F238E27FC236}">
                  <a16:creationId xmlns:a16="http://schemas.microsoft.com/office/drawing/2014/main" id="{673B6727-A110-49AC-B0AD-D84FF74278EE}"/>
                </a:ext>
              </a:extLst>
            </p:cNvPr>
            <p:cNvSpPr/>
            <p:nvPr/>
          </p:nvSpPr>
          <p:spPr>
            <a:xfrm>
              <a:off x="4910404" y="642107"/>
              <a:ext cx="6629133" cy="1188467"/>
            </a:xfrm>
            <a:custGeom>
              <a:avLst/>
              <a:gdLst>
                <a:gd name="connsiteX0" fmla="*/ 0 w 5424994"/>
                <a:gd name="connsiteY0" fmla="*/ 0 h 1188467"/>
                <a:gd name="connsiteX1" fmla="*/ 5424994 w 5424994"/>
                <a:gd name="connsiteY1" fmla="*/ 0 h 1188467"/>
                <a:gd name="connsiteX2" fmla="*/ 5424994 w 5424994"/>
                <a:gd name="connsiteY2" fmla="*/ 1188467 h 1188467"/>
                <a:gd name="connsiteX3" fmla="*/ 0 w 5424994"/>
                <a:gd name="connsiteY3" fmla="*/ 1188467 h 1188467"/>
                <a:gd name="connsiteX4" fmla="*/ 0 w 5424994"/>
                <a:gd name="connsiteY4" fmla="*/ 0 h 1188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4994" h="1188467">
                  <a:moveTo>
                    <a:pt x="0" y="0"/>
                  </a:moveTo>
                  <a:lnTo>
                    <a:pt x="5424994" y="0"/>
                  </a:lnTo>
                  <a:lnTo>
                    <a:pt x="5424994" y="1188467"/>
                  </a:lnTo>
                  <a:lnTo>
                    <a:pt x="0" y="11884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25780" tIns="125780" rIns="125780" bIns="125780" numCol="1" spcCol="1270" anchor="ctr" anchorCtr="0">
              <a:normAutofit/>
            </a:bodyPr>
            <a:lstStyle/>
            <a:p>
              <a:pPr marL="0" lvl="0" indent="0" algn="l" defTabSz="889000">
                <a:lnSpc>
                  <a:spcPct val="90000"/>
                </a:lnSpc>
                <a:spcBef>
                  <a:spcPct val="0"/>
                </a:spcBef>
                <a:spcAft>
                  <a:spcPct val="35000"/>
                </a:spcAft>
                <a:buNone/>
              </a:pPr>
              <a:r>
                <a:rPr lang="en-US" sz="2000" kern="1200"/>
                <a:t>Brainstorm on objectives (one and one) and place them on a large blackboard without talking </a:t>
              </a:r>
            </a:p>
          </p:txBody>
        </p:sp>
        <p:sp>
          <p:nvSpPr>
            <p:cNvPr id="11" name="Rektangel: afrundede hjørner 10">
              <a:extLst>
                <a:ext uri="{FF2B5EF4-FFF2-40B4-BE49-F238E27FC236}">
                  <a16:creationId xmlns:a16="http://schemas.microsoft.com/office/drawing/2014/main" id="{37B08348-98BF-4893-9F02-B2DC4942ED56}"/>
                </a:ext>
              </a:extLst>
            </p:cNvPr>
            <p:cNvSpPr/>
            <p:nvPr/>
          </p:nvSpPr>
          <p:spPr>
            <a:xfrm>
              <a:off x="4743134" y="2127692"/>
              <a:ext cx="6797675" cy="1188467"/>
            </a:xfrm>
            <a:prstGeom prst="roundRect">
              <a:avLst>
                <a:gd name="adj" fmla="val 1000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15" name="Kombinationstegning: figur 14">
              <a:extLst>
                <a:ext uri="{FF2B5EF4-FFF2-40B4-BE49-F238E27FC236}">
                  <a16:creationId xmlns:a16="http://schemas.microsoft.com/office/drawing/2014/main" id="{883FE6B4-1EEF-4DCB-8068-874D9D585734}"/>
                </a:ext>
              </a:extLst>
            </p:cNvPr>
            <p:cNvSpPr/>
            <p:nvPr/>
          </p:nvSpPr>
          <p:spPr>
            <a:xfrm>
              <a:off x="4910404" y="2127692"/>
              <a:ext cx="6629133" cy="1188467"/>
            </a:xfrm>
            <a:custGeom>
              <a:avLst/>
              <a:gdLst>
                <a:gd name="connsiteX0" fmla="*/ 0 w 5424994"/>
                <a:gd name="connsiteY0" fmla="*/ 0 h 1188467"/>
                <a:gd name="connsiteX1" fmla="*/ 5424994 w 5424994"/>
                <a:gd name="connsiteY1" fmla="*/ 0 h 1188467"/>
                <a:gd name="connsiteX2" fmla="*/ 5424994 w 5424994"/>
                <a:gd name="connsiteY2" fmla="*/ 1188467 h 1188467"/>
                <a:gd name="connsiteX3" fmla="*/ 0 w 5424994"/>
                <a:gd name="connsiteY3" fmla="*/ 1188467 h 1188467"/>
                <a:gd name="connsiteX4" fmla="*/ 0 w 5424994"/>
                <a:gd name="connsiteY4" fmla="*/ 0 h 1188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4994" h="1188467">
                  <a:moveTo>
                    <a:pt x="0" y="0"/>
                  </a:moveTo>
                  <a:lnTo>
                    <a:pt x="5424994" y="0"/>
                  </a:lnTo>
                  <a:lnTo>
                    <a:pt x="5424994" y="1188467"/>
                  </a:lnTo>
                  <a:lnTo>
                    <a:pt x="0" y="11884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25780" tIns="125780" rIns="125780" bIns="125780" numCol="1" spcCol="1270" anchor="ctr" anchorCtr="0">
              <a:normAutofit/>
            </a:bodyPr>
            <a:lstStyle/>
            <a:p>
              <a:pPr marL="0" lvl="0" indent="0" algn="l" defTabSz="889000">
                <a:lnSpc>
                  <a:spcPct val="90000"/>
                </a:lnSpc>
                <a:spcBef>
                  <a:spcPct val="0"/>
                </a:spcBef>
                <a:spcAft>
                  <a:spcPct val="35000"/>
                </a:spcAft>
                <a:buNone/>
              </a:pPr>
              <a:r>
                <a:rPr lang="en-US" sz="2000" kern="1200"/>
                <a:t>Together arrange objective that are related </a:t>
              </a:r>
            </a:p>
          </p:txBody>
        </p:sp>
        <p:sp>
          <p:nvSpPr>
            <p:cNvPr id="16" name="Rektangel: afrundede hjørner 15">
              <a:extLst>
                <a:ext uri="{FF2B5EF4-FFF2-40B4-BE49-F238E27FC236}">
                  <a16:creationId xmlns:a16="http://schemas.microsoft.com/office/drawing/2014/main" id="{CFD9B631-0ABE-428E-9396-B9C0FDFCDDAD}"/>
                </a:ext>
              </a:extLst>
            </p:cNvPr>
            <p:cNvSpPr/>
            <p:nvPr/>
          </p:nvSpPr>
          <p:spPr>
            <a:xfrm>
              <a:off x="4741863" y="3613277"/>
              <a:ext cx="6797675" cy="1188467"/>
            </a:xfrm>
            <a:prstGeom prst="roundRect">
              <a:avLst>
                <a:gd name="adj" fmla="val 1000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18" name="Kombinationstegning: figur 17">
              <a:extLst>
                <a:ext uri="{FF2B5EF4-FFF2-40B4-BE49-F238E27FC236}">
                  <a16:creationId xmlns:a16="http://schemas.microsoft.com/office/drawing/2014/main" id="{36978A38-6C25-4005-98F3-8F6B3C1855E7}"/>
                </a:ext>
              </a:extLst>
            </p:cNvPr>
            <p:cNvSpPr/>
            <p:nvPr/>
          </p:nvSpPr>
          <p:spPr>
            <a:xfrm>
              <a:off x="4983140" y="3613277"/>
              <a:ext cx="6556397" cy="1188467"/>
            </a:xfrm>
            <a:custGeom>
              <a:avLst/>
              <a:gdLst>
                <a:gd name="connsiteX0" fmla="*/ 0 w 5424994"/>
                <a:gd name="connsiteY0" fmla="*/ 0 h 1188467"/>
                <a:gd name="connsiteX1" fmla="*/ 5424994 w 5424994"/>
                <a:gd name="connsiteY1" fmla="*/ 0 h 1188467"/>
                <a:gd name="connsiteX2" fmla="*/ 5424994 w 5424994"/>
                <a:gd name="connsiteY2" fmla="*/ 1188467 h 1188467"/>
                <a:gd name="connsiteX3" fmla="*/ 0 w 5424994"/>
                <a:gd name="connsiteY3" fmla="*/ 1188467 h 1188467"/>
                <a:gd name="connsiteX4" fmla="*/ 0 w 5424994"/>
                <a:gd name="connsiteY4" fmla="*/ 0 h 1188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4994" h="1188467">
                  <a:moveTo>
                    <a:pt x="0" y="0"/>
                  </a:moveTo>
                  <a:lnTo>
                    <a:pt x="5424994" y="0"/>
                  </a:lnTo>
                  <a:lnTo>
                    <a:pt x="5424994" y="1188467"/>
                  </a:lnTo>
                  <a:lnTo>
                    <a:pt x="0" y="11884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25780" tIns="125780" rIns="125780" bIns="125780" numCol="1" spcCol="1270" anchor="ctr" anchorCtr="0">
              <a:normAutofit/>
            </a:bodyPr>
            <a:lstStyle/>
            <a:p>
              <a:pPr marL="0" lvl="0" indent="0" algn="l" defTabSz="889000">
                <a:lnSpc>
                  <a:spcPct val="90000"/>
                </a:lnSpc>
                <a:spcBef>
                  <a:spcPct val="0"/>
                </a:spcBef>
                <a:spcAft>
                  <a:spcPct val="35000"/>
                </a:spcAft>
                <a:buNone/>
              </a:pPr>
              <a:r>
                <a:rPr lang="en-US" sz="2000" kern="1200"/>
                <a:t>Arrange them in a hierarchy with main purpose first</a:t>
              </a:r>
            </a:p>
          </p:txBody>
        </p:sp>
        <p:sp>
          <p:nvSpPr>
            <p:cNvPr id="22" name="Rektangel 21" descr="Ellipse">
              <a:extLst>
                <a:ext uri="{FF2B5EF4-FFF2-40B4-BE49-F238E27FC236}">
                  <a16:creationId xmlns:a16="http://schemas.microsoft.com/office/drawing/2014/main" id="{A6C78213-D5AA-4740-8355-D47982FF412D}"/>
                </a:ext>
              </a:extLst>
            </p:cNvPr>
            <p:cNvSpPr/>
            <p:nvPr/>
          </p:nvSpPr>
          <p:spPr>
            <a:xfrm>
              <a:off x="4256746" y="6232936"/>
              <a:ext cx="653657" cy="65365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alpha val="0"/>
                <a:hueOff val="0"/>
                <a:satOff val="0"/>
                <a:lumOff val="0"/>
                <a:alphaOff val="0"/>
              </a:schemeClr>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4" name="Kombinationstegning: figur 23">
              <a:extLst>
                <a:ext uri="{FF2B5EF4-FFF2-40B4-BE49-F238E27FC236}">
                  <a16:creationId xmlns:a16="http://schemas.microsoft.com/office/drawing/2014/main" id="{426B54B4-3FCA-477C-A198-59EC42B48D67}"/>
                </a:ext>
              </a:extLst>
            </p:cNvPr>
            <p:cNvSpPr/>
            <p:nvPr/>
          </p:nvSpPr>
          <p:spPr>
            <a:xfrm>
              <a:off x="6114543" y="5098862"/>
              <a:ext cx="5424994" cy="1188467"/>
            </a:xfrm>
            <a:custGeom>
              <a:avLst/>
              <a:gdLst>
                <a:gd name="connsiteX0" fmla="*/ 0 w 5424994"/>
                <a:gd name="connsiteY0" fmla="*/ 0 h 1188467"/>
                <a:gd name="connsiteX1" fmla="*/ 5424994 w 5424994"/>
                <a:gd name="connsiteY1" fmla="*/ 0 h 1188467"/>
                <a:gd name="connsiteX2" fmla="*/ 5424994 w 5424994"/>
                <a:gd name="connsiteY2" fmla="*/ 1188467 h 1188467"/>
                <a:gd name="connsiteX3" fmla="*/ 0 w 5424994"/>
                <a:gd name="connsiteY3" fmla="*/ 1188467 h 1188467"/>
                <a:gd name="connsiteX4" fmla="*/ 0 w 5424994"/>
                <a:gd name="connsiteY4" fmla="*/ 0 h 1188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4994" h="1188467">
                  <a:moveTo>
                    <a:pt x="0" y="0"/>
                  </a:moveTo>
                  <a:lnTo>
                    <a:pt x="5424994" y="0"/>
                  </a:lnTo>
                  <a:lnTo>
                    <a:pt x="5424994" y="1188467"/>
                  </a:lnTo>
                  <a:lnTo>
                    <a:pt x="0" y="11884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25780" tIns="125780" rIns="125780" bIns="125780" numCol="1" spcCol="1270" anchor="ctr" anchorCtr="0">
              <a:noAutofit/>
            </a:bodyPr>
            <a:lstStyle/>
            <a:p>
              <a:pPr marL="0" lvl="0" indent="0" algn="l" defTabSz="889000">
                <a:lnSpc>
                  <a:spcPct val="100000"/>
                </a:lnSpc>
                <a:spcBef>
                  <a:spcPct val="0"/>
                </a:spcBef>
                <a:spcAft>
                  <a:spcPct val="35000"/>
                </a:spcAft>
                <a:buNone/>
              </a:pPr>
              <a:endParaRPr lang="en-US" sz="2000" kern="1200"/>
            </a:p>
          </p:txBody>
        </p:sp>
      </p:grpSp>
    </p:spTree>
    <p:extLst>
      <p:ext uri="{BB962C8B-B14F-4D97-AF65-F5344CB8AC3E}">
        <p14:creationId xmlns:p14="http://schemas.microsoft.com/office/powerpoint/2010/main" val="427011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10CF48-E7F2-4F45-94F0-F533752D55EA}"/>
              </a:ext>
            </a:extLst>
          </p:cNvPr>
          <p:cNvSpPr>
            <a:spLocks noGrp="1"/>
          </p:cNvSpPr>
          <p:nvPr>
            <p:ph type="title"/>
          </p:nvPr>
        </p:nvSpPr>
        <p:spPr>
          <a:xfrm>
            <a:off x="1097280" y="275260"/>
            <a:ext cx="10058400" cy="1450757"/>
          </a:xfrm>
        </p:spPr>
        <p:txBody>
          <a:bodyPr/>
          <a:lstStyle/>
          <a:p>
            <a:r>
              <a:rPr lang="en-GB"/>
              <a:t>Identify (conflicting) objectives</a:t>
            </a:r>
          </a:p>
        </p:txBody>
      </p:sp>
      <p:graphicFrame>
        <p:nvGraphicFramePr>
          <p:cNvPr id="4" name="Pladsholder til indhold 3">
            <a:extLst>
              <a:ext uri="{FF2B5EF4-FFF2-40B4-BE49-F238E27FC236}">
                <a16:creationId xmlns:a16="http://schemas.microsoft.com/office/drawing/2014/main" id="{A9217381-1A85-4F57-A33B-B0585BE2C446}"/>
              </a:ext>
            </a:extLst>
          </p:cNvPr>
          <p:cNvGraphicFramePr>
            <a:graphicFrameLocks noGrp="1"/>
          </p:cNvGraphicFramePr>
          <p:nvPr>
            <p:ph idx="1"/>
            <p:extLst>
              <p:ext uri="{D42A27DB-BD31-4B8C-83A1-F6EECF244321}">
                <p14:modId xmlns:p14="http://schemas.microsoft.com/office/powerpoint/2010/main" val="1418836249"/>
              </p:ext>
            </p:extLst>
          </p:nvPr>
        </p:nvGraphicFramePr>
        <p:xfrm>
          <a:off x="1096963" y="1365957"/>
          <a:ext cx="10058400" cy="4731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uppe 10">
            <a:extLst>
              <a:ext uri="{FF2B5EF4-FFF2-40B4-BE49-F238E27FC236}">
                <a16:creationId xmlns:a16="http://schemas.microsoft.com/office/drawing/2014/main" id="{89030773-1A2E-4999-B5EC-BE3F893C2B10}"/>
              </a:ext>
            </a:extLst>
          </p:cNvPr>
          <p:cNvGrpSpPr/>
          <p:nvPr/>
        </p:nvGrpSpPr>
        <p:grpSpPr>
          <a:xfrm>
            <a:off x="4412411" y="5266910"/>
            <a:ext cx="3763348" cy="450266"/>
            <a:chOff x="4412411" y="5583010"/>
            <a:chExt cx="3763348" cy="450266"/>
          </a:xfrm>
        </p:grpSpPr>
        <p:cxnSp>
          <p:nvCxnSpPr>
            <p:cNvPr id="5" name="Lige pilforbindelse 4">
              <a:extLst>
                <a:ext uri="{FF2B5EF4-FFF2-40B4-BE49-F238E27FC236}">
                  <a16:creationId xmlns:a16="http://schemas.microsoft.com/office/drawing/2014/main" id="{B8FAA054-CA13-41A8-B0A0-54F90D0AD71D}"/>
                </a:ext>
              </a:extLst>
            </p:cNvPr>
            <p:cNvCxnSpPr>
              <a:cxnSpLocks/>
            </p:cNvCxnSpPr>
            <p:nvPr/>
          </p:nvCxnSpPr>
          <p:spPr>
            <a:xfrm flipV="1">
              <a:off x="4421742" y="5583012"/>
              <a:ext cx="0" cy="33590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6" name="Lige pilforbindelse 5">
              <a:extLst>
                <a:ext uri="{FF2B5EF4-FFF2-40B4-BE49-F238E27FC236}">
                  <a16:creationId xmlns:a16="http://schemas.microsoft.com/office/drawing/2014/main" id="{6D822858-DEBC-43B6-ADBE-2DD30849D165}"/>
                </a:ext>
              </a:extLst>
            </p:cNvPr>
            <p:cNvCxnSpPr>
              <a:cxnSpLocks/>
            </p:cNvCxnSpPr>
            <p:nvPr/>
          </p:nvCxnSpPr>
          <p:spPr>
            <a:xfrm flipV="1">
              <a:off x="8166428" y="5583010"/>
              <a:ext cx="0" cy="335902"/>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7" name="Lige pilforbindelse 6">
              <a:extLst>
                <a:ext uri="{FF2B5EF4-FFF2-40B4-BE49-F238E27FC236}">
                  <a16:creationId xmlns:a16="http://schemas.microsoft.com/office/drawing/2014/main" id="{91863C58-B0FC-4416-B260-0FA4B747F9A6}"/>
                </a:ext>
              </a:extLst>
            </p:cNvPr>
            <p:cNvCxnSpPr>
              <a:cxnSpLocks/>
            </p:cNvCxnSpPr>
            <p:nvPr/>
          </p:nvCxnSpPr>
          <p:spPr>
            <a:xfrm flipV="1">
              <a:off x="6881913" y="5583011"/>
              <a:ext cx="0" cy="335901"/>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8" name="Lige forbindelse 7">
              <a:extLst>
                <a:ext uri="{FF2B5EF4-FFF2-40B4-BE49-F238E27FC236}">
                  <a16:creationId xmlns:a16="http://schemas.microsoft.com/office/drawing/2014/main" id="{9D77DD38-08EE-45C6-83C1-1E3736A41A67}"/>
                </a:ext>
              </a:extLst>
            </p:cNvPr>
            <p:cNvCxnSpPr>
              <a:cxnSpLocks/>
            </p:cNvCxnSpPr>
            <p:nvPr/>
          </p:nvCxnSpPr>
          <p:spPr>
            <a:xfrm>
              <a:off x="4412411" y="5918912"/>
              <a:ext cx="3763348" cy="1"/>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9" name="Lige forbindelse 8">
              <a:extLst>
                <a:ext uri="{FF2B5EF4-FFF2-40B4-BE49-F238E27FC236}">
                  <a16:creationId xmlns:a16="http://schemas.microsoft.com/office/drawing/2014/main" id="{5DFC165C-3DC0-4739-8D81-4B163BE59B9A}"/>
                </a:ext>
              </a:extLst>
            </p:cNvPr>
            <p:cNvCxnSpPr/>
            <p:nvPr/>
          </p:nvCxnSpPr>
          <p:spPr>
            <a:xfrm flipV="1">
              <a:off x="5709368" y="5807652"/>
              <a:ext cx="158621" cy="22252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Lige forbindelse 9">
              <a:extLst>
                <a:ext uri="{FF2B5EF4-FFF2-40B4-BE49-F238E27FC236}">
                  <a16:creationId xmlns:a16="http://schemas.microsoft.com/office/drawing/2014/main" id="{EB04C015-0989-42C0-97B9-12655588EF1B}"/>
                </a:ext>
              </a:extLst>
            </p:cNvPr>
            <p:cNvCxnSpPr/>
            <p:nvPr/>
          </p:nvCxnSpPr>
          <p:spPr>
            <a:xfrm flipV="1">
              <a:off x="7550612" y="5810756"/>
              <a:ext cx="158621" cy="22252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434431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26E9638C-98AF-4C97-864A-FA348698241C}"/>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Purpose and objectives</a:t>
            </a:r>
            <a:br>
              <a:rPr lang="en-US" sz="3600">
                <a:solidFill>
                  <a:srgbClr val="FFFFFF"/>
                </a:solidFill>
              </a:rPr>
            </a:br>
            <a:r>
              <a:rPr lang="en-US" sz="3600">
                <a:solidFill>
                  <a:srgbClr val="FFFFFF"/>
                </a:solidFill>
              </a:rPr>
              <a:t>- part 2 – conflicts</a:t>
            </a:r>
            <a:br>
              <a:rPr lang="da-DK" sz="3600">
                <a:solidFill>
                  <a:srgbClr val="FFFFFF"/>
                </a:solidFill>
              </a:rPr>
            </a:br>
            <a:br>
              <a:rPr lang="da-DK" sz="3600">
                <a:solidFill>
                  <a:srgbClr val="FFFFFF"/>
                </a:solidFill>
              </a:rPr>
            </a:br>
            <a:r>
              <a:rPr lang="da-DK" sz="3600">
                <a:solidFill>
                  <a:srgbClr val="FFFFFF"/>
                </a:solidFill>
              </a:rPr>
              <a:t>20 – 25 min</a:t>
            </a:r>
          </a:p>
        </p:txBody>
      </p:sp>
      <p:sp>
        <p:nvSpPr>
          <p:cNvPr id="23" name="Rectangle 22">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 name="Gruppe 4">
            <a:extLst>
              <a:ext uri="{FF2B5EF4-FFF2-40B4-BE49-F238E27FC236}">
                <a16:creationId xmlns:a16="http://schemas.microsoft.com/office/drawing/2014/main" id="{F60871A5-9325-4A6C-870E-8E19D60ABF77}"/>
              </a:ext>
            </a:extLst>
          </p:cNvPr>
          <p:cNvGrpSpPr/>
          <p:nvPr/>
        </p:nvGrpSpPr>
        <p:grpSpPr>
          <a:xfrm>
            <a:off x="4746359" y="835366"/>
            <a:ext cx="6798457" cy="5645222"/>
            <a:chOff x="4741863" y="642107"/>
            <a:chExt cx="6798457" cy="5645222"/>
          </a:xfrm>
        </p:grpSpPr>
        <p:sp>
          <p:nvSpPr>
            <p:cNvPr id="6" name="Rektangel: afrundede hjørner 5">
              <a:extLst>
                <a:ext uri="{FF2B5EF4-FFF2-40B4-BE49-F238E27FC236}">
                  <a16:creationId xmlns:a16="http://schemas.microsoft.com/office/drawing/2014/main" id="{5BDDF9A8-CEBB-4C99-B76A-B5F59AB4AFAF}"/>
                </a:ext>
              </a:extLst>
            </p:cNvPr>
            <p:cNvSpPr/>
            <p:nvPr/>
          </p:nvSpPr>
          <p:spPr>
            <a:xfrm>
              <a:off x="4741863" y="642107"/>
              <a:ext cx="6797675" cy="1188467"/>
            </a:xfrm>
            <a:prstGeom prst="roundRect">
              <a:avLst>
                <a:gd name="adj" fmla="val 1000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9" name="Kombinationstegning: figur 8">
              <a:extLst>
                <a:ext uri="{FF2B5EF4-FFF2-40B4-BE49-F238E27FC236}">
                  <a16:creationId xmlns:a16="http://schemas.microsoft.com/office/drawing/2014/main" id="{673B6727-A110-49AC-B0AD-D84FF74278EE}"/>
                </a:ext>
              </a:extLst>
            </p:cNvPr>
            <p:cNvSpPr/>
            <p:nvPr/>
          </p:nvSpPr>
          <p:spPr>
            <a:xfrm>
              <a:off x="4910404" y="642107"/>
              <a:ext cx="6629133" cy="1188467"/>
            </a:xfrm>
            <a:custGeom>
              <a:avLst/>
              <a:gdLst>
                <a:gd name="connsiteX0" fmla="*/ 0 w 5424994"/>
                <a:gd name="connsiteY0" fmla="*/ 0 h 1188467"/>
                <a:gd name="connsiteX1" fmla="*/ 5424994 w 5424994"/>
                <a:gd name="connsiteY1" fmla="*/ 0 h 1188467"/>
                <a:gd name="connsiteX2" fmla="*/ 5424994 w 5424994"/>
                <a:gd name="connsiteY2" fmla="*/ 1188467 h 1188467"/>
                <a:gd name="connsiteX3" fmla="*/ 0 w 5424994"/>
                <a:gd name="connsiteY3" fmla="*/ 1188467 h 1188467"/>
                <a:gd name="connsiteX4" fmla="*/ 0 w 5424994"/>
                <a:gd name="connsiteY4" fmla="*/ 0 h 1188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4994" h="1188467">
                  <a:moveTo>
                    <a:pt x="0" y="0"/>
                  </a:moveTo>
                  <a:lnTo>
                    <a:pt x="5424994" y="0"/>
                  </a:lnTo>
                  <a:lnTo>
                    <a:pt x="5424994" y="1188467"/>
                  </a:lnTo>
                  <a:lnTo>
                    <a:pt x="0" y="11884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25780" tIns="125780" rIns="125780" bIns="125780" numCol="1" spcCol="1270" anchor="ctr" anchorCtr="0">
              <a:noAutofit/>
            </a:bodyPr>
            <a:lstStyle/>
            <a:p>
              <a:pPr marL="0" lvl="0" indent="0" algn="l" defTabSz="889000">
                <a:lnSpc>
                  <a:spcPct val="100000"/>
                </a:lnSpc>
                <a:spcBef>
                  <a:spcPct val="0"/>
                </a:spcBef>
                <a:spcAft>
                  <a:spcPct val="35000"/>
                </a:spcAft>
                <a:buNone/>
              </a:pPr>
              <a:r>
                <a:rPr lang="en-US" sz="2000"/>
                <a:t>Find relevant sub-objectives (at least have 4 levels in the hierarchy) </a:t>
              </a:r>
              <a:endParaRPr lang="en-US" sz="2000" kern="1200"/>
            </a:p>
          </p:txBody>
        </p:sp>
        <p:sp>
          <p:nvSpPr>
            <p:cNvPr id="11" name="Rektangel: afrundede hjørner 10">
              <a:extLst>
                <a:ext uri="{FF2B5EF4-FFF2-40B4-BE49-F238E27FC236}">
                  <a16:creationId xmlns:a16="http://schemas.microsoft.com/office/drawing/2014/main" id="{37B08348-98BF-4893-9F02-B2DC4942ED56}"/>
                </a:ext>
              </a:extLst>
            </p:cNvPr>
            <p:cNvSpPr/>
            <p:nvPr/>
          </p:nvSpPr>
          <p:spPr>
            <a:xfrm>
              <a:off x="4742645" y="2127692"/>
              <a:ext cx="6797675" cy="1188467"/>
            </a:xfrm>
            <a:prstGeom prst="roundRect">
              <a:avLst>
                <a:gd name="adj" fmla="val 1000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15" name="Kombinationstegning: figur 14">
              <a:extLst>
                <a:ext uri="{FF2B5EF4-FFF2-40B4-BE49-F238E27FC236}">
                  <a16:creationId xmlns:a16="http://schemas.microsoft.com/office/drawing/2014/main" id="{883FE6B4-1EEF-4DCB-8068-874D9D585734}"/>
                </a:ext>
              </a:extLst>
            </p:cNvPr>
            <p:cNvSpPr/>
            <p:nvPr/>
          </p:nvSpPr>
          <p:spPr>
            <a:xfrm>
              <a:off x="4910404" y="2127692"/>
              <a:ext cx="6629133" cy="1188467"/>
            </a:xfrm>
            <a:custGeom>
              <a:avLst/>
              <a:gdLst>
                <a:gd name="connsiteX0" fmla="*/ 0 w 5424994"/>
                <a:gd name="connsiteY0" fmla="*/ 0 h 1188467"/>
                <a:gd name="connsiteX1" fmla="*/ 5424994 w 5424994"/>
                <a:gd name="connsiteY1" fmla="*/ 0 h 1188467"/>
                <a:gd name="connsiteX2" fmla="*/ 5424994 w 5424994"/>
                <a:gd name="connsiteY2" fmla="*/ 1188467 h 1188467"/>
                <a:gd name="connsiteX3" fmla="*/ 0 w 5424994"/>
                <a:gd name="connsiteY3" fmla="*/ 1188467 h 1188467"/>
                <a:gd name="connsiteX4" fmla="*/ 0 w 5424994"/>
                <a:gd name="connsiteY4" fmla="*/ 0 h 1188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4994" h="1188467">
                  <a:moveTo>
                    <a:pt x="0" y="0"/>
                  </a:moveTo>
                  <a:lnTo>
                    <a:pt x="5424994" y="0"/>
                  </a:lnTo>
                  <a:lnTo>
                    <a:pt x="5424994" y="1188467"/>
                  </a:lnTo>
                  <a:lnTo>
                    <a:pt x="0" y="11884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25780" tIns="125780" rIns="125780" bIns="125780" numCol="1" spcCol="1270" anchor="ctr" anchorCtr="0">
              <a:noAutofit/>
            </a:bodyPr>
            <a:lstStyle/>
            <a:p>
              <a:pPr marL="0" lvl="0" indent="0" algn="l" defTabSz="889000">
                <a:lnSpc>
                  <a:spcPct val="100000"/>
                </a:lnSpc>
                <a:spcBef>
                  <a:spcPct val="0"/>
                </a:spcBef>
                <a:spcAft>
                  <a:spcPct val="35000"/>
                </a:spcAft>
                <a:buNone/>
              </a:pPr>
              <a:r>
                <a:rPr lang="en-US" sz="2000" dirty="0"/>
                <a:t>Discuss whether there are conflicting objectives </a:t>
              </a:r>
              <a:endParaRPr lang="en-US" sz="2000" kern="1200" dirty="0"/>
            </a:p>
          </p:txBody>
        </p:sp>
        <p:sp>
          <p:nvSpPr>
            <p:cNvPr id="16" name="Rektangel: afrundede hjørner 15">
              <a:extLst>
                <a:ext uri="{FF2B5EF4-FFF2-40B4-BE49-F238E27FC236}">
                  <a16:creationId xmlns:a16="http://schemas.microsoft.com/office/drawing/2014/main" id="{CFD9B631-0ABE-428E-9396-B9C0FDFCDDAD}"/>
                </a:ext>
              </a:extLst>
            </p:cNvPr>
            <p:cNvSpPr/>
            <p:nvPr/>
          </p:nvSpPr>
          <p:spPr>
            <a:xfrm>
              <a:off x="4741863" y="3613277"/>
              <a:ext cx="6797675" cy="1188467"/>
            </a:xfrm>
            <a:prstGeom prst="roundRect">
              <a:avLst>
                <a:gd name="adj" fmla="val 1000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18" name="Kombinationstegning: figur 17">
              <a:extLst>
                <a:ext uri="{FF2B5EF4-FFF2-40B4-BE49-F238E27FC236}">
                  <a16:creationId xmlns:a16="http://schemas.microsoft.com/office/drawing/2014/main" id="{36978A38-6C25-4005-98F3-8F6B3C1855E7}"/>
                </a:ext>
              </a:extLst>
            </p:cNvPr>
            <p:cNvSpPr/>
            <p:nvPr/>
          </p:nvSpPr>
          <p:spPr>
            <a:xfrm>
              <a:off x="4983140" y="3613277"/>
              <a:ext cx="6556397" cy="1188467"/>
            </a:xfrm>
            <a:custGeom>
              <a:avLst/>
              <a:gdLst>
                <a:gd name="connsiteX0" fmla="*/ 0 w 5424994"/>
                <a:gd name="connsiteY0" fmla="*/ 0 h 1188467"/>
                <a:gd name="connsiteX1" fmla="*/ 5424994 w 5424994"/>
                <a:gd name="connsiteY1" fmla="*/ 0 h 1188467"/>
                <a:gd name="connsiteX2" fmla="*/ 5424994 w 5424994"/>
                <a:gd name="connsiteY2" fmla="*/ 1188467 h 1188467"/>
                <a:gd name="connsiteX3" fmla="*/ 0 w 5424994"/>
                <a:gd name="connsiteY3" fmla="*/ 1188467 h 1188467"/>
                <a:gd name="connsiteX4" fmla="*/ 0 w 5424994"/>
                <a:gd name="connsiteY4" fmla="*/ 0 h 1188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4994" h="1188467">
                  <a:moveTo>
                    <a:pt x="0" y="0"/>
                  </a:moveTo>
                  <a:lnTo>
                    <a:pt x="5424994" y="0"/>
                  </a:lnTo>
                  <a:lnTo>
                    <a:pt x="5424994" y="1188467"/>
                  </a:lnTo>
                  <a:lnTo>
                    <a:pt x="0" y="11884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25780" tIns="125780" rIns="125780" bIns="125780" numCol="1" spcCol="1270" anchor="ctr" anchorCtr="0">
              <a:noAutofit/>
            </a:bodyPr>
            <a:lstStyle/>
            <a:p>
              <a:pPr lvl="0" defTabSz="889000">
                <a:spcBef>
                  <a:spcPct val="0"/>
                </a:spcBef>
                <a:spcAft>
                  <a:spcPct val="35000"/>
                </a:spcAft>
              </a:pPr>
              <a:r>
                <a:rPr lang="en-GB" sz="2000" dirty="0"/>
                <a:t>Discuss how to prioritise between them – write the prioritisation down on the board</a:t>
              </a:r>
              <a:endParaRPr lang="en-GB" sz="2000" kern="1200" dirty="0"/>
            </a:p>
          </p:txBody>
        </p:sp>
        <p:sp>
          <p:nvSpPr>
            <p:cNvPr id="22" name="Rektangel 21" descr="Ellipse">
              <a:extLst>
                <a:ext uri="{FF2B5EF4-FFF2-40B4-BE49-F238E27FC236}">
                  <a16:creationId xmlns:a16="http://schemas.microsoft.com/office/drawing/2014/main" id="{A6C78213-D5AA-4740-8355-D47982FF412D}"/>
                </a:ext>
              </a:extLst>
            </p:cNvPr>
            <p:cNvSpPr/>
            <p:nvPr/>
          </p:nvSpPr>
          <p:spPr>
            <a:xfrm>
              <a:off x="5101374" y="5366267"/>
              <a:ext cx="653657" cy="65365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alpha val="0"/>
                <a:hueOff val="0"/>
                <a:satOff val="0"/>
                <a:lumOff val="0"/>
                <a:alphaOff val="0"/>
              </a:schemeClr>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4" name="Kombinationstegning: figur 23">
              <a:extLst>
                <a:ext uri="{FF2B5EF4-FFF2-40B4-BE49-F238E27FC236}">
                  <a16:creationId xmlns:a16="http://schemas.microsoft.com/office/drawing/2014/main" id="{426B54B4-3FCA-477C-A198-59EC42B48D67}"/>
                </a:ext>
              </a:extLst>
            </p:cNvPr>
            <p:cNvSpPr/>
            <p:nvPr/>
          </p:nvSpPr>
          <p:spPr>
            <a:xfrm>
              <a:off x="6114543" y="5098862"/>
              <a:ext cx="5424994" cy="1188467"/>
            </a:xfrm>
            <a:custGeom>
              <a:avLst/>
              <a:gdLst>
                <a:gd name="connsiteX0" fmla="*/ 0 w 5424994"/>
                <a:gd name="connsiteY0" fmla="*/ 0 h 1188467"/>
                <a:gd name="connsiteX1" fmla="*/ 5424994 w 5424994"/>
                <a:gd name="connsiteY1" fmla="*/ 0 h 1188467"/>
                <a:gd name="connsiteX2" fmla="*/ 5424994 w 5424994"/>
                <a:gd name="connsiteY2" fmla="*/ 1188467 h 1188467"/>
                <a:gd name="connsiteX3" fmla="*/ 0 w 5424994"/>
                <a:gd name="connsiteY3" fmla="*/ 1188467 h 1188467"/>
                <a:gd name="connsiteX4" fmla="*/ 0 w 5424994"/>
                <a:gd name="connsiteY4" fmla="*/ 0 h 1188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4994" h="1188467">
                  <a:moveTo>
                    <a:pt x="0" y="0"/>
                  </a:moveTo>
                  <a:lnTo>
                    <a:pt x="5424994" y="0"/>
                  </a:lnTo>
                  <a:lnTo>
                    <a:pt x="5424994" y="1188467"/>
                  </a:lnTo>
                  <a:lnTo>
                    <a:pt x="0" y="11884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25780" tIns="125780" rIns="125780" bIns="125780" numCol="1" spcCol="1270" anchor="ctr" anchorCtr="0">
              <a:noAutofit/>
            </a:bodyPr>
            <a:lstStyle/>
            <a:p>
              <a:pPr marL="0" lvl="0" indent="0" algn="l" defTabSz="889000">
                <a:lnSpc>
                  <a:spcPct val="100000"/>
                </a:lnSpc>
                <a:spcBef>
                  <a:spcPct val="0"/>
                </a:spcBef>
                <a:spcAft>
                  <a:spcPct val="35000"/>
                </a:spcAft>
                <a:buNone/>
              </a:pPr>
              <a:endParaRPr lang="en-US" sz="2000" kern="1200"/>
            </a:p>
          </p:txBody>
        </p:sp>
      </p:grpSp>
      <p:sp>
        <p:nvSpPr>
          <p:cNvPr id="25" name="Rektangel 24">
            <a:extLst>
              <a:ext uri="{FF2B5EF4-FFF2-40B4-BE49-F238E27FC236}">
                <a16:creationId xmlns:a16="http://schemas.microsoft.com/office/drawing/2014/main" id="{A06BADBC-3BA2-42A2-85E6-5A4917D8DEBB}"/>
              </a:ext>
            </a:extLst>
          </p:cNvPr>
          <p:cNvSpPr/>
          <p:nvPr/>
        </p:nvSpPr>
        <p:spPr>
          <a:xfrm>
            <a:off x="5292436" y="5432393"/>
            <a:ext cx="6096000" cy="646331"/>
          </a:xfrm>
          <a:prstGeom prst="rect">
            <a:avLst/>
          </a:prstGeom>
        </p:spPr>
        <p:txBody>
          <a:bodyPr>
            <a:spAutoFit/>
          </a:bodyPr>
          <a:lstStyle/>
          <a:p>
            <a:pPr lvl="0" defTabSz="889000">
              <a:spcBef>
                <a:spcPct val="0"/>
              </a:spcBef>
              <a:spcAft>
                <a:spcPct val="35000"/>
              </a:spcAft>
            </a:pPr>
            <a:r>
              <a:rPr lang="en-US" i="1"/>
              <a:t>If the group finds new objective during the exercise these are added to the map.</a:t>
            </a:r>
            <a:endParaRPr lang="en-US"/>
          </a:p>
        </p:txBody>
      </p:sp>
    </p:spTree>
    <p:extLst>
      <p:ext uri="{BB962C8B-B14F-4D97-AF65-F5344CB8AC3E}">
        <p14:creationId xmlns:p14="http://schemas.microsoft.com/office/powerpoint/2010/main" val="1308847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26E9638C-98AF-4C97-864A-FA348698241C}"/>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Purpose and objectives</a:t>
            </a:r>
            <a:br>
              <a:rPr lang="en-US" sz="3600">
                <a:solidFill>
                  <a:srgbClr val="FFFFFF"/>
                </a:solidFill>
              </a:rPr>
            </a:br>
            <a:r>
              <a:rPr lang="en-US" sz="3600">
                <a:solidFill>
                  <a:srgbClr val="FFFFFF"/>
                </a:solidFill>
              </a:rPr>
              <a:t>- part 3 KPI and methods of evaluation</a:t>
            </a:r>
            <a:br>
              <a:rPr lang="en-US" sz="3600">
                <a:solidFill>
                  <a:srgbClr val="FFFFFF"/>
                </a:solidFill>
              </a:rPr>
            </a:br>
            <a:br>
              <a:rPr lang="en-US" sz="3600">
                <a:solidFill>
                  <a:srgbClr val="FFFFFF"/>
                </a:solidFill>
              </a:rPr>
            </a:br>
            <a:r>
              <a:rPr lang="en-US" sz="2400">
                <a:solidFill>
                  <a:srgbClr val="FFFFFF"/>
                </a:solidFill>
              </a:rPr>
              <a:t>20 – 25 min</a:t>
            </a:r>
            <a:endParaRPr lang="en-US" sz="3600">
              <a:solidFill>
                <a:srgbClr val="FFFFFF"/>
              </a:solidFill>
            </a:endParaRPr>
          </a:p>
        </p:txBody>
      </p:sp>
      <p:sp>
        <p:nvSpPr>
          <p:cNvPr id="23" name="Rectangle 22">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 name="Gruppe 4">
            <a:extLst>
              <a:ext uri="{FF2B5EF4-FFF2-40B4-BE49-F238E27FC236}">
                <a16:creationId xmlns:a16="http://schemas.microsoft.com/office/drawing/2014/main" id="{F60871A5-9325-4A6C-870E-8E19D60ABF77}"/>
              </a:ext>
            </a:extLst>
          </p:cNvPr>
          <p:cNvGrpSpPr/>
          <p:nvPr/>
        </p:nvGrpSpPr>
        <p:grpSpPr>
          <a:xfrm>
            <a:off x="4745296" y="800672"/>
            <a:ext cx="6798457" cy="5645222"/>
            <a:chOff x="4741863" y="642107"/>
            <a:chExt cx="6798457" cy="5645222"/>
          </a:xfrm>
        </p:grpSpPr>
        <p:sp>
          <p:nvSpPr>
            <p:cNvPr id="6" name="Rektangel: afrundede hjørner 5">
              <a:extLst>
                <a:ext uri="{FF2B5EF4-FFF2-40B4-BE49-F238E27FC236}">
                  <a16:creationId xmlns:a16="http://schemas.microsoft.com/office/drawing/2014/main" id="{5BDDF9A8-CEBB-4C99-B76A-B5F59AB4AFAF}"/>
                </a:ext>
              </a:extLst>
            </p:cNvPr>
            <p:cNvSpPr/>
            <p:nvPr/>
          </p:nvSpPr>
          <p:spPr>
            <a:xfrm>
              <a:off x="4741863" y="642107"/>
              <a:ext cx="6797675" cy="1188467"/>
            </a:xfrm>
            <a:prstGeom prst="roundRect">
              <a:avLst>
                <a:gd name="adj" fmla="val 1000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9" name="Kombinationstegning: figur 8">
              <a:extLst>
                <a:ext uri="{FF2B5EF4-FFF2-40B4-BE49-F238E27FC236}">
                  <a16:creationId xmlns:a16="http://schemas.microsoft.com/office/drawing/2014/main" id="{673B6727-A110-49AC-B0AD-D84FF74278EE}"/>
                </a:ext>
              </a:extLst>
            </p:cNvPr>
            <p:cNvSpPr/>
            <p:nvPr/>
          </p:nvSpPr>
          <p:spPr>
            <a:xfrm>
              <a:off x="4910404" y="642107"/>
              <a:ext cx="6629133" cy="1188467"/>
            </a:xfrm>
            <a:custGeom>
              <a:avLst/>
              <a:gdLst>
                <a:gd name="connsiteX0" fmla="*/ 0 w 5424994"/>
                <a:gd name="connsiteY0" fmla="*/ 0 h 1188467"/>
                <a:gd name="connsiteX1" fmla="*/ 5424994 w 5424994"/>
                <a:gd name="connsiteY1" fmla="*/ 0 h 1188467"/>
                <a:gd name="connsiteX2" fmla="*/ 5424994 w 5424994"/>
                <a:gd name="connsiteY2" fmla="*/ 1188467 h 1188467"/>
                <a:gd name="connsiteX3" fmla="*/ 0 w 5424994"/>
                <a:gd name="connsiteY3" fmla="*/ 1188467 h 1188467"/>
                <a:gd name="connsiteX4" fmla="*/ 0 w 5424994"/>
                <a:gd name="connsiteY4" fmla="*/ 0 h 1188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4994" h="1188467">
                  <a:moveTo>
                    <a:pt x="0" y="0"/>
                  </a:moveTo>
                  <a:lnTo>
                    <a:pt x="5424994" y="0"/>
                  </a:lnTo>
                  <a:lnTo>
                    <a:pt x="5424994" y="1188467"/>
                  </a:lnTo>
                  <a:lnTo>
                    <a:pt x="0" y="11884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25780" tIns="125780" rIns="125780" bIns="125780" numCol="1" spcCol="1270" anchor="ctr" anchorCtr="0">
              <a:noAutofit/>
            </a:bodyPr>
            <a:lstStyle/>
            <a:p>
              <a:pPr marL="0" lvl="0" indent="0" algn="l" defTabSz="889000">
                <a:lnSpc>
                  <a:spcPct val="100000"/>
                </a:lnSpc>
                <a:spcBef>
                  <a:spcPct val="0"/>
                </a:spcBef>
                <a:spcAft>
                  <a:spcPct val="35000"/>
                </a:spcAft>
                <a:buNone/>
              </a:pPr>
              <a:r>
                <a:rPr lang="en-US" sz="2000" dirty="0"/>
                <a:t>Find 5 sub-objectives for which the group wants to formulate key performance indicators </a:t>
              </a:r>
              <a:endParaRPr lang="en-US" sz="2000" kern="1200" dirty="0"/>
            </a:p>
          </p:txBody>
        </p:sp>
        <p:sp>
          <p:nvSpPr>
            <p:cNvPr id="11" name="Rektangel: afrundede hjørner 10">
              <a:extLst>
                <a:ext uri="{FF2B5EF4-FFF2-40B4-BE49-F238E27FC236}">
                  <a16:creationId xmlns:a16="http://schemas.microsoft.com/office/drawing/2014/main" id="{37B08348-98BF-4893-9F02-B2DC4942ED56}"/>
                </a:ext>
              </a:extLst>
            </p:cNvPr>
            <p:cNvSpPr/>
            <p:nvPr/>
          </p:nvSpPr>
          <p:spPr>
            <a:xfrm>
              <a:off x="4742645" y="2127692"/>
              <a:ext cx="6797675" cy="1188467"/>
            </a:xfrm>
            <a:prstGeom prst="roundRect">
              <a:avLst>
                <a:gd name="adj" fmla="val 1000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15" name="Kombinationstegning: figur 14">
              <a:extLst>
                <a:ext uri="{FF2B5EF4-FFF2-40B4-BE49-F238E27FC236}">
                  <a16:creationId xmlns:a16="http://schemas.microsoft.com/office/drawing/2014/main" id="{883FE6B4-1EEF-4DCB-8068-874D9D585734}"/>
                </a:ext>
              </a:extLst>
            </p:cNvPr>
            <p:cNvSpPr/>
            <p:nvPr/>
          </p:nvSpPr>
          <p:spPr>
            <a:xfrm>
              <a:off x="4910404" y="2127692"/>
              <a:ext cx="6629133" cy="1188467"/>
            </a:xfrm>
            <a:custGeom>
              <a:avLst/>
              <a:gdLst>
                <a:gd name="connsiteX0" fmla="*/ 0 w 5424994"/>
                <a:gd name="connsiteY0" fmla="*/ 0 h 1188467"/>
                <a:gd name="connsiteX1" fmla="*/ 5424994 w 5424994"/>
                <a:gd name="connsiteY1" fmla="*/ 0 h 1188467"/>
                <a:gd name="connsiteX2" fmla="*/ 5424994 w 5424994"/>
                <a:gd name="connsiteY2" fmla="*/ 1188467 h 1188467"/>
                <a:gd name="connsiteX3" fmla="*/ 0 w 5424994"/>
                <a:gd name="connsiteY3" fmla="*/ 1188467 h 1188467"/>
                <a:gd name="connsiteX4" fmla="*/ 0 w 5424994"/>
                <a:gd name="connsiteY4" fmla="*/ 0 h 1188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4994" h="1188467">
                  <a:moveTo>
                    <a:pt x="0" y="0"/>
                  </a:moveTo>
                  <a:lnTo>
                    <a:pt x="5424994" y="0"/>
                  </a:lnTo>
                  <a:lnTo>
                    <a:pt x="5424994" y="1188467"/>
                  </a:lnTo>
                  <a:lnTo>
                    <a:pt x="0" y="11884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25780" tIns="125780" rIns="125780" bIns="125780" numCol="1" spcCol="1270" anchor="ctr" anchorCtr="0">
              <a:noAutofit/>
            </a:bodyPr>
            <a:lstStyle/>
            <a:p>
              <a:pPr marL="0" lvl="0" indent="0" algn="l" defTabSz="889000">
                <a:lnSpc>
                  <a:spcPct val="100000"/>
                </a:lnSpc>
                <a:spcBef>
                  <a:spcPct val="0"/>
                </a:spcBef>
                <a:spcAft>
                  <a:spcPct val="35000"/>
                </a:spcAft>
                <a:buNone/>
              </a:pPr>
              <a:r>
                <a:rPr lang="en-US" sz="2000" dirty="0"/>
                <a:t>For each sub-objective find relevant KPIs which will indicate the performance </a:t>
              </a:r>
              <a:endParaRPr lang="en-US" sz="2000" kern="1200" dirty="0"/>
            </a:p>
          </p:txBody>
        </p:sp>
        <p:sp>
          <p:nvSpPr>
            <p:cNvPr id="16" name="Rektangel: afrundede hjørner 15">
              <a:extLst>
                <a:ext uri="{FF2B5EF4-FFF2-40B4-BE49-F238E27FC236}">
                  <a16:creationId xmlns:a16="http://schemas.microsoft.com/office/drawing/2014/main" id="{CFD9B631-0ABE-428E-9396-B9C0FDFCDDAD}"/>
                </a:ext>
              </a:extLst>
            </p:cNvPr>
            <p:cNvSpPr/>
            <p:nvPr/>
          </p:nvSpPr>
          <p:spPr>
            <a:xfrm>
              <a:off x="4741863" y="3613277"/>
              <a:ext cx="6797675" cy="1188467"/>
            </a:xfrm>
            <a:prstGeom prst="roundRect">
              <a:avLst>
                <a:gd name="adj" fmla="val 10000"/>
              </a:avLst>
            </a:prstGeom>
            <a:solidFill>
              <a:schemeClr val="accent3">
                <a:lumMod val="60000"/>
                <a:lumOff val="40000"/>
              </a:schemeClr>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18" name="Kombinationstegning: figur 17">
              <a:extLst>
                <a:ext uri="{FF2B5EF4-FFF2-40B4-BE49-F238E27FC236}">
                  <a16:creationId xmlns:a16="http://schemas.microsoft.com/office/drawing/2014/main" id="{36978A38-6C25-4005-98F3-8F6B3C1855E7}"/>
                </a:ext>
              </a:extLst>
            </p:cNvPr>
            <p:cNvSpPr/>
            <p:nvPr/>
          </p:nvSpPr>
          <p:spPr>
            <a:xfrm>
              <a:off x="4983140" y="3613277"/>
              <a:ext cx="6556397" cy="1188467"/>
            </a:xfrm>
            <a:custGeom>
              <a:avLst/>
              <a:gdLst>
                <a:gd name="connsiteX0" fmla="*/ 0 w 5424994"/>
                <a:gd name="connsiteY0" fmla="*/ 0 h 1188467"/>
                <a:gd name="connsiteX1" fmla="*/ 5424994 w 5424994"/>
                <a:gd name="connsiteY1" fmla="*/ 0 h 1188467"/>
                <a:gd name="connsiteX2" fmla="*/ 5424994 w 5424994"/>
                <a:gd name="connsiteY2" fmla="*/ 1188467 h 1188467"/>
                <a:gd name="connsiteX3" fmla="*/ 0 w 5424994"/>
                <a:gd name="connsiteY3" fmla="*/ 1188467 h 1188467"/>
                <a:gd name="connsiteX4" fmla="*/ 0 w 5424994"/>
                <a:gd name="connsiteY4" fmla="*/ 0 h 1188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4994" h="1188467">
                  <a:moveTo>
                    <a:pt x="0" y="0"/>
                  </a:moveTo>
                  <a:lnTo>
                    <a:pt x="5424994" y="0"/>
                  </a:lnTo>
                  <a:lnTo>
                    <a:pt x="5424994" y="1188467"/>
                  </a:lnTo>
                  <a:lnTo>
                    <a:pt x="0" y="11884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25780" tIns="125780" rIns="125780" bIns="125780" numCol="1" spcCol="1270" anchor="ctr" anchorCtr="0">
              <a:noAutofit/>
            </a:bodyPr>
            <a:lstStyle/>
            <a:p>
              <a:pPr marL="0" lvl="0" indent="0" algn="l" defTabSz="889000">
                <a:lnSpc>
                  <a:spcPct val="100000"/>
                </a:lnSpc>
                <a:spcBef>
                  <a:spcPct val="0"/>
                </a:spcBef>
                <a:spcAft>
                  <a:spcPct val="35000"/>
                </a:spcAft>
                <a:buNone/>
              </a:pPr>
              <a:r>
                <a:rPr lang="en-US" sz="2000" kern="1200" dirty="0"/>
                <a:t>Discuss relevant methods for evaluation for the KPIs both how, who and frequency</a:t>
              </a:r>
            </a:p>
          </p:txBody>
        </p:sp>
        <p:sp>
          <p:nvSpPr>
            <p:cNvPr id="22" name="Rektangel 21" descr="Ellipse">
              <a:extLst>
                <a:ext uri="{FF2B5EF4-FFF2-40B4-BE49-F238E27FC236}">
                  <a16:creationId xmlns:a16="http://schemas.microsoft.com/office/drawing/2014/main" id="{A6C78213-D5AA-4740-8355-D47982FF412D}"/>
                </a:ext>
              </a:extLst>
            </p:cNvPr>
            <p:cNvSpPr/>
            <p:nvPr/>
          </p:nvSpPr>
          <p:spPr>
            <a:xfrm>
              <a:off x="5101374" y="5366267"/>
              <a:ext cx="653657" cy="65365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alpha val="0"/>
                <a:hueOff val="0"/>
                <a:satOff val="0"/>
                <a:lumOff val="0"/>
                <a:alphaOff val="0"/>
              </a:schemeClr>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4" name="Kombinationstegning: figur 23">
              <a:extLst>
                <a:ext uri="{FF2B5EF4-FFF2-40B4-BE49-F238E27FC236}">
                  <a16:creationId xmlns:a16="http://schemas.microsoft.com/office/drawing/2014/main" id="{426B54B4-3FCA-477C-A198-59EC42B48D67}"/>
                </a:ext>
              </a:extLst>
            </p:cNvPr>
            <p:cNvSpPr/>
            <p:nvPr/>
          </p:nvSpPr>
          <p:spPr>
            <a:xfrm>
              <a:off x="6114543" y="5098862"/>
              <a:ext cx="5424994" cy="1188467"/>
            </a:xfrm>
            <a:custGeom>
              <a:avLst/>
              <a:gdLst>
                <a:gd name="connsiteX0" fmla="*/ 0 w 5424994"/>
                <a:gd name="connsiteY0" fmla="*/ 0 h 1188467"/>
                <a:gd name="connsiteX1" fmla="*/ 5424994 w 5424994"/>
                <a:gd name="connsiteY1" fmla="*/ 0 h 1188467"/>
                <a:gd name="connsiteX2" fmla="*/ 5424994 w 5424994"/>
                <a:gd name="connsiteY2" fmla="*/ 1188467 h 1188467"/>
                <a:gd name="connsiteX3" fmla="*/ 0 w 5424994"/>
                <a:gd name="connsiteY3" fmla="*/ 1188467 h 1188467"/>
                <a:gd name="connsiteX4" fmla="*/ 0 w 5424994"/>
                <a:gd name="connsiteY4" fmla="*/ 0 h 1188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4994" h="1188467">
                  <a:moveTo>
                    <a:pt x="0" y="0"/>
                  </a:moveTo>
                  <a:lnTo>
                    <a:pt x="5424994" y="0"/>
                  </a:lnTo>
                  <a:lnTo>
                    <a:pt x="5424994" y="1188467"/>
                  </a:lnTo>
                  <a:lnTo>
                    <a:pt x="0" y="11884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25780" tIns="125780" rIns="125780" bIns="125780" numCol="1" spcCol="1270" anchor="ctr" anchorCtr="0">
              <a:noAutofit/>
            </a:bodyPr>
            <a:lstStyle/>
            <a:p>
              <a:pPr marL="0" lvl="0" indent="0" algn="l" defTabSz="889000">
                <a:lnSpc>
                  <a:spcPct val="100000"/>
                </a:lnSpc>
                <a:spcBef>
                  <a:spcPct val="0"/>
                </a:spcBef>
                <a:spcAft>
                  <a:spcPct val="35000"/>
                </a:spcAft>
                <a:buNone/>
              </a:pPr>
              <a:endParaRPr lang="en-US" sz="2000" kern="1200"/>
            </a:p>
          </p:txBody>
        </p:sp>
      </p:grpSp>
      <p:sp>
        <p:nvSpPr>
          <p:cNvPr id="17" name="Rektangel: afrundede hjørner 16">
            <a:extLst>
              <a:ext uri="{FF2B5EF4-FFF2-40B4-BE49-F238E27FC236}">
                <a16:creationId xmlns:a16="http://schemas.microsoft.com/office/drawing/2014/main" id="{7BD687ED-00CB-4F93-A240-844AF1A632B3}"/>
              </a:ext>
            </a:extLst>
          </p:cNvPr>
          <p:cNvSpPr/>
          <p:nvPr/>
        </p:nvSpPr>
        <p:spPr>
          <a:xfrm>
            <a:off x="4745296" y="5257427"/>
            <a:ext cx="6797675" cy="1188467"/>
          </a:xfrm>
          <a:prstGeom prst="roundRect">
            <a:avLst>
              <a:gd name="adj" fmla="val 10000"/>
            </a:avLst>
          </a:prstGeom>
          <a:solidFill>
            <a:schemeClr val="accent4"/>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da-DK"/>
          </a:p>
        </p:txBody>
      </p:sp>
      <p:sp>
        <p:nvSpPr>
          <p:cNvPr id="20" name="Kombinationstegning: figur 19">
            <a:extLst>
              <a:ext uri="{FF2B5EF4-FFF2-40B4-BE49-F238E27FC236}">
                <a16:creationId xmlns:a16="http://schemas.microsoft.com/office/drawing/2014/main" id="{6A41704A-EF9A-47DE-B914-7701396811C2}"/>
              </a:ext>
            </a:extLst>
          </p:cNvPr>
          <p:cNvSpPr/>
          <p:nvPr/>
        </p:nvSpPr>
        <p:spPr>
          <a:xfrm>
            <a:off x="4986572" y="5130893"/>
            <a:ext cx="6556397" cy="1188467"/>
          </a:xfrm>
          <a:custGeom>
            <a:avLst/>
            <a:gdLst>
              <a:gd name="connsiteX0" fmla="*/ 0 w 5424994"/>
              <a:gd name="connsiteY0" fmla="*/ 0 h 1188467"/>
              <a:gd name="connsiteX1" fmla="*/ 5424994 w 5424994"/>
              <a:gd name="connsiteY1" fmla="*/ 0 h 1188467"/>
              <a:gd name="connsiteX2" fmla="*/ 5424994 w 5424994"/>
              <a:gd name="connsiteY2" fmla="*/ 1188467 h 1188467"/>
              <a:gd name="connsiteX3" fmla="*/ 0 w 5424994"/>
              <a:gd name="connsiteY3" fmla="*/ 1188467 h 1188467"/>
              <a:gd name="connsiteX4" fmla="*/ 0 w 5424994"/>
              <a:gd name="connsiteY4" fmla="*/ 0 h 1188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4994" h="1188467">
                <a:moveTo>
                  <a:pt x="0" y="0"/>
                </a:moveTo>
                <a:lnTo>
                  <a:pt x="5424994" y="0"/>
                </a:lnTo>
                <a:lnTo>
                  <a:pt x="5424994" y="1188467"/>
                </a:lnTo>
                <a:lnTo>
                  <a:pt x="0" y="11884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25780" tIns="125780" rIns="125780" bIns="125780" numCol="1" spcCol="1270" anchor="ctr" anchorCtr="0">
            <a:noAutofit/>
          </a:bodyPr>
          <a:lstStyle/>
          <a:p>
            <a:pPr marL="0" lvl="0" indent="0" algn="l" defTabSz="889000">
              <a:lnSpc>
                <a:spcPct val="100000"/>
              </a:lnSpc>
              <a:spcBef>
                <a:spcPct val="0"/>
              </a:spcBef>
              <a:spcAft>
                <a:spcPct val="35000"/>
              </a:spcAft>
              <a:buNone/>
            </a:pPr>
            <a:r>
              <a:rPr lang="en-US" sz="2000" kern="1200"/>
              <a:t>Discuss the value of the method compared to the investment and time</a:t>
            </a:r>
          </a:p>
        </p:txBody>
      </p:sp>
    </p:spTree>
    <p:extLst>
      <p:ext uri="{BB962C8B-B14F-4D97-AF65-F5344CB8AC3E}">
        <p14:creationId xmlns:p14="http://schemas.microsoft.com/office/powerpoint/2010/main" val="604917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a:xfrm>
            <a:off x="941801" y="731333"/>
            <a:ext cx="10664843" cy="741167"/>
          </a:xfrm>
        </p:spPr>
        <p:txBody>
          <a:bodyPr/>
          <a:lstStyle/>
          <a:p>
            <a:r>
              <a:rPr lang="en-US"/>
              <a:t>KPI and methods of evaluation</a:t>
            </a:r>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a:xfrm>
            <a:off x="1097280" y="1891145"/>
            <a:ext cx="10058400" cy="3977949"/>
          </a:xfrm>
        </p:spPr>
        <p:txBody>
          <a:bodyPr>
            <a:normAutofit/>
          </a:bodyPr>
          <a:lstStyle/>
          <a:p>
            <a:pPr marL="0" indent="0">
              <a:buNone/>
            </a:pPr>
            <a:endParaRPr lang="en-GB"/>
          </a:p>
          <a:p>
            <a:endParaRPr lang="lv-LV"/>
          </a:p>
        </p:txBody>
      </p:sp>
      <p:sp>
        <p:nvSpPr>
          <p:cNvPr id="4" name="Rektangel 3">
            <a:extLst>
              <a:ext uri="{FF2B5EF4-FFF2-40B4-BE49-F238E27FC236}">
                <a16:creationId xmlns:a16="http://schemas.microsoft.com/office/drawing/2014/main" id="{930AE636-C88D-436C-A76D-96AA3446F199}"/>
              </a:ext>
            </a:extLst>
          </p:cNvPr>
          <p:cNvSpPr/>
          <p:nvPr/>
        </p:nvSpPr>
        <p:spPr>
          <a:xfrm>
            <a:off x="5974813" y="3244334"/>
            <a:ext cx="242374" cy="369332"/>
          </a:xfrm>
          <a:prstGeom prst="rect">
            <a:avLst/>
          </a:prstGeom>
        </p:spPr>
        <p:txBody>
          <a:bodyPr wrap="none">
            <a:spAutoFit/>
          </a:bodyPr>
          <a:lstStyle/>
          <a:p>
            <a:r>
              <a:rPr lang="da-DK">
                <a:solidFill>
                  <a:srgbClr val="000000"/>
                </a:solidFill>
                <a:latin typeface="Times New Roman" panose="02020603050405020304" pitchFamily="18" charset="0"/>
              </a:rPr>
              <a:t> </a:t>
            </a:r>
            <a:endParaRPr lang="da-DK"/>
          </a:p>
        </p:txBody>
      </p:sp>
      <p:sp>
        <p:nvSpPr>
          <p:cNvPr id="6" name="Rektangel 5">
            <a:extLst>
              <a:ext uri="{FF2B5EF4-FFF2-40B4-BE49-F238E27FC236}">
                <a16:creationId xmlns:a16="http://schemas.microsoft.com/office/drawing/2014/main" id="{11840726-9E60-4813-B7E3-AB6A8BE394A3}"/>
              </a:ext>
            </a:extLst>
          </p:cNvPr>
          <p:cNvSpPr/>
          <p:nvPr/>
        </p:nvSpPr>
        <p:spPr>
          <a:xfrm>
            <a:off x="5974813" y="3244334"/>
            <a:ext cx="242374" cy="369332"/>
          </a:xfrm>
          <a:prstGeom prst="rect">
            <a:avLst/>
          </a:prstGeom>
        </p:spPr>
        <p:txBody>
          <a:bodyPr wrap="none">
            <a:spAutoFit/>
          </a:bodyPr>
          <a:lstStyle/>
          <a:p>
            <a:r>
              <a:rPr lang="da-DK">
                <a:solidFill>
                  <a:srgbClr val="000000"/>
                </a:solidFill>
                <a:latin typeface="Times New Roman" panose="02020603050405020304" pitchFamily="18" charset="0"/>
              </a:rPr>
              <a:t> </a:t>
            </a:r>
            <a:endParaRPr lang="da-DK"/>
          </a:p>
        </p:txBody>
      </p:sp>
      <p:graphicFrame>
        <p:nvGraphicFramePr>
          <p:cNvPr id="7" name="Tabel 6">
            <a:extLst>
              <a:ext uri="{FF2B5EF4-FFF2-40B4-BE49-F238E27FC236}">
                <a16:creationId xmlns:a16="http://schemas.microsoft.com/office/drawing/2014/main" id="{EDF5ECC1-FCD7-4C41-A140-A94BF91BA471}"/>
              </a:ext>
            </a:extLst>
          </p:cNvPr>
          <p:cNvGraphicFramePr>
            <a:graphicFrameLocks noGrp="1"/>
          </p:cNvGraphicFramePr>
          <p:nvPr>
            <p:extLst>
              <p:ext uri="{D42A27DB-BD31-4B8C-83A1-F6EECF244321}">
                <p14:modId xmlns:p14="http://schemas.microsoft.com/office/powerpoint/2010/main" val="3415982856"/>
              </p:ext>
            </p:extLst>
          </p:nvPr>
        </p:nvGraphicFramePr>
        <p:xfrm>
          <a:off x="274096" y="1494572"/>
          <a:ext cx="11643807" cy="4798684"/>
        </p:xfrm>
        <a:graphic>
          <a:graphicData uri="http://schemas.openxmlformats.org/drawingml/2006/table">
            <a:tbl>
              <a:tblPr/>
              <a:tblGrid>
                <a:gridCol w="1541805">
                  <a:extLst>
                    <a:ext uri="{9D8B030D-6E8A-4147-A177-3AD203B41FA5}">
                      <a16:colId xmlns:a16="http://schemas.microsoft.com/office/drawing/2014/main" val="2770247397"/>
                    </a:ext>
                  </a:extLst>
                </a:gridCol>
                <a:gridCol w="2756099">
                  <a:extLst>
                    <a:ext uri="{9D8B030D-6E8A-4147-A177-3AD203B41FA5}">
                      <a16:colId xmlns:a16="http://schemas.microsoft.com/office/drawing/2014/main" val="3799760817"/>
                    </a:ext>
                  </a:extLst>
                </a:gridCol>
                <a:gridCol w="2441438">
                  <a:extLst>
                    <a:ext uri="{9D8B030D-6E8A-4147-A177-3AD203B41FA5}">
                      <a16:colId xmlns:a16="http://schemas.microsoft.com/office/drawing/2014/main" val="3363901455"/>
                    </a:ext>
                  </a:extLst>
                </a:gridCol>
                <a:gridCol w="2597701">
                  <a:extLst>
                    <a:ext uri="{9D8B030D-6E8A-4147-A177-3AD203B41FA5}">
                      <a16:colId xmlns:a16="http://schemas.microsoft.com/office/drawing/2014/main" val="1350437316"/>
                    </a:ext>
                  </a:extLst>
                </a:gridCol>
                <a:gridCol w="2306764">
                  <a:extLst>
                    <a:ext uri="{9D8B030D-6E8A-4147-A177-3AD203B41FA5}">
                      <a16:colId xmlns:a16="http://schemas.microsoft.com/office/drawing/2014/main" val="3133805492"/>
                    </a:ext>
                  </a:extLst>
                </a:gridCol>
              </a:tblGrid>
              <a:tr h="402409">
                <a:tc>
                  <a:txBody>
                    <a:bodyPr/>
                    <a:lstStyle/>
                    <a:p>
                      <a:pPr algn="l" rtl="0" fontAlgn="base"/>
                      <a:r>
                        <a:rPr lang="en-US" sz="1800" b="1" i="0" dirty="0">
                          <a:effectLst/>
                          <a:latin typeface="Calibri" panose="020F0502020204030204" pitchFamily="34" charset="0"/>
                        </a:rPr>
                        <a:t> </a:t>
                      </a:r>
                    </a:p>
                  </a:txBody>
                  <a:tcPr marL="57537" marR="57537" marT="28769" marB="2876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99CB38"/>
                    </a:solidFill>
                  </a:tcPr>
                </a:tc>
                <a:tc>
                  <a:txBody>
                    <a:bodyPr/>
                    <a:lstStyle/>
                    <a:p>
                      <a:pPr algn="l" rtl="0" fontAlgn="base"/>
                      <a:r>
                        <a:rPr lang="en-GB" sz="2000" b="1" i="0" u="sng">
                          <a:effectLst/>
                          <a:latin typeface="Calibri" panose="020F0502020204030204" pitchFamily="34" charset="0"/>
                        </a:rPr>
                        <a:t>Energy</a:t>
                      </a:r>
                      <a:r>
                        <a:rPr lang="en-GB" sz="2000" b="0" i="0">
                          <a:effectLst/>
                          <a:latin typeface="Calibri" panose="020F0502020204030204" pitchFamily="34" charset="0"/>
                        </a:rPr>
                        <a:t> </a:t>
                      </a:r>
                      <a:endParaRPr lang="en-GB" sz="3500" b="0" i="0">
                        <a:effectLst/>
                      </a:endParaRPr>
                    </a:p>
                  </a:txBody>
                  <a:tcPr marL="57537" marR="57537" marT="28769" marB="28769">
                    <a:lnL w="3175" cap="flat" cmpd="sng" algn="ctr">
                      <a:solidFill>
                        <a:schemeClr val="bg1"/>
                      </a:solidFill>
                      <a:prstDash val="solid"/>
                      <a:round/>
                      <a:headEnd type="none" w="med" len="med"/>
                      <a:tailEnd type="none" w="med" len="med"/>
                    </a:lnL>
                    <a:lnR w="3175" cap="flat" cmpd="sng" algn="ctr">
                      <a:solidFill>
                        <a:srgbClr val="B0482F"/>
                      </a:solidFill>
                      <a:prstDash val="solid"/>
                      <a:round/>
                      <a:headEnd type="none" w="med" len="med"/>
                      <a:tailEnd type="none" w="med" len="med"/>
                    </a:lnR>
                    <a:lnT w="3175" cap="flat" cmpd="sng" algn="ctr">
                      <a:solidFill>
                        <a:srgbClr val="B0482F"/>
                      </a:solidFill>
                      <a:prstDash val="solid"/>
                      <a:round/>
                      <a:headEnd type="none" w="med" len="med"/>
                      <a:tailEnd type="none" w="med" len="med"/>
                    </a:lnT>
                    <a:lnB w="3175" cap="flat" cmpd="sng" algn="ctr">
                      <a:solidFill>
                        <a:srgbClr val="B0482F"/>
                      </a:solidFill>
                      <a:prstDash val="solid"/>
                      <a:round/>
                      <a:headEnd type="none" w="med" len="med"/>
                      <a:tailEnd type="none" w="med" len="med"/>
                    </a:lnB>
                    <a:solidFill>
                      <a:srgbClr val="99CB38"/>
                    </a:solidFill>
                  </a:tcPr>
                </a:tc>
                <a:tc>
                  <a:txBody>
                    <a:bodyPr/>
                    <a:lstStyle/>
                    <a:p>
                      <a:pPr algn="l" rtl="0" fontAlgn="base"/>
                      <a:r>
                        <a:rPr lang="en-GB" sz="2000" b="1" i="0" u="sng">
                          <a:effectLst/>
                          <a:latin typeface="Calibri" panose="020F0502020204030204" pitchFamily="34" charset="0"/>
                        </a:rPr>
                        <a:t>Indoor climate</a:t>
                      </a:r>
                      <a:r>
                        <a:rPr lang="en-GB" sz="2000" b="0" i="0">
                          <a:effectLst/>
                          <a:latin typeface="Calibri" panose="020F0502020204030204" pitchFamily="34" charset="0"/>
                        </a:rPr>
                        <a:t> </a:t>
                      </a:r>
                      <a:endParaRPr lang="en-GB" sz="3500" b="0" i="0">
                        <a:effectLst/>
                      </a:endParaRPr>
                    </a:p>
                  </a:txBody>
                  <a:tcPr marL="57537" marR="57537" marT="28769" marB="28769">
                    <a:lnL w="3175" cap="flat" cmpd="sng" algn="ctr">
                      <a:solidFill>
                        <a:srgbClr val="B0482F"/>
                      </a:solidFill>
                      <a:prstDash val="solid"/>
                      <a:round/>
                      <a:headEnd type="none" w="med" len="med"/>
                      <a:tailEnd type="none" w="med" len="med"/>
                    </a:lnL>
                    <a:lnR w="3175" cap="flat" cmpd="sng" algn="ctr">
                      <a:solidFill>
                        <a:srgbClr val="104F2F"/>
                      </a:solidFill>
                      <a:prstDash val="solid"/>
                      <a:round/>
                      <a:headEnd type="none" w="med" len="med"/>
                      <a:tailEnd type="none" w="med" len="med"/>
                    </a:lnR>
                    <a:lnT w="3175" cap="flat" cmpd="sng" algn="ctr">
                      <a:solidFill>
                        <a:srgbClr val="104F2F"/>
                      </a:solidFill>
                      <a:prstDash val="solid"/>
                      <a:round/>
                      <a:headEnd type="none" w="med" len="med"/>
                      <a:tailEnd type="none" w="med" len="med"/>
                    </a:lnT>
                    <a:lnB w="3175" cap="flat" cmpd="sng" algn="ctr">
                      <a:solidFill>
                        <a:srgbClr val="104F2F"/>
                      </a:solidFill>
                      <a:prstDash val="solid"/>
                      <a:round/>
                      <a:headEnd type="none" w="med" len="med"/>
                      <a:tailEnd type="none" w="med" len="med"/>
                    </a:lnB>
                    <a:solidFill>
                      <a:srgbClr val="99CB38"/>
                    </a:solidFill>
                  </a:tcPr>
                </a:tc>
                <a:tc>
                  <a:txBody>
                    <a:bodyPr/>
                    <a:lstStyle/>
                    <a:p>
                      <a:pPr algn="l" rtl="0" fontAlgn="base"/>
                      <a:r>
                        <a:rPr lang="en-GB" sz="2000" b="1" i="0" u="sng">
                          <a:effectLst/>
                          <a:latin typeface="Calibri" panose="020F0502020204030204" pitchFamily="34" charset="0"/>
                        </a:rPr>
                        <a:t>Maintenance</a:t>
                      </a:r>
                      <a:r>
                        <a:rPr lang="en-GB" sz="2000" b="0" i="0">
                          <a:effectLst/>
                          <a:latin typeface="Calibri" panose="020F0502020204030204" pitchFamily="34" charset="0"/>
                        </a:rPr>
                        <a:t> </a:t>
                      </a:r>
                      <a:endParaRPr lang="en-GB" sz="3500" b="0" i="0">
                        <a:effectLst/>
                      </a:endParaRPr>
                    </a:p>
                  </a:txBody>
                  <a:tcPr marL="57537" marR="57537" marT="28769" marB="28769">
                    <a:lnL w="3175" cap="flat" cmpd="sng" algn="ctr">
                      <a:solidFill>
                        <a:srgbClr val="104F2F"/>
                      </a:solidFill>
                      <a:prstDash val="solid"/>
                      <a:round/>
                      <a:headEnd type="none" w="med" len="med"/>
                      <a:tailEnd type="none" w="med" len="med"/>
                    </a:lnL>
                    <a:lnR w="3175" cap="flat" cmpd="sng" algn="ctr">
                      <a:solidFill>
                        <a:srgbClr val="304B2F"/>
                      </a:solidFill>
                      <a:prstDash val="solid"/>
                      <a:round/>
                      <a:headEnd type="none" w="med" len="med"/>
                      <a:tailEnd type="none" w="med" len="med"/>
                    </a:lnR>
                    <a:lnT w="3175" cap="flat" cmpd="sng" algn="ctr">
                      <a:solidFill>
                        <a:srgbClr val="304B2F"/>
                      </a:solidFill>
                      <a:prstDash val="solid"/>
                      <a:round/>
                      <a:headEnd type="none" w="med" len="med"/>
                      <a:tailEnd type="none" w="med" len="med"/>
                    </a:lnT>
                    <a:lnB w="3175" cap="flat" cmpd="sng" algn="ctr">
                      <a:solidFill>
                        <a:srgbClr val="304B2F"/>
                      </a:solidFill>
                      <a:prstDash val="solid"/>
                      <a:round/>
                      <a:headEnd type="none" w="med" len="med"/>
                      <a:tailEnd type="none" w="med" len="med"/>
                    </a:lnB>
                    <a:solidFill>
                      <a:srgbClr val="99CB38"/>
                    </a:solidFill>
                  </a:tcPr>
                </a:tc>
                <a:tc>
                  <a:txBody>
                    <a:bodyPr/>
                    <a:lstStyle/>
                    <a:p>
                      <a:pPr algn="l" rtl="0" fontAlgn="base"/>
                      <a:r>
                        <a:rPr lang="en-GB" sz="2000" b="1" i="0" u="sng">
                          <a:effectLst/>
                          <a:latin typeface="Calibri" panose="020F0502020204030204" pitchFamily="34" charset="0"/>
                        </a:rPr>
                        <a:t>Operation</a:t>
                      </a:r>
                      <a:r>
                        <a:rPr lang="en-GB" sz="2000" b="0" i="0">
                          <a:effectLst/>
                          <a:latin typeface="Calibri" panose="020F0502020204030204" pitchFamily="34" charset="0"/>
                        </a:rPr>
                        <a:t> </a:t>
                      </a:r>
                      <a:endParaRPr lang="en-GB" sz="3500" b="0" i="0">
                        <a:effectLst/>
                      </a:endParaRPr>
                    </a:p>
                  </a:txBody>
                  <a:tcPr marL="57537" marR="57537" marT="28769" marB="28769">
                    <a:lnL w="3175" cap="flat" cmpd="sng" algn="ctr">
                      <a:solidFill>
                        <a:srgbClr val="304B2F"/>
                      </a:solidFill>
                      <a:prstDash val="solid"/>
                      <a:round/>
                      <a:headEnd type="none" w="med" len="med"/>
                      <a:tailEnd type="none" w="med" len="med"/>
                    </a:lnL>
                    <a:lnR w="3175" cap="flat" cmpd="sng" algn="ctr">
                      <a:solidFill>
                        <a:srgbClr val="504A2F"/>
                      </a:solidFill>
                      <a:prstDash val="solid"/>
                      <a:round/>
                      <a:headEnd type="none" w="med" len="med"/>
                      <a:tailEnd type="none" w="med" len="med"/>
                    </a:lnR>
                    <a:lnT w="3175" cap="flat" cmpd="sng" algn="ctr">
                      <a:solidFill>
                        <a:srgbClr val="504A2F"/>
                      </a:solidFill>
                      <a:prstDash val="solid"/>
                      <a:round/>
                      <a:headEnd type="none" w="med" len="med"/>
                      <a:tailEnd type="none" w="med" len="med"/>
                    </a:lnT>
                    <a:lnB w="3175" cap="flat" cmpd="sng" algn="ctr">
                      <a:solidFill>
                        <a:srgbClr val="504A2F"/>
                      </a:solidFill>
                      <a:prstDash val="solid"/>
                      <a:round/>
                      <a:headEnd type="none" w="med" len="med"/>
                      <a:tailEnd type="none" w="med" len="med"/>
                    </a:lnB>
                    <a:solidFill>
                      <a:srgbClr val="99CB38"/>
                    </a:solidFill>
                  </a:tcPr>
                </a:tc>
                <a:extLst>
                  <a:ext uri="{0D108BD9-81ED-4DB2-BD59-A6C34878D82A}">
                    <a16:rowId xmlns:a16="http://schemas.microsoft.com/office/drawing/2014/main" val="1542469353"/>
                  </a:ext>
                </a:extLst>
              </a:tr>
              <a:tr h="1299537">
                <a:tc>
                  <a:txBody>
                    <a:bodyPr/>
                    <a:lstStyle/>
                    <a:p>
                      <a:pPr marL="0" algn="l" defTabSz="914400" rtl="0" eaLnBrk="1" latinLnBrk="0" hangingPunct="1">
                        <a:lnSpc>
                          <a:spcPct val="107000"/>
                        </a:lnSpc>
                        <a:spcAft>
                          <a:spcPts val="800"/>
                        </a:spcAft>
                      </a:pPr>
                      <a:r>
                        <a:rPr lang="en-US" sz="1500" b="1" kern="1200" dirty="0">
                          <a:solidFill>
                            <a:schemeClr val="tx1"/>
                          </a:solidFill>
                          <a:effectLst/>
                          <a:latin typeface="+mn-lt"/>
                          <a:ea typeface="+mn-ea"/>
                          <a:cs typeface="+mn-cs"/>
                        </a:rPr>
                        <a:t>Example of performance goal</a:t>
                      </a:r>
                      <a:endParaRPr lang="da-DK" sz="1500" b="1" kern="1200" dirty="0">
                        <a:solidFill>
                          <a:schemeClr val="tx1"/>
                        </a:solidFill>
                        <a:effectLst/>
                        <a:latin typeface="+mn-lt"/>
                        <a:ea typeface="+mn-ea"/>
                        <a:cs typeface="+mn-cs"/>
                      </a:endParaRPr>
                    </a:p>
                  </a:txBody>
                  <a:tcPr marL="72106" marR="72106" marT="0" marB="0">
                    <a:lnL w="3175" cap="flat" cmpd="sng" algn="ctr">
                      <a:solidFill>
                        <a:srgbClr val="90442E"/>
                      </a:solidFill>
                      <a:prstDash val="solid"/>
                      <a:round/>
                      <a:headEnd type="none" w="med" len="med"/>
                      <a:tailEnd type="none" w="med" len="med"/>
                    </a:lnL>
                    <a:lnR w="3175" cap="flat" cmpd="sng" algn="ctr">
                      <a:solidFill>
                        <a:srgbClr val="90442E"/>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algn="l" defTabSz="914400" rtl="0" eaLnBrk="1" latinLnBrk="0" hangingPunct="1">
                        <a:lnSpc>
                          <a:spcPct val="107000"/>
                        </a:lnSpc>
                        <a:spcAft>
                          <a:spcPts val="800"/>
                        </a:spcAft>
                      </a:pPr>
                      <a:r>
                        <a:rPr lang="en-GB" sz="1500" kern="1200" dirty="0">
                          <a:solidFill>
                            <a:schemeClr val="tx1"/>
                          </a:solidFill>
                          <a:effectLst/>
                          <a:latin typeface="+mn-lt"/>
                          <a:ea typeface="+mn-ea"/>
                          <a:cs typeface="+mn-cs"/>
                        </a:rPr>
                        <a:t>Energy saving with an average of max xx years Pay-back-time (PBT)</a:t>
                      </a:r>
                      <a:endParaRPr lang="da-DK" sz="1500" kern="1200" dirty="0">
                        <a:solidFill>
                          <a:schemeClr val="tx1"/>
                        </a:solidFill>
                        <a:effectLst/>
                        <a:latin typeface="+mn-lt"/>
                        <a:ea typeface="+mn-ea"/>
                        <a:cs typeface="+mn-cs"/>
                      </a:endParaRPr>
                    </a:p>
                    <a:p>
                      <a:pPr marL="0" algn="l" defTabSz="914400" rtl="0" eaLnBrk="1" latinLnBrk="0" hangingPunct="1">
                        <a:lnSpc>
                          <a:spcPct val="107000"/>
                        </a:lnSpc>
                        <a:spcAft>
                          <a:spcPts val="800"/>
                        </a:spcAft>
                      </a:pPr>
                      <a:r>
                        <a:rPr lang="en-GB" sz="1500" kern="1200" dirty="0">
                          <a:solidFill>
                            <a:schemeClr val="tx1"/>
                          </a:solidFill>
                          <a:effectLst/>
                          <a:latin typeface="+mn-lt"/>
                          <a:ea typeface="+mn-ea"/>
                          <a:cs typeface="+mn-cs"/>
                        </a:rPr>
                        <a:t>CO2 reduction xx%</a:t>
                      </a:r>
                    </a:p>
                    <a:p>
                      <a:pPr marL="0" algn="l" defTabSz="914400" rtl="0" eaLnBrk="1" latinLnBrk="0" hangingPunct="1">
                        <a:lnSpc>
                          <a:spcPct val="107000"/>
                        </a:lnSpc>
                        <a:spcAft>
                          <a:spcPts val="800"/>
                        </a:spcAft>
                      </a:pPr>
                      <a:r>
                        <a:rPr lang="en-GB" sz="1500" kern="1200" dirty="0">
                          <a:solidFill>
                            <a:schemeClr val="tx1"/>
                          </a:solidFill>
                          <a:effectLst/>
                          <a:latin typeface="+mn-lt"/>
                          <a:ea typeface="+mn-ea"/>
                          <a:cs typeface="+mn-cs"/>
                        </a:rPr>
                        <a:t>A more energy efficient operation</a:t>
                      </a:r>
                      <a:endParaRPr lang="da-DK" sz="1500" kern="1200" dirty="0">
                        <a:solidFill>
                          <a:schemeClr val="tx1"/>
                        </a:solidFill>
                        <a:effectLst/>
                        <a:latin typeface="+mn-lt"/>
                        <a:ea typeface="+mn-ea"/>
                        <a:cs typeface="+mn-cs"/>
                      </a:endParaRPr>
                    </a:p>
                  </a:txBody>
                  <a:tcPr marL="72106" marR="72106" marT="0" marB="0">
                    <a:lnL w="3175" cap="flat" cmpd="sng" algn="ctr">
                      <a:solidFill>
                        <a:srgbClr val="90442E"/>
                      </a:solidFill>
                      <a:prstDash val="solid"/>
                      <a:round/>
                      <a:headEnd type="none" w="med" len="med"/>
                      <a:tailEnd type="none" w="med" len="med"/>
                    </a:lnL>
                    <a:lnR w="3175" cap="flat" cmpd="sng" algn="ctr">
                      <a:solidFill>
                        <a:srgbClr val="D0422E"/>
                      </a:solidFill>
                      <a:prstDash val="solid"/>
                      <a:round/>
                      <a:headEnd type="none" w="med" len="med"/>
                      <a:tailEnd type="none" w="med" len="med"/>
                    </a:lnR>
                    <a:lnT w="3175" cap="flat" cmpd="sng" algn="ctr">
                      <a:solidFill>
                        <a:srgbClr val="B0482F"/>
                      </a:solidFill>
                      <a:prstDash val="solid"/>
                      <a:round/>
                      <a:headEnd type="none" w="med" len="med"/>
                      <a:tailEnd type="none" w="med" len="med"/>
                    </a:lnT>
                    <a:lnB w="3175" cap="flat" cmpd="sng" algn="ctr">
                      <a:solidFill>
                        <a:srgbClr val="B0482F"/>
                      </a:solidFill>
                      <a:prstDash val="solid"/>
                      <a:round/>
                      <a:headEnd type="none" w="med" len="med"/>
                      <a:tailEnd type="none" w="med" len="med"/>
                    </a:lnB>
                    <a:solidFill>
                      <a:schemeClr val="accent2">
                        <a:lumMod val="20000"/>
                        <a:lumOff val="80000"/>
                      </a:schemeClr>
                    </a:solidFill>
                  </a:tcPr>
                </a:tc>
                <a:tc>
                  <a:txBody>
                    <a:bodyPr/>
                    <a:lstStyle/>
                    <a:p>
                      <a:pPr marL="0" algn="l" defTabSz="914400" rtl="0" eaLnBrk="1" latinLnBrk="0" hangingPunct="1">
                        <a:lnSpc>
                          <a:spcPct val="107000"/>
                        </a:lnSpc>
                        <a:spcAft>
                          <a:spcPts val="800"/>
                        </a:spcAft>
                      </a:pPr>
                      <a:r>
                        <a:rPr lang="en-GB" sz="1500" kern="1200" dirty="0">
                          <a:solidFill>
                            <a:schemeClr val="tx1"/>
                          </a:solidFill>
                          <a:effectLst/>
                          <a:latin typeface="+mn-lt"/>
                          <a:ea typeface="+mn-ea"/>
                          <a:cs typeface="+mn-cs"/>
                        </a:rPr>
                        <a:t>CO2 in classrooms do not exceed limit values</a:t>
                      </a:r>
                      <a:endParaRPr lang="da-DK" sz="1500" kern="1200" dirty="0">
                        <a:solidFill>
                          <a:schemeClr val="tx1"/>
                        </a:solidFill>
                        <a:effectLst/>
                        <a:latin typeface="+mn-lt"/>
                        <a:ea typeface="+mn-ea"/>
                        <a:cs typeface="+mn-cs"/>
                      </a:endParaRPr>
                    </a:p>
                    <a:p>
                      <a:pPr marL="0" algn="l" defTabSz="914400" rtl="0" eaLnBrk="1" latinLnBrk="0" hangingPunct="1">
                        <a:lnSpc>
                          <a:spcPct val="107000"/>
                        </a:lnSpc>
                        <a:spcAft>
                          <a:spcPts val="800"/>
                        </a:spcAft>
                      </a:pPr>
                      <a:r>
                        <a:rPr lang="en-GB" sz="1500" kern="1200" dirty="0">
                          <a:solidFill>
                            <a:schemeClr val="tx1"/>
                          </a:solidFill>
                          <a:effectLst/>
                          <a:latin typeface="+mn-lt"/>
                          <a:ea typeface="+mn-ea"/>
                          <a:cs typeface="+mn-cs"/>
                        </a:rPr>
                        <a:t>Temperatures in acceptable range and reduced complaints about drafts</a:t>
                      </a:r>
                      <a:endParaRPr lang="da-DK" sz="1500" kern="1200" dirty="0">
                        <a:solidFill>
                          <a:schemeClr val="tx1"/>
                        </a:solidFill>
                        <a:effectLst/>
                        <a:latin typeface="+mn-lt"/>
                        <a:ea typeface="+mn-ea"/>
                        <a:cs typeface="+mn-cs"/>
                      </a:endParaRPr>
                    </a:p>
                  </a:txBody>
                  <a:tcPr marL="72106" marR="72106" marT="0" marB="0">
                    <a:lnL w="3175" cap="flat" cmpd="sng" algn="ctr">
                      <a:solidFill>
                        <a:srgbClr val="D0422E"/>
                      </a:solidFill>
                      <a:prstDash val="solid"/>
                      <a:round/>
                      <a:headEnd type="none" w="med" len="med"/>
                      <a:tailEnd type="none" w="med" len="med"/>
                    </a:lnL>
                    <a:lnR w="3175" cap="flat" cmpd="sng" algn="ctr">
                      <a:solidFill>
                        <a:srgbClr val="D0482E"/>
                      </a:solidFill>
                      <a:prstDash val="solid"/>
                      <a:round/>
                      <a:headEnd type="none" w="med" len="med"/>
                      <a:tailEnd type="none" w="med" len="med"/>
                    </a:lnR>
                    <a:lnT w="3175" cap="flat" cmpd="sng" algn="ctr">
                      <a:solidFill>
                        <a:srgbClr val="104F2F"/>
                      </a:solidFill>
                      <a:prstDash val="solid"/>
                      <a:round/>
                      <a:headEnd type="none" w="med" len="med"/>
                      <a:tailEnd type="none" w="med" len="med"/>
                    </a:lnT>
                    <a:lnB w="3175" cap="flat" cmpd="sng" algn="ctr">
                      <a:solidFill>
                        <a:srgbClr val="104F2F"/>
                      </a:solidFill>
                      <a:prstDash val="solid"/>
                      <a:round/>
                      <a:headEnd type="none" w="med" len="med"/>
                      <a:tailEnd type="none" w="med" len="med"/>
                    </a:lnB>
                    <a:solidFill>
                      <a:schemeClr val="accent2">
                        <a:lumMod val="20000"/>
                        <a:lumOff val="80000"/>
                      </a:schemeClr>
                    </a:solidFill>
                  </a:tcPr>
                </a:tc>
                <a:tc>
                  <a:txBody>
                    <a:bodyPr/>
                    <a:lstStyle/>
                    <a:p>
                      <a:pPr marL="0" algn="l" defTabSz="914400" rtl="0" eaLnBrk="1" latinLnBrk="0" hangingPunct="1">
                        <a:lnSpc>
                          <a:spcPct val="107000"/>
                        </a:lnSpc>
                        <a:spcAft>
                          <a:spcPts val="800"/>
                        </a:spcAft>
                      </a:pPr>
                      <a:r>
                        <a:rPr lang="en-GB" sz="1500" kern="1200" dirty="0">
                          <a:solidFill>
                            <a:schemeClr val="tx1"/>
                          </a:solidFill>
                          <a:effectLst/>
                          <a:latin typeface="+mn-lt"/>
                          <a:ea typeface="+mn-ea"/>
                          <a:cs typeface="+mn-cs"/>
                        </a:rPr>
                        <a:t>Improved maintenance level to x with reduced backlog</a:t>
                      </a:r>
                      <a:endParaRPr lang="da-DK" sz="1500" kern="1200" dirty="0">
                        <a:solidFill>
                          <a:schemeClr val="tx1"/>
                        </a:solidFill>
                        <a:effectLst/>
                        <a:latin typeface="+mn-lt"/>
                        <a:ea typeface="+mn-ea"/>
                        <a:cs typeface="+mn-cs"/>
                      </a:endParaRPr>
                    </a:p>
                  </a:txBody>
                  <a:tcPr marL="72106" marR="72106" marT="0" marB="0">
                    <a:lnL w="3175" cap="flat" cmpd="sng" algn="ctr">
                      <a:solidFill>
                        <a:srgbClr val="D0482E"/>
                      </a:solidFill>
                      <a:prstDash val="solid"/>
                      <a:round/>
                      <a:headEnd type="none" w="med" len="med"/>
                      <a:tailEnd type="none" w="med" len="med"/>
                    </a:lnL>
                    <a:lnR w="3175" cap="flat" cmpd="sng" algn="ctr">
                      <a:solidFill>
                        <a:srgbClr val="70472E"/>
                      </a:solidFill>
                      <a:prstDash val="solid"/>
                      <a:round/>
                      <a:headEnd type="none" w="med" len="med"/>
                      <a:tailEnd type="none" w="med" len="med"/>
                    </a:lnR>
                    <a:lnT w="3175" cap="flat" cmpd="sng" algn="ctr">
                      <a:solidFill>
                        <a:srgbClr val="304B2F"/>
                      </a:solidFill>
                      <a:prstDash val="solid"/>
                      <a:round/>
                      <a:headEnd type="none" w="med" len="med"/>
                      <a:tailEnd type="none" w="med" len="med"/>
                    </a:lnT>
                    <a:lnB w="3175" cap="flat" cmpd="sng" algn="ctr">
                      <a:solidFill>
                        <a:srgbClr val="304B2F"/>
                      </a:solidFill>
                      <a:prstDash val="solid"/>
                      <a:round/>
                      <a:headEnd type="none" w="med" len="med"/>
                      <a:tailEnd type="none" w="med" len="med"/>
                    </a:lnB>
                    <a:solidFill>
                      <a:schemeClr val="accent2">
                        <a:lumMod val="20000"/>
                        <a:lumOff val="80000"/>
                      </a:schemeClr>
                    </a:solidFill>
                  </a:tcPr>
                </a:tc>
                <a:tc>
                  <a:txBody>
                    <a:bodyPr/>
                    <a:lstStyle/>
                    <a:p>
                      <a:pPr marL="0" algn="l" defTabSz="914400" rtl="0" eaLnBrk="1" latinLnBrk="0" hangingPunct="1">
                        <a:lnSpc>
                          <a:spcPct val="107000"/>
                        </a:lnSpc>
                        <a:spcAft>
                          <a:spcPts val="800"/>
                        </a:spcAft>
                      </a:pPr>
                      <a:r>
                        <a:rPr lang="en-GB" sz="1500" kern="1200" dirty="0">
                          <a:solidFill>
                            <a:schemeClr val="tx1"/>
                          </a:solidFill>
                          <a:effectLst/>
                          <a:latin typeface="+mn-lt"/>
                          <a:ea typeface="+mn-ea"/>
                          <a:cs typeface="+mn-cs"/>
                        </a:rPr>
                        <a:t>A more energy efficiency operation and improved response time to x. </a:t>
                      </a:r>
                      <a:endParaRPr lang="da-DK" sz="1500" kern="1200" dirty="0">
                        <a:solidFill>
                          <a:schemeClr val="tx1"/>
                        </a:solidFill>
                        <a:effectLst/>
                        <a:latin typeface="+mn-lt"/>
                        <a:ea typeface="+mn-ea"/>
                        <a:cs typeface="+mn-cs"/>
                      </a:endParaRPr>
                    </a:p>
                  </a:txBody>
                  <a:tcPr marL="72106" marR="72106" marT="0" marB="0">
                    <a:lnL w="3175" cap="flat" cmpd="sng" algn="ctr">
                      <a:solidFill>
                        <a:srgbClr val="70472E"/>
                      </a:solidFill>
                      <a:prstDash val="solid"/>
                      <a:round/>
                      <a:headEnd type="none" w="med" len="med"/>
                      <a:tailEnd type="none" w="med" len="med"/>
                    </a:lnL>
                    <a:lnR w="3175" cap="flat" cmpd="sng" algn="ctr">
                      <a:solidFill>
                        <a:srgbClr val="70412E"/>
                      </a:solidFill>
                      <a:prstDash val="solid"/>
                      <a:round/>
                      <a:headEnd type="none" w="med" len="med"/>
                      <a:tailEnd type="none" w="med" len="med"/>
                    </a:lnR>
                    <a:lnT w="3175" cap="flat" cmpd="sng" algn="ctr">
                      <a:solidFill>
                        <a:srgbClr val="504A2F"/>
                      </a:solidFill>
                      <a:prstDash val="solid"/>
                      <a:round/>
                      <a:headEnd type="none" w="med" len="med"/>
                      <a:tailEnd type="none" w="med" len="med"/>
                    </a:lnT>
                    <a:lnB w="3175" cap="flat" cmpd="sng" algn="ctr">
                      <a:solidFill>
                        <a:srgbClr val="504A2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920382800"/>
                  </a:ext>
                </a:extLst>
              </a:tr>
              <a:tr h="1774254">
                <a:tc>
                  <a:txBody>
                    <a:bodyPr/>
                    <a:lstStyle/>
                    <a:p>
                      <a:pPr>
                        <a:lnSpc>
                          <a:spcPct val="107000"/>
                        </a:lnSpc>
                        <a:spcAft>
                          <a:spcPts val="800"/>
                        </a:spcAft>
                      </a:pPr>
                      <a:r>
                        <a:rPr lang="en-US" sz="1500" b="1">
                          <a:effectLst/>
                        </a:rPr>
                        <a:t>Example of method of performance verification</a:t>
                      </a:r>
                      <a:endParaRPr lang="da-DK" sz="1500" b="1">
                        <a:effectLst/>
                        <a:latin typeface="Calibri Light" panose="020F0302020204030204" pitchFamily="34" charset="0"/>
                        <a:ea typeface="SimSun" panose="02010600030101010101" pitchFamily="2" charset="-122"/>
                        <a:cs typeface="Arial" panose="020B0604020202020204" pitchFamily="34" charset="0"/>
                      </a:endParaRPr>
                    </a:p>
                  </a:txBody>
                  <a:tcPr marL="72106" marR="72106" marT="0" marB="0">
                    <a:lnL w="3175" cap="flat" cmpd="sng" algn="ctr">
                      <a:solidFill>
                        <a:srgbClr val="90442E"/>
                      </a:solidFill>
                      <a:prstDash val="solid"/>
                      <a:round/>
                      <a:headEnd type="none" w="med" len="med"/>
                      <a:tailEnd type="none" w="med" len="med"/>
                    </a:lnL>
                    <a:lnR w="3175" cap="flat" cmpd="sng" algn="ctr">
                      <a:solidFill>
                        <a:srgbClr val="90442E"/>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90442E"/>
                      </a:solidFill>
                      <a:prstDash val="solid"/>
                      <a:round/>
                      <a:headEnd type="none" w="med" len="med"/>
                      <a:tailEnd type="none" w="med" len="med"/>
                    </a:lnB>
                    <a:solidFill>
                      <a:srgbClr val="DEECCE"/>
                    </a:solidFill>
                  </a:tcPr>
                </a:tc>
                <a:tc>
                  <a:txBody>
                    <a:bodyPr/>
                    <a:lstStyle/>
                    <a:p>
                      <a:pPr marL="0" algn="l" defTabSz="914400" rtl="0" eaLnBrk="1" latinLnBrk="0" hangingPunct="1">
                        <a:lnSpc>
                          <a:spcPct val="107000"/>
                        </a:lnSpc>
                        <a:spcAft>
                          <a:spcPts val="800"/>
                        </a:spcAft>
                      </a:pPr>
                      <a:r>
                        <a:rPr lang="en-GB" sz="1500" kern="1200">
                          <a:solidFill>
                            <a:schemeClr val="tx1"/>
                          </a:solidFill>
                          <a:effectLst/>
                          <a:latin typeface="+mn-lt"/>
                          <a:ea typeface="+mn-ea"/>
                          <a:cs typeface="+mn-cs"/>
                        </a:rPr>
                        <a:t>Energy monitoring with a performance budget in Energy Management system (EMS), monitoring of key factors with influence on EE in building management system (BMS) </a:t>
                      </a:r>
                    </a:p>
                    <a:p>
                      <a:pPr marL="0" algn="l" defTabSz="914400" rtl="0" eaLnBrk="1" latinLnBrk="0" hangingPunct="1">
                        <a:lnSpc>
                          <a:spcPct val="107000"/>
                        </a:lnSpc>
                        <a:spcAft>
                          <a:spcPts val="800"/>
                        </a:spcAft>
                      </a:pPr>
                      <a:endParaRPr lang="da-DK" sz="1500" kern="1200">
                        <a:solidFill>
                          <a:schemeClr val="tx1"/>
                        </a:solidFill>
                        <a:effectLst/>
                        <a:latin typeface="+mn-lt"/>
                        <a:ea typeface="+mn-ea"/>
                        <a:cs typeface="+mn-cs"/>
                      </a:endParaRPr>
                    </a:p>
                  </a:txBody>
                  <a:tcPr marL="72106" marR="72106" marT="0" marB="0">
                    <a:lnL w="3175" cap="flat" cmpd="sng" algn="ctr">
                      <a:solidFill>
                        <a:srgbClr val="90442E"/>
                      </a:solidFill>
                      <a:prstDash val="solid"/>
                      <a:round/>
                      <a:headEnd type="none" w="med" len="med"/>
                      <a:tailEnd type="none" w="med" len="med"/>
                    </a:lnL>
                    <a:lnR w="3175" cap="flat" cmpd="sng" algn="ctr">
                      <a:solidFill>
                        <a:srgbClr val="D0422E"/>
                      </a:solidFill>
                      <a:prstDash val="solid"/>
                      <a:round/>
                      <a:headEnd type="none" w="med" len="med"/>
                      <a:tailEnd type="none" w="med" len="med"/>
                    </a:lnR>
                    <a:lnT w="3175" cap="flat" cmpd="sng" algn="ctr">
                      <a:solidFill>
                        <a:srgbClr val="B0482F"/>
                      </a:solidFill>
                      <a:prstDash val="solid"/>
                      <a:round/>
                      <a:headEnd type="none" w="med" len="med"/>
                      <a:tailEnd type="none" w="med" len="med"/>
                    </a:lnT>
                    <a:lnB w="3175" cap="flat" cmpd="sng" algn="ctr">
                      <a:solidFill>
                        <a:srgbClr val="D0422E"/>
                      </a:solidFill>
                      <a:prstDash val="solid"/>
                      <a:round/>
                      <a:headEnd type="none" w="med" len="med"/>
                      <a:tailEnd type="none" w="med" len="med"/>
                    </a:lnB>
                    <a:solidFill>
                      <a:srgbClr val="DEECCE"/>
                    </a:solidFill>
                  </a:tcPr>
                </a:tc>
                <a:tc>
                  <a:txBody>
                    <a:bodyPr/>
                    <a:lstStyle/>
                    <a:p>
                      <a:pPr marL="0" algn="l" defTabSz="914400" rtl="0" eaLnBrk="1" latinLnBrk="0" hangingPunct="1">
                        <a:lnSpc>
                          <a:spcPct val="107000"/>
                        </a:lnSpc>
                        <a:spcAft>
                          <a:spcPts val="800"/>
                        </a:spcAft>
                      </a:pPr>
                      <a:r>
                        <a:rPr lang="en-GB" sz="1500" kern="1200">
                          <a:solidFill>
                            <a:schemeClr val="tx1"/>
                          </a:solidFill>
                          <a:effectLst/>
                          <a:latin typeface="+mn-lt"/>
                          <a:ea typeface="+mn-ea"/>
                          <a:cs typeface="+mn-cs"/>
                        </a:rPr>
                        <a:t>Monitoring indoor measurements from sensors, yearly interviews, time registration </a:t>
                      </a:r>
                      <a:endParaRPr lang="da-DK" sz="1500" kern="1200">
                        <a:solidFill>
                          <a:schemeClr val="tx1"/>
                        </a:solidFill>
                        <a:effectLst/>
                        <a:latin typeface="+mn-lt"/>
                        <a:ea typeface="+mn-ea"/>
                        <a:cs typeface="+mn-cs"/>
                      </a:endParaRPr>
                    </a:p>
                  </a:txBody>
                  <a:tcPr marL="72106" marR="72106" marT="0" marB="0">
                    <a:lnL w="3175" cap="flat" cmpd="sng" algn="ctr">
                      <a:solidFill>
                        <a:srgbClr val="D0422E"/>
                      </a:solidFill>
                      <a:prstDash val="solid"/>
                      <a:round/>
                      <a:headEnd type="none" w="med" len="med"/>
                      <a:tailEnd type="none" w="med" len="med"/>
                    </a:lnL>
                    <a:lnR w="3175" cap="flat" cmpd="sng" algn="ctr">
                      <a:solidFill>
                        <a:srgbClr val="D0482E"/>
                      </a:solidFill>
                      <a:prstDash val="solid"/>
                      <a:round/>
                      <a:headEnd type="none" w="med" len="med"/>
                      <a:tailEnd type="none" w="med" len="med"/>
                    </a:lnR>
                    <a:lnT w="3175" cap="flat" cmpd="sng" algn="ctr">
                      <a:solidFill>
                        <a:srgbClr val="104F2F"/>
                      </a:solidFill>
                      <a:prstDash val="solid"/>
                      <a:round/>
                      <a:headEnd type="none" w="med" len="med"/>
                      <a:tailEnd type="none" w="med" len="med"/>
                    </a:lnT>
                    <a:lnB w="3175" cap="flat" cmpd="sng" algn="ctr">
                      <a:solidFill>
                        <a:srgbClr val="D0482E"/>
                      </a:solidFill>
                      <a:prstDash val="solid"/>
                      <a:round/>
                      <a:headEnd type="none" w="med" len="med"/>
                      <a:tailEnd type="none" w="med" len="med"/>
                    </a:lnB>
                    <a:solidFill>
                      <a:srgbClr val="DEECCE"/>
                    </a:solidFill>
                  </a:tcPr>
                </a:tc>
                <a:tc>
                  <a:txBody>
                    <a:bodyPr/>
                    <a:lstStyle/>
                    <a:p>
                      <a:pPr marL="0" algn="l" defTabSz="914400" rtl="0" eaLnBrk="1" latinLnBrk="0" hangingPunct="1">
                        <a:lnSpc>
                          <a:spcPct val="107000"/>
                        </a:lnSpc>
                        <a:spcAft>
                          <a:spcPts val="800"/>
                        </a:spcAft>
                      </a:pPr>
                      <a:r>
                        <a:rPr lang="en-GB" sz="1500" kern="1200">
                          <a:solidFill>
                            <a:schemeClr val="tx1"/>
                          </a:solidFill>
                          <a:effectLst/>
                          <a:latin typeface="+mn-lt"/>
                          <a:ea typeface="+mn-ea"/>
                          <a:cs typeface="+mn-cs"/>
                        </a:rPr>
                        <a:t>Follow up on condition level in FM system, calculation of reduction in maintenance backlog and budget for emergency maintenance </a:t>
                      </a:r>
                      <a:endParaRPr lang="da-DK" sz="1500" kern="1200">
                        <a:solidFill>
                          <a:schemeClr val="tx1"/>
                        </a:solidFill>
                        <a:effectLst/>
                        <a:latin typeface="+mn-lt"/>
                        <a:ea typeface="+mn-ea"/>
                        <a:cs typeface="+mn-cs"/>
                      </a:endParaRPr>
                    </a:p>
                  </a:txBody>
                  <a:tcPr marL="72106" marR="72106" marT="0" marB="0">
                    <a:lnL w="3175" cap="flat" cmpd="sng" algn="ctr">
                      <a:solidFill>
                        <a:srgbClr val="D0482E"/>
                      </a:solidFill>
                      <a:prstDash val="solid"/>
                      <a:round/>
                      <a:headEnd type="none" w="med" len="med"/>
                      <a:tailEnd type="none" w="med" len="med"/>
                    </a:lnL>
                    <a:lnR w="3175" cap="flat" cmpd="sng" algn="ctr">
                      <a:solidFill>
                        <a:srgbClr val="70472E"/>
                      </a:solidFill>
                      <a:prstDash val="solid"/>
                      <a:round/>
                      <a:headEnd type="none" w="med" len="med"/>
                      <a:tailEnd type="none" w="med" len="med"/>
                    </a:lnR>
                    <a:lnT w="3175" cap="flat" cmpd="sng" algn="ctr">
                      <a:solidFill>
                        <a:srgbClr val="304B2F"/>
                      </a:solidFill>
                      <a:prstDash val="solid"/>
                      <a:round/>
                      <a:headEnd type="none" w="med" len="med"/>
                      <a:tailEnd type="none" w="med" len="med"/>
                    </a:lnT>
                    <a:lnB w="3175" cap="flat" cmpd="sng" algn="ctr">
                      <a:solidFill>
                        <a:srgbClr val="70472E"/>
                      </a:solidFill>
                      <a:prstDash val="solid"/>
                      <a:round/>
                      <a:headEnd type="none" w="med" len="med"/>
                      <a:tailEnd type="none" w="med" len="med"/>
                    </a:lnB>
                    <a:solidFill>
                      <a:srgbClr val="DEECCE"/>
                    </a:solidFill>
                  </a:tcPr>
                </a:tc>
                <a:tc>
                  <a:txBody>
                    <a:bodyPr/>
                    <a:lstStyle/>
                    <a:p>
                      <a:pPr marL="0" algn="l" defTabSz="914400" rtl="0" eaLnBrk="1" latinLnBrk="0" hangingPunct="1">
                        <a:lnSpc>
                          <a:spcPct val="107000"/>
                        </a:lnSpc>
                        <a:spcAft>
                          <a:spcPts val="800"/>
                        </a:spcAft>
                      </a:pPr>
                      <a:r>
                        <a:rPr lang="en-GB" sz="1500" kern="1200" dirty="0">
                          <a:solidFill>
                            <a:schemeClr val="tx1"/>
                          </a:solidFill>
                          <a:effectLst/>
                          <a:latin typeface="+mn-lt"/>
                          <a:ea typeface="+mn-ea"/>
                          <a:cs typeface="+mn-cs"/>
                        </a:rPr>
                        <a:t>Alarms in BMS, monitoring in the helpdesk system number of inquiries, plant failures and complaints from users, measurement of reaction time</a:t>
                      </a:r>
                      <a:r>
                        <a:rPr lang="en-US" sz="1500" kern="1200" dirty="0">
                          <a:solidFill>
                            <a:schemeClr val="tx1"/>
                          </a:solidFill>
                          <a:effectLst/>
                          <a:latin typeface="+mn-lt"/>
                          <a:ea typeface="+mn-ea"/>
                          <a:cs typeface="+mn-cs"/>
                        </a:rPr>
                        <a:t>.</a:t>
                      </a:r>
                      <a:endParaRPr lang="da-DK" sz="1500" kern="1200" dirty="0">
                        <a:solidFill>
                          <a:schemeClr val="tx1"/>
                        </a:solidFill>
                        <a:effectLst/>
                        <a:latin typeface="+mn-lt"/>
                        <a:ea typeface="+mn-ea"/>
                        <a:cs typeface="+mn-cs"/>
                      </a:endParaRPr>
                    </a:p>
                  </a:txBody>
                  <a:tcPr marL="72106" marR="72106" marT="0" marB="0">
                    <a:lnL w="3175" cap="flat" cmpd="sng" algn="ctr">
                      <a:solidFill>
                        <a:srgbClr val="70472E"/>
                      </a:solidFill>
                      <a:prstDash val="solid"/>
                      <a:round/>
                      <a:headEnd type="none" w="med" len="med"/>
                      <a:tailEnd type="none" w="med" len="med"/>
                    </a:lnL>
                    <a:lnR w="3175" cap="flat" cmpd="sng" algn="ctr">
                      <a:solidFill>
                        <a:srgbClr val="70412E"/>
                      </a:solidFill>
                      <a:prstDash val="solid"/>
                      <a:round/>
                      <a:headEnd type="none" w="med" len="med"/>
                      <a:tailEnd type="none" w="med" len="med"/>
                    </a:lnR>
                    <a:lnT w="3175" cap="flat" cmpd="sng" algn="ctr">
                      <a:solidFill>
                        <a:srgbClr val="504A2F"/>
                      </a:solidFill>
                      <a:prstDash val="solid"/>
                      <a:round/>
                      <a:headEnd type="none" w="med" len="med"/>
                      <a:tailEnd type="none" w="med" len="med"/>
                    </a:lnT>
                    <a:lnB w="3175" cap="flat" cmpd="sng" algn="ctr">
                      <a:solidFill>
                        <a:srgbClr val="70412E"/>
                      </a:solidFill>
                      <a:prstDash val="solid"/>
                      <a:round/>
                      <a:headEnd type="none" w="med" len="med"/>
                      <a:tailEnd type="none" w="med" len="med"/>
                    </a:lnB>
                    <a:solidFill>
                      <a:srgbClr val="DEECCE"/>
                    </a:solidFill>
                  </a:tcPr>
                </a:tc>
                <a:extLst>
                  <a:ext uri="{0D108BD9-81ED-4DB2-BD59-A6C34878D82A}">
                    <a16:rowId xmlns:a16="http://schemas.microsoft.com/office/drawing/2014/main" val="3467965069"/>
                  </a:ext>
                </a:extLst>
              </a:tr>
              <a:tr h="1177967">
                <a:tc>
                  <a:txBody>
                    <a:bodyPr/>
                    <a:lstStyle/>
                    <a:p>
                      <a:pPr>
                        <a:lnSpc>
                          <a:spcPct val="107000"/>
                        </a:lnSpc>
                        <a:spcAft>
                          <a:spcPts val="800"/>
                        </a:spcAft>
                      </a:pPr>
                      <a:r>
                        <a:rPr lang="en-GB" sz="1500" b="1" dirty="0">
                          <a:effectLst/>
                        </a:rPr>
                        <a:t>Example of KPI’s </a:t>
                      </a:r>
                      <a:endParaRPr lang="da-DK" sz="1500" b="1" dirty="0">
                        <a:effectLst/>
                        <a:latin typeface="Calibri Light" panose="020F0302020204030204" pitchFamily="34" charset="0"/>
                        <a:ea typeface="SimSun" panose="02010600030101010101" pitchFamily="2" charset="-122"/>
                        <a:cs typeface="Arial" panose="020B0604020202020204" pitchFamily="34" charset="0"/>
                      </a:endParaRPr>
                    </a:p>
                  </a:txBody>
                  <a:tcPr marL="72106" marR="72106" marT="0" marB="0">
                    <a:lnL w="3175" cap="flat" cmpd="sng" algn="ctr">
                      <a:solidFill>
                        <a:srgbClr val="F04C2E"/>
                      </a:solidFill>
                      <a:prstDash val="solid"/>
                      <a:round/>
                      <a:headEnd type="none" w="med" len="med"/>
                      <a:tailEnd type="none" w="med" len="med"/>
                    </a:lnL>
                    <a:lnR w="3175" cap="flat" cmpd="sng" algn="ctr">
                      <a:solidFill>
                        <a:srgbClr val="F04C2E"/>
                      </a:solidFill>
                      <a:prstDash val="solid"/>
                      <a:round/>
                      <a:headEnd type="none" w="med" len="med"/>
                      <a:tailEnd type="none" w="med" len="med"/>
                    </a:lnR>
                    <a:lnT w="3175" cap="flat" cmpd="sng" algn="ctr">
                      <a:solidFill>
                        <a:srgbClr val="90442E"/>
                      </a:solidFill>
                      <a:prstDash val="solid"/>
                      <a:round/>
                      <a:headEnd type="none" w="med" len="med"/>
                      <a:tailEnd type="none" w="med" len="med"/>
                    </a:lnT>
                    <a:lnB w="3175" cap="flat" cmpd="sng" algn="ctr">
                      <a:solidFill>
                        <a:srgbClr val="F04C2E"/>
                      </a:solidFill>
                      <a:prstDash val="solid"/>
                      <a:round/>
                      <a:headEnd type="none" w="med" len="med"/>
                      <a:tailEnd type="none" w="med" len="med"/>
                    </a:lnB>
                    <a:solidFill>
                      <a:srgbClr val="EFF6E8"/>
                    </a:solidFill>
                  </a:tcPr>
                </a:tc>
                <a:tc>
                  <a:txBody>
                    <a:bodyPr/>
                    <a:lstStyle/>
                    <a:p>
                      <a:pPr marL="0" algn="l" defTabSz="914400" rtl="0" eaLnBrk="1" latinLnBrk="0" hangingPunct="1">
                        <a:lnSpc>
                          <a:spcPct val="107000"/>
                        </a:lnSpc>
                        <a:spcAft>
                          <a:spcPts val="800"/>
                        </a:spcAft>
                      </a:pPr>
                      <a:r>
                        <a:rPr lang="en-GB" sz="1500" kern="1200">
                          <a:solidFill>
                            <a:schemeClr val="tx1"/>
                          </a:solidFill>
                          <a:effectLst/>
                          <a:latin typeface="+mn-lt"/>
                          <a:ea typeface="+mn-ea"/>
                          <a:cs typeface="+mn-cs"/>
                        </a:rPr>
                        <a:t>Accepted limits for MWh, CO2 emission, Flow, COP, SEL, number of alarms</a:t>
                      </a:r>
                      <a:endParaRPr lang="da-DK" sz="1500" kern="1200">
                        <a:solidFill>
                          <a:schemeClr val="tx1"/>
                        </a:solidFill>
                        <a:effectLst/>
                        <a:latin typeface="+mn-lt"/>
                        <a:ea typeface="+mn-ea"/>
                        <a:cs typeface="+mn-cs"/>
                      </a:endParaRPr>
                    </a:p>
                  </a:txBody>
                  <a:tcPr marL="72106" marR="72106" marT="0" marB="0">
                    <a:lnL w="3175" cap="flat" cmpd="sng" algn="ctr">
                      <a:solidFill>
                        <a:srgbClr val="F04C2E"/>
                      </a:solidFill>
                      <a:prstDash val="solid"/>
                      <a:round/>
                      <a:headEnd type="none" w="med" len="med"/>
                      <a:tailEnd type="none" w="med" len="med"/>
                    </a:lnL>
                    <a:lnR w="3175" cap="flat" cmpd="sng" algn="ctr">
                      <a:solidFill>
                        <a:srgbClr val="704D2E"/>
                      </a:solidFill>
                      <a:prstDash val="solid"/>
                      <a:round/>
                      <a:headEnd type="none" w="med" len="med"/>
                      <a:tailEnd type="none" w="med" len="med"/>
                    </a:lnR>
                    <a:lnT w="3175" cap="flat" cmpd="sng" algn="ctr">
                      <a:solidFill>
                        <a:srgbClr val="D0422E"/>
                      </a:solidFill>
                      <a:prstDash val="solid"/>
                      <a:round/>
                      <a:headEnd type="none" w="med" len="med"/>
                      <a:tailEnd type="none" w="med" len="med"/>
                    </a:lnT>
                    <a:lnB w="3175" cap="flat" cmpd="sng" algn="ctr">
                      <a:solidFill>
                        <a:srgbClr val="704D2E"/>
                      </a:solidFill>
                      <a:prstDash val="solid"/>
                      <a:round/>
                      <a:headEnd type="none" w="med" len="med"/>
                      <a:tailEnd type="none" w="med" len="med"/>
                    </a:lnB>
                    <a:solidFill>
                      <a:srgbClr val="EFF6E8"/>
                    </a:solidFill>
                  </a:tcPr>
                </a:tc>
                <a:tc>
                  <a:txBody>
                    <a:bodyPr/>
                    <a:lstStyle/>
                    <a:p>
                      <a:pPr marL="0" algn="l" defTabSz="914400" rtl="0" eaLnBrk="1" latinLnBrk="0" hangingPunct="1">
                        <a:lnSpc>
                          <a:spcPct val="107000"/>
                        </a:lnSpc>
                        <a:spcAft>
                          <a:spcPts val="800"/>
                        </a:spcAft>
                      </a:pPr>
                      <a:r>
                        <a:rPr lang="en-GB" sz="1500" kern="1200">
                          <a:solidFill>
                            <a:schemeClr val="tx1"/>
                          </a:solidFill>
                          <a:effectLst/>
                          <a:latin typeface="+mn-lt"/>
                          <a:ea typeface="+mn-ea"/>
                          <a:cs typeface="+mn-cs"/>
                        </a:rPr>
                        <a:t>Accepted limits for temperature, ppm, humidity, noise, sickness absence</a:t>
                      </a:r>
                      <a:endParaRPr lang="da-DK" sz="1500" kern="1200">
                        <a:solidFill>
                          <a:schemeClr val="tx1"/>
                        </a:solidFill>
                        <a:effectLst/>
                        <a:latin typeface="+mn-lt"/>
                        <a:ea typeface="+mn-ea"/>
                        <a:cs typeface="+mn-cs"/>
                      </a:endParaRPr>
                    </a:p>
                  </a:txBody>
                  <a:tcPr marL="72106" marR="72106" marT="0" marB="0">
                    <a:lnL w="3175" cap="flat" cmpd="sng" algn="ctr">
                      <a:solidFill>
                        <a:srgbClr val="704D2E"/>
                      </a:solidFill>
                      <a:prstDash val="solid"/>
                      <a:round/>
                      <a:headEnd type="none" w="med" len="med"/>
                      <a:tailEnd type="none" w="med" len="med"/>
                    </a:lnL>
                    <a:lnR w="3175" cap="flat" cmpd="sng" algn="ctr">
                      <a:solidFill>
                        <a:srgbClr val="104F2E"/>
                      </a:solidFill>
                      <a:prstDash val="solid"/>
                      <a:round/>
                      <a:headEnd type="none" w="med" len="med"/>
                      <a:tailEnd type="none" w="med" len="med"/>
                    </a:lnR>
                    <a:lnT w="3175" cap="flat" cmpd="sng" algn="ctr">
                      <a:solidFill>
                        <a:srgbClr val="D0482E"/>
                      </a:solidFill>
                      <a:prstDash val="solid"/>
                      <a:round/>
                      <a:headEnd type="none" w="med" len="med"/>
                      <a:tailEnd type="none" w="med" len="med"/>
                    </a:lnT>
                    <a:lnB w="3175" cap="flat" cmpd="sng" algn="ctr">
                      <a:solidFill>
                        <a:srgbClr val="104F2E"/>
                      </a:solidFill>
                      <a:prstDash val="solid"/>
                      <a:round/>
                      <a:headEnd type="none" w="med" len="med"/>
                      <a:tailEnd type="none" w="med" len="med"/>
                    </a:lnB>
                    <a:solidFill>
                      <a:srgbClr val="EFF6E8"/>
                    </a:solidFill>
                  </a:tcPr>
                </a:tc>
                <a:tc>
                  <a:txBody>
                    <a:bodyPr/>
                    <a:lstStyle/>
                    <a:p>
                      <a:pPr marL="0" algn="l" defTabSz="914400" rtl="0" eaLnBrk="1" latinLnBrk="0" hangingPunct="1">
                        <a:lnSpc>
                          <a:spcPct val="107000"/>
                        </a:lnSpc>
                        <a:spcAft>
                          <a:spcPts val="800"/>
                        </a:spcAft>
                      </a:pPr>
                      <a:r>
                        <a:rPr lang="en-US" sz="1500" kern="1200">
                          <a:solidFill>
                            <a:schemeClr val="tx1"/>
                          </a:solidFill>
                          <a:effectLst/>
                          <a:latin typeface="+mn-lt"/>
                          <a:ea typeface="+mn-ea"/>
                          <a:cs typeface="+mn-cs"/>
                        </a:rPr>
                        <a:t>Accepted limits for c</a:t>
                      </a:r>
                      <a:r>
                        <a:rPr lang="en-GB" sz="1500" kern="1200" err="1">
                          <a:solidFill>
                            <a:schemeClr val="tx1"/>
                          </a:solidFill>
                          <a:effectLst/>
                          <a:latin typeface="+mn-lt"/>
                          <a:ea typeface="+mn-ea"/>
                          <a:cs typeface="+mn-cs"/>
                        </a:rPr>
                        <a:t>ondition</a:t>
                      </a:r>
                      <a:r>
                        <a:rPr lang="en-GB" sz="1500" kern="1200">
                          <a:solidFill>
                            <a:schemeClr val="tx1"/>
                          </a:solidFill>
                          <a:effectLst/>
                          <a:latin typeface="+mn-lt"/>
                          <a:ea typeface="+mn-ea"/>
                          <a:cs typeface="+mn-cs"/>
                        </a:rPr>
                        <a:t> level, level of emergency maintenance, maintenance backlog </a:t>
                      </a:r>
                      <a:endParaRPr lang="da-DK" sz="1500" kern="1200">
                        <a:solidFill>
                          <a:schemeClr val="tx1"/>
                        </a:solidFill>
                        <a:effectLst/>
                        <a:latin typeface="+mn-lt"/>
                        <a:ea typeface="+mn-ea"/>
                        <a:cs typeface="+mn-cs"/>
                      </a:endParaRPr>
                    </a:p>
                  </a:txBody>
                  <a:tcPr marL="72106" marR="72106" marT="0" marB="0">
                    <a:lnL w="3175" cap="flat" cmpd="sng" algn="ctr">
                      <a:solidFill>
                        <a:srgbClr val="104F2E"/>
                      </a:solidFill>
                      <a:prstDash val="solid"/>
                      <a:round/>
                      <a:headEnd type="none" w="med" len="med"/>
                      <a:tailEnd type="none" w="med" len="med"/>
                    </a:lnL>
                    <a:lnR w="3175" cap="flat" cmpd="sng" algn="ctr">
                      <a:solidFill>
                        <a:srgbClr val="904F2E"/>
                      </a:solidFill>
                      <a:prstDash val="solid"/>
                      <a:round/>
                      <a:headEnd type="none" w="med" len="med"/>
                      <a:tailEnd type="none" w="med" len="med"/>
                    </a:lnR>
                    <a:lnT w="3175" cap="flat" cmpd="sng" algn="ctr">
                      <a:solidFill>
                        <a:srgbClr val="70472E"/>
                      </a:solidFill>
                      <a:prstDash val="solid"/>
                      <a:round/>
                      <a:headEnd type="none" w="med" len="med"/>
                      <a:tailEnd type="none" w="med" len="med"/>
                    </a:lnT>
                    <a:lnB w="3175" cap="flat" cmpd="sng" algn="ctr">
                      <a:solidFill>
                        <a:srgbClr val="904F2E"/>
                      </a:solidFill>
                      <a:prstDash val="solid"/>
                      <a:round/>
                      <a:headEnd type="none" w="med" len="med"/>
                      <a:tailEnd type="none" w="med" len="med"/>
                    </a:lnB>
                    <a:solidFill>
                      <a:srgbClr val="EFF6E8"/>
                    </a:solidFill>
                  </a:tcPr>
                </a:tc>
                <a:tc>
                  <a:txBody>
                    <a:bodyPr/>
                    <a:lstStyle/>
                    <a:p>
                      <a:pPr marL="0" algn="l" defTabSz="914400" rtl="0" eaLnBrk="1" latinLnBrk="0" hangingPunct="1">
                        <a:lnSpc>
                          <a:spcPct val="107000"/>
                        </a:lnSpc>
                        <a:spcAft>
                          <a:spcPts val="800"/>
                        </a:spcAft>
                      </a:pPr>
                      <a:r>
                        <a:rPr lang="en-GB" sz="1500" kern="1200" dirty="0">
                          <a:solidFill>
                            <a:schemeClr val="tx1"/>
                          </a:solidFill>
                          <a:effectLst/>
                          <a:latin typeface="+mn-lt"/>
                          <a:ea typeface="+mn-ea"/>
                          <a:cs typeface="+mn-cs"/>
                        </a:rPr>
                        <a:t>Accepted limits for number of complaints, alarms, reaction time, plant failures </a:t>
                      </a:r>
                      <a:endParaRPr lang="da-DK" sz="1500" kern="1200" dirty="0">
                        <a:solidFill>
                          <a:schemeClr val="tx1"/>
                        </a:solidFill>
                        <a:effectLst/>
                        <a:latin typeface="+mn-lt"/>
                        <a:ea typeface="+mn-ea"/>
                        <a:cs typeface="+mn-cs"/>
                      </a:endParaRPr>
                    </a:p>
                  </a:txBody>
                  <a:tcPr marL="72106" marR="72106" marT="0" marB="0">
                    <a:lnL w="3175" cap="flat" cmpd="sng" algn="ctr">
                      <a:solidFill>
                        <a:srgbClr val="904F2E"/>
                      </a:solidFill>
                      <a:prstDash val="solid"/>
                      <a:round/>
                      <a:headEnd type="none" w="med" len="med"/>
                      <a:tailEnd type="none" w="med" len="med"/>
                    </a:lnL>
                    <a:lnR w="3175" cap="flat" cmpd="sng" algn="ctr">
                      <a:solidFill>
                        <a:srgbClr val="70572E"/>
                      </a:solidFill>
                      <a:prstDash val="solid"/>
                      <a:round/>
                      <a:headEnd type="none" w="med" len="med"/>
                      <a:tailEnd type="none" w="med" len="med"/>
                    </a:lnR>
                    <a:lnT w="3175" cap="flat" cmpd="sng" algn="ctr">
                      <a:solidFill>
                        <a:srgbClr val="70412E"/>
                      </a:solidFill>
                      <a:prstDash val="solid"/>
                      <a:round/>
                      <a:headEnd type="none" w="med" len="med"/>
                      <a:tailEnd type="none" w="med" len="med"/>
                    </a:lnT>
                    <a:lnB w="3175" cap="flat" cmpd="sng" algn="ctr">
                      <a:solidFill>
                        <a:srgbClr val="70572E"/>
                      </a:solidFill>
                      <a:prstDash val="solid"/>
                      <a:round/>
                      <a:headEnd type="none" w="med" len="med"/>
                      <a:tailEnd type="none" w="med" len="med"/>
                    </a:lnB>
                    <a:solidFill>
                      <a:srgbClr val="EFF6E8"/>
                    </a:solidFill>
                  </a:tcPr>
                </a:tc>
                <a:extLst>
                  <a:ext uri="{0D108BD9-81ED-4DB2-BD59-A6C34878D82A}">
                    <a16:rowId xmlns:a16="http://schemas.microsoft.com/office/drawing/2014/main" val="2061668064"/>
                  </a:ext>
                </a:extLst>
              </a:tr>
            </a:tbl>
          </a:graphicData>
        </a:graphic>
      </p:graphicFrame>
    </p:spTree>
    <p:extLst>
      <p:ext uri="{BB962C8B-B14F-4D97-AF65-F5344CB8AC3E}">
        <p14:creationId xmlns:p14="http://schemas.microsoft.com/office/powerpoint/2010/main" val="3424495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a:xfrm>
            <a:off x="1097280" y="237053"/>
            <a:ext cx="10058400" cy="1450757"/>
          </a:xfrm>
        </p:spPr>
        <p:txBody>
          <a:bodyPr/>
          <a:lstStyle/>
          <a:p>
            <a:r>
              <a:rPr lang="en-US" dirty="0"/>
              <a:t>Agenda</a:t>
            </a:r>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a:xfrm>
            <a:off x="1097280" y="1898248"/>
            <a:ext cx="10058400" cy="3970846"/>
          </a:xfrm>
        </p:spPr>
        <p:txBody>
          <a:bodyPr>
            <a:normAutofit/>
          </a:bodyPr>
          <a:lstStyle/>
          <a:p>
            <a:pPr lvl="0">
              <a:buFont typeface="Wingdings" panose="05000000000000000000" pitchFamily="2" charset="2"/>
              <a:buChar char="v"/>
            </a:pPr>
            <a:r>
              <a:rPr lang="en-GB" dirty="0"/>
              <a:t>Introduction and purpose</a:t>
            </a:r>
          </a:p>
          <a:p>
            <a:pPr lvl="0">
              <a:buFont typeface="Wingdings" panose="05000000000000000000" pitchFamily="2" charset="2"/>
              <a:buChar char="v"/>
            </a:pPr>
            <a:r>
              <a:rPr lang="en-GB" dirty="0"/>
              <a:t>What is Multi service contracting</a:t>
            </a:r>
          </a:p>
          <a:p>
            <a:pPr lvl="0">
              <a:buFont typeface="Wingdings" panose="05000000000000000000" pitchFamily="2" charset="2"/>
              <a:buChar char="v"/>
            </a:pPr>
            <a:r>
              <a:rPr lang="en-GB" dirty="0"/>
              <a:t>MSC and present practise</a:t>
            </a:r>
          </a:p>
          <a:p>
            <a:pPr lvl="0">
              <a:buFont typeface="Wingdings" panose="05000000000000000000" pitchFamily="2" charset="2"/>
              <a:buChar char="v"/>
            </a:pPr>
            <a:r>
              <a:rPr lang="en-GB" dirty="0"/>
              <a:t>Workshop exercises </a:t>
            </a:r>
          </a:p>
          <a:p>
            <a:pPr lvl="1">
              <a:buFont typeface="Wingdings" panose="05000000000000000000" pitchFamily="2" charset="2"/>
              <a:buChar char="§"/>
            </a:pPr>
            <a:r>
              <a:rPr lang="en-GB" dirty="0"/>
              <a:t>Defining guiding objectives, KPI and methods of evaluation</a:t>
            </a:r>
          </a:p>
          <a:p>
            <a:pPr lvl="1">
              <a:buFont typeface="Wingdings" panose="05000000000000000000" pitchFamily="2" charset="2"/>
              <a:buChar char="§"/>
            </a:pPr>
            <a:r>
              <a:rPr lang="en-GB" dirty="0"/>
              <a:t>Mapping competences</a:t>
            </a:r>
          </a:p>
          <a:p>
            <a:pPr lvl="0">
              <a:buFont typeface="Wingdings" panose="05000000000000000000" pitchFamily="2" charset="2"/>
              <a:buChar char="v"/>
            </a:pPr>
            <a:endParaRPr lang="en-GB" dirty="0"/>
          </a:p>
          <a:p>
            <a:endParaRPr lang="lv-LV" dirty="0"/>
          </a:p>
        </p:txBody>
      </p:sp>
    </p:spTree>
    <p:extLst>
      <p:ext uri="{BB962C8B-B14F-4D97-AF65-F5344CB8AC3E}">
        <p14:creationId xmlns:p14="http://schemas.microsoft.com/office/powerpoint/2010/main" val="1514396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740430-004F-4878-A180-1DED7D217432}"/>
              </a:ext>
            </a:extLst>
          </p:cNvPr>
          <p:cNvSpPr>
            <a:spLocks noGrp="1"/>
          </p:cNvSpPr>
          <p:nvPr>
            <p:ph type="title"/>
          </p:nvPr>
        </p:nvSpPr>
        <p:spPr>
          <a:xfrm>
            <a:off x="1097280" y="289776"/>
            <a:ext cx="10058400" cy="1450757"/>
          </a:xfrm>
        </p:spPr>
        <p:txBody>
          <a:bodyPr/>
          <a:lstStyle/>
          <a:p>
            <a:r>
              <a:rPr lang="en-US"/>
              <a:t>Learning points – plenum discussion</a:t>
            </a:r>
          </a:p>
        </p:txBody>
      </p:sp>
      <p:sp>
        <p:nvSpPr>
          <p:cNvPr id="3" name="Pladsholder til indhold 2">
            <a:extLst>
              <a:ext uri="{FF2B5EF4-FFF2-40B4-BE49-F238E27FC236}">
                <a16:creationId xmlns:a16="http://schemas.microsoft.com/office/drawing/2014/main" id="{6D9609CF-9C73-4ADA-8865-D0EDE5DC26D1}"/>
              </a:ext>
            </a:extLst>
          </p:cNvPr>
          <p:cNvSpPr>
            <a:spLocks noGrp="1"/>
          </p:cNvSpPr>
          <p:nvPr>
            <p:ph idx="1"/>
          </p:nvPr>
        </p:nvSpPr>
        <p:spPr>
          <a:xfrm>
            <a:off x="1066800" y="2383796"/>
            <a:ext cx="10058400" cy="3001203"/>
          </a:xfrm>
        </p:spPr>
        <p:txBody>
          <a:bodyPr>
            <a:normAutofit/>
          </a:bodyPr>
          <a:lstStyle/>
          <a:p>
            <a:pPr marL="457200" indent="-457200">
              <a:buFont typeface="+mj-lt"/>
              <a:buAutoNum type="arabicPeriod"/>
            </a:pPr>
            <a:r>
              <a:rPr lang="en-US" sz="2400" dirty="0"/>
              <a:t>What insights did the exercise give?</a:t>
            </a:r>
          </a:p>
          <a:p>
            <a:pPr marL="457200" indent="-457200">
              <a:buFont typeface="+mj-lt"/>
              <a:buAutoNum type="arabicPeriod"/>
            </a:pPr>
            <a:endParaRPr lang="en-US" sz="2400" dirty="0"/>
          </a:p>
          <a:p>
            <a:pPr marL="457200" indent="-457200">
              <a:buFont typeface="+mj-lt"/>
              <a:buAutoNum type="arabicPeriod"/>
            </a:pPr>
            <a:r>
              <a:rPr lang="en-US" sz="2400" dirty="0"/>
              <a:t>Can multi service contracting be relevant for solving this task?</a:t>
            </a:r>
          </a:p>
          <a:p>
            <a:pPr marL="457200" indent="-457200">
              <a:buFont typeface="+mj-lt"/>
              <a:buAutoNum type="arabicPeriod"/>
            </a:pPr>
            <a:endParaRPr lang="en-US" sz="2400" dirty="0"/>
          </a:p>
          <a:p>
            <a:pPr marL="457200" indent="-457200">
              <a:buFont typeface="+mj-lt"/>
              <a:buAutoNum type="arabicPeriod"/>
            </a:pPr>
            <a:r>
              <a:rPr lang="en-US" sz="2400" dirty="0"/>
              <a:t>Will the approach with breaking down your objectives, formulation of KPIs and evaluation methods help you to follow up on performance? </a:t>
            </a:r>
            <a:endParaRPr lang="da-DK" dirty="0"/>
          </a:p>
          <a:p>
            <a:endParaRPr lang="da-DK" dirty="0"/>
          </a:p>
        </p:txBody>
      </p:sp>
    </p:spTree>
    <p:extLst>
      <p:ext uri="{BB962C8B-B14F-4D97-AF65-F5344CB8AC3E}">
        <p14:creationId xmlns:p14="http://schemas.microsoft.com/office/powerpoint/2010/main" val="489547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10">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1" name="Rectangle 12">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el 4">
            <a:extLst>
              <a:ext uri="{FF2B5EF4-FFF2-40B4-BE49-F238E27FC236}">
                <a16:creationId xmlns:a16="http://schemas.microsoft.com/office/drawing/2014/main" id="{612E7BDB-CDA0-4C0E-A257-ECBCEE803054}"/>
              </a:ext>
            </a:extLst>
          </p:cNvPr>
          <p:cNvSpPr>
            <a:spLocks noGrp="1"/>
          </p:cNvSpPr>
          <p:nvPr>
            <p:ph type="title"/>
          </p:nvPr>
        </p:nvSpPr>
        <p:spPr>
          <a:xfrm>
            <a:off x="492370" y="605896"/>
            <a:ext cx="3084844" cy="5646208"/>
          </a:xfrm>
        </p:spPr>
        <p:txBody>
          <a:bodyPr anchor="ctr">
            <a:normAutofit fontScale="90000"/>
          </a:bodyPr>
          <a:lstStyle/>
          <a:p>
            <a:br>
              <a:rPr lang="da-DK" sz="3600" dirty="0">
                <a:solidFill>
                  <a:srgbClr val="FFFFFF"/>
                </a:solidFill>
              </a:rPr>
            </a:br>
            <a:br>
              <a:rPr lang="da-DK" sz="3600" dirty="0">
                <a:solidFill>
                  <a:srgbClr val="FFFFFF"/>
                </a:solidFill>
              </a:rPr>
            </a:br>
            <a:br>
              <a:rPr lang="en-US" sz="3600" dirty="0">
                <a:solidFill>
                  <a:srgbClr val="FFFFFF"/>
                </a:solidFill>
              </a:rPr>
            </a:br>
            <a:r>
              <a:rPr lang="en-US" sz="3600" dirty="0">
                <a:solidFill>
                  <a:srgbClr val="FFFFFF"/>
                </a:solidFill>
              </a:rPr>
              <a:t>Exercise 2</a:t>
            </a:r>
            <a:br>
              <a:rPr lang="en-US" sz="3600" dirty="0">
                <a:solidFill>
                  <a:srgbClr val="FFFFFF"/>
                </a:solidFill>
              </a:rPr>
            </a:br>
            <a:br>
              <a:rPr lang="en-US" sz="3600" dirty="0">
                <a:solidFill>
                  <a:srgbClr val="FFFFFF"/>
                </a:solidFill>
              </a:rPr>
            </a:br>
            <a:r>
              <a:rPr lang="en-US" sz="3600" dirty="0">
                <a:solidFill>
                  <a:srgbClr val="FFFFFF"/>
                </a:solidFill>
              </a:rPr>
              <a:t>Mapping competences</a:t>
            </a:r>
            <a:br>
              <a:rPr lang="en-US" sz="3600" dirty="0">
                <a:solidFill>
                  <a:srgbClr val="FFFFFF"/>
                </a:solidFill>
              </a:rPr>
            </a:br>
            <a:r>
              <a:rPr lang="en-US" sz="3600" dirty="0">
                <a:solidFill>
                  <a:srgbClr val="FFFFFF"/>
                </a:solidFill>
              </a:rPr>
              <a:t>part 1</a:t>
            </a:r>
            <a:br>
              <a:rPr lang="en-US" sz="3600" dirty="0">
                <a:solidFill>
                  <a:srgbClr val="FFFFFF"/>
                </a:solidFill>
              </a:rPr>
            </a:br>
            <a:br>
              <a:rPr lang="en-US" sz="3600" dirty="0">
                <a:solidFill>
                  <a:srgbClr val="FFFFFF"/>
                </a:solidFill>
              </a:rPr>
            </a:br>
            <a:r>
              <a:rPr lang="en-US" sz="3600" dirty="0">
                <a:solidFill>
                  <a:srgbClr val="FFFFFF"/>
                </a:solidFill>
              </a:rPr>
              <a:t>30 – 45 min (if time is stressed this exercise can be replaced with a short discussion)</a:t>
            </a:r>
            <a:br>
              <a:rPr lang="en-US" sz="3600" dirty="0">
                <a:solidFill>
                  <a:srgbClr val="FFFFFF"/>
                </a:solidFill>
              </a:rPr>
            </a:br>
            <a:endParaRPr lang="en-US" sz="3600" dirty="0">
              <a:solidFill>
                <a:srgbClr val="FFFFFF"/>
              </a:solidFill>
            </a:endParaRPr>
          </a:p>
        </p:txBody>
      </p:sp>
      <p:sp>
        <p:nvSpPr>
          <p:cNvPr id="72" name="Rectangle 14">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Pladsholder til indhold 5">
            <a:extLst>
              <a:ext uri="{FF2B5EF4-FFF2-40B4-BE49-F238E27FC236}">
                <a16:creationId xmlns:a16="http://schemas.microsoft.com/office/drawing/2014/main" id="{5EBED9CF-A40A-4639-928F-4465DB75BDFA}"/>
              </a:ext>
            </a:extLst>
          </p:cNvPr>
          <p:cNvSpPr>
            <a:spLocks noGrp="1"/>
          </p:cNvSpPr>
          <p:nvPr>
            <p:ph idx="1"/>
          </p:nvPr>
        </p:nvSpPr>
        <p:spPr>
          <a:xfrm>
            <a:off x="6009271" y="605896"/>
            <a:ext cx="5342757" cy="5646208"/>
          </a:xfrm>
        </p:spPr>
        <p:txBody>
          <a:bodyPr anchor="ctr">
            <a:normAutofit/>
          </a:bodyPr>
          <a:lstStyle/>
          <a:p>
            <a:endParaRPr lang="en-US" b="1" dirty="0"/>
          </a:p>
          <a:p>
            <a:r>
              <a:rPr lang="en-US" b="1" dirty="0"/>
              <a:t>Purpose of exercise: </a:t>
            </a:r>
            <a:r>
              <a:rPr lang="en-US" dirty="0"/>
              <a:t>To be aware of competences needed in an MSC project and competence gaps in the project </a:t>
            </a:r>
            <a:r>
              <a:rPr lang="en-US" dirty="0" err="1"/>
              <a:t>organisation</a:t>
            </a:r>
            <a:r>
              <a:rPr lang="en-US" dirty="0"/>
              <a:t> in order to make the necessary precautions. </a:t>
            </a:r>
          </a:p>
          <a:p>
            <a:endParaRPr lang="en-US" dirty="0"/>
          </a:p>
          <a:p>
            <a:r>
              <a:rPr lang="en-US" b="1" dirty="0"/>
              <a:t>Participants: </a:t>
            </a:r>
            <a:r>
              <a:rPr lang="en-US" dirty="0"/>
              <a:t>Responsible leader/decision maker, project leader and relevant stakeholders in designing the model.</a:t>
            </a:r>
          </a:p>
          <a:p>
            <a:endParaRPr lang="da-DK" dirty="0"/>
          </a:p>
          <a:p>
            <a:endParaRPr lang="da-DK" dirty="0"/>
          </a:p>
        </p:txBody>
      </p:sp>
      <p:pic>
        <p:nvPicPr>
          <p:cNvPr id="69" name="Picture 2" descr="Billedresultat for purpose icon">
            <a:extLst>
              <a:ext uri="{FF2B5EF4-FFF2-40B4-BE49-F238E27FC236}">
                <a16:creationId xmlns:a16="http://schemas.microsoft.com/office/drawing/2014/main" id="{01BDE669-BFF6-4BF7-A5C4-30E52C166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3664" y="1963881"/>
            <a:ext cx="1009217" cy="100921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illedresultat for participant icon">
            <a:extLst>
              <a:ext uri="{FF2B5EF4-FFF2-40B4-BE49-F238E27FC236}">
                <a16:creationId xmlns:a16="http://schemas.microsoft.com/office/drawing/2014/main" id="{A26B464A-ED36-4E26-A659-CBA9B8229C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6960" y="3604492"/>
            <a:ext cx="936048" cy="78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6453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DBE2AB-5EE2-4294-B450-3093883C5015}"/>
              </a:ext>
            </a:extLst>
          </p:cNvPr>
          <p:cNvSpPr>
            <a:spLocks noGrp="1"/>
          </p:cNvSpPr>
          <p:nvPr>
            <p:ph type="title"/>
          </p:nvPr>
        </p:nvSpPr>
        <p:spPr>
          <a:xfrm>
            <a:off x="1097280" y="286603"/>
            <a:ext cx="10058400" cy="1450757"/>
          </a:xfrm>
        </p:spPr>
        <p:txBody>
          <a:bodyPr>
            <a:normAutofit/>
          </a:bodyPr>
          <a:lstStyle/>
          <a:p>
            <a:r>
              <a:rPr lang="en-US" dirty="0"/>
              <a:t>Mapping competences part 1</a:t>
            </a:r>
          </a:p>
        </p:txBody>
      </p:sp>
      <p:graphicFrame>
        <p:nvGraphicFramePr>
          <p:cNvPr id="42" name="Pladsholder til indhold 2">
            <a:extLst>
              <a:ext uri="{FF2B5EF4-FFF2-40B4-BE49-F238E27FC236}">
                <a16:creationId xmlns:a16="http://schemas.microsoft.com/office/drawing/2014/main" id="{08334E2B-F6E5-4EAA-9046-1CCE5CE44515}"/>
              </a:ext>
            </a:extLst>
          </p:cNvPr>
          <p:cNvGraphicFramePr>
            <a:graphicFrameLocks noGrp="1"/>
          </p:cNvGraphicFramePr>
          <p:nvPr>
            <p:ph idx="1"/>
            <p:extLst>
              <p:ext uri="{D42A27DB-BD31-4B8C-83A1-F6EECF244321}">
                <p14:modId xmlns:p14="http://schemas.microsoft.com/office/powerpoint/2010/main" val="4007254444"/>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4747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35D56-8216-48DF-8A7C-7B119C98F8F1}"/>
              </a:ext>
            </a:extLst>
          </p:cNvPr>
          <p:cNvSpPr>
            <a:spLocks noGrp="1"/>
          </p:cNvSpPr>
          <p:nvPr>
            <p:ph type="title"/>
          </p:nvPr>
        </p:nvSpPr>
        <p:spPr>
          <a:xfrm>
            <a:off x="1097280" y="289774"/>
            <a:ext cx="10058400" cy="1450757"/>
          </a:xfrm>
        </p:spPr>
        <p:txBody>
          <a:bodyPr/>
          <a:lstStyle/>
          <a:p>
            <a:r>
              <a:rPr lang="da-DK" dirty="0" err="1"/>
              <a:t>Example</a:t>
            </a:r>
            <a:r>
              <a:rPr lang="da-DK" dirty="0"/>
              <a:t> of </a:t>
            </a:r>
            <a:r>
              <a:rPr lang="en-US" dirty="0"/>
              <a:t>competences</a:t>
            </a:r>
          </a:p>
        </p:txBody>
      </p:sp>
      <p:sp>
        <p:nvSpPr>
          <p:cNvPr id="3" name="Pladsholder til indhold 2">
            <a:extLst>
              <a:ext uri="{FF2B5EF4-FFF2-40B4-BE49-F238E27FC236}">
                <a16:creationId xmlns:a16="http://schemas.microsoft.com/office/drawing/2014/main" id="{343F1EF9-82A6-47B5-A731-4D66939DDD35}"/>
              </a:ext>
            </a:extLst>
          </p:cNvPr>
          <p:cNvSpPr>
            <a:spLocks noGrp="1"/>
          </p:cNvSpPr>
          <p:nvPr>
            <p:ph idx="1"/>
          </p:nvPr>
        </p:nvSpPr>
        <p:spPr>
          <a:xfrm>
            <a:off x="1097280" y="2025570"/>
            <a:ext cx="10058400" cy="3843524"/>
          </a:xfrm>
        </p:spPr>
        <p:txBody>
          <a:bodyPr>
            <a:normAutofit fontScale="92500" lnSpcReduction="20000"/>
          </a:bodyPr>
          <a:lstStyle/>
          <a:p>
            <a:pPr>
              <a:buFont typeface="Wingdings" panose="05000000000000000000" pitchFamily="2" charset="2"/>
              <a:buChar char="v"/>
            </a:pPr>
            <a:r>
              <a:rPr lang="en-US" dirty="0"/>
              <a:t>Cooperation models</a:t>
            </a:r>
          </a:p>
          <a:p>
            <a:pPr>
              <a:buFont typeface="Wingdings" panose="05000000000000000000" pitchFamily="2" charset="2"/>
              <a:buChar char="v"/>
            </a:pPr>
            <a:r>
              <a:rPr lang="en-US" dirty="0"/>
              <a:t>Public private partnership models</a:t>
            </a:r>
          </a:p>
          <a:p>
            <a:pPr>
              <a:buFont typeface="Wingdings" panose="05000000000000000000" pitchFamily="2" charset="2"/>
              <a:buChar char="v"/>
            </a:pPr>
            <a:r>
              <a:rPr lang="en-US" dirty="0"/>
              <a:t>Procurement </a:t>
            </a:r>
          </a:p>
          <a:p>
            <a:pPr>
              <a:buFont typeface="Wingdings" panose="05000000000000000000" pitchFamily="2" charset="2"/>
              <a:buChar char="v"/>
            </a:pPr>
            <a:r>
              <a:rPr lang="en-US" dirty="0"/>
              <a:t>Functional requirements</a:t>
            </a:r>
          </a:p>
          <a:p>
            <a:pPr>
              <a:buFont typeface="Wingdings" panose="05000000000000000000" pitchFamily="2" charset="2"/>
              <a:buChar char="v"/>
            </a:pPr>
            <a:r>
              <a:rPr lang="en-US" dirty="0"/>
              <a:t>Total contracts, framework agreement and agreement on consultancy services for building and                </a:t>
            </a:r>
            <a:br>
              <a:rPr lang="en-US" dirty="0"/>
            </a:br>
            <a:r>
              <a:rPr lang="en-US" dirty="0"/>
              <a:t>construction works. </a:t>
            </a:r>
          </a:p>
          <a:p>
            <a:pPr>
              <a:buFont typeface="Wingdings" panose="05000000000000000000" pitchFamily="2" charset="2"/>
              <a:buChar char="v"/>
            </a:pPr>
            <a:r>
              <a:rPr lang="en-US" dirty="0"/>
              <a:t>Specific professional knowledge on the multi services (e.g. energy, indoor climate, maintenance,   BMS)</a:t>
            </a:r>
          </a:p>
          <a:p>
            <a:pPr>
              <a:buFont typeface="Wingdings" panose="05000000000000000000" pitchFamily="2" charset="2"/>
              <a:buChar char="v"/>
            </a:pPr>
            <a:r>
              <a:rPr lang="en-US" dirty="0"/>
              <a:t>Stakeholder involvement and communication</a:t>
            </a:r>
          </a:p>
          <a:p>
            <a:pPr>
              <a:buFont typeface="Wingdings" panose="05000000000000000000" pitchFamily="2" charset="2"/>
              <a:buChar char="v"/>
            </a:pPr>
            <a:r>
              <a:rPr lang="en-US" dirty="0"/>
              <a:t>Construction management</a:t>
            </a:r>
          </a:p>
          <a:p>
            <a:pPr>
              <a:buFont typeface="Wingdings" panose="05000000000000000000" pitchFamily="2" charset="2"/>
              <a:buChar char="v"/>
            </a:pPr>
            <a:r>
              <a:rPr lang="en-US" dirty="0"/>
              <a:t>Performance management</a:t>
            </a:r>
          </a:p>
          <a:p>
            <a:pPr marL="0" lvl="0" indent="0">
              <a:buNone/>
            </a:pPr>
            <a:endParaRPr lang="en-US" dirty="0"/>
          </a:p>
          <a:p>
            <a:pPr marL="0" lvl="0" indent="0">
              <a:buNone/>
            </a:pPr>
            <a:endParaRPr lang="en-US" dirty="0"/>
          </a:p>
          <a:p>
            <a:endParaRPr lang="da-DK" dirty="0"/>
          </a:p>
        </p:txBody>
      </p:sp>
      <p:sp>
        <p:nvSpPr>
          <p:cNvPr id="4" name="Rektangel 3">
            <a:extLst>
              <a:ext uri="{FF2B5EF4-FFF2-40B4-BE49-F238E27FC236}">
                <a16:creationId xmlns:a16="http://schemas.microsoft.com/office/drawing/2014/main" id="{B17DD3EB-BE80-476D-AD81-42CD970ABE72}"/>
              </a:ext>
            </a:extLst>
          </p:cNvPr>
          <p:cNvSpPr/>
          <p:nvPr/>
        </p:nvSpPr>
        <p:spPr>
          <a:xfrm>
            <a:off x="13089217" y="3457059"/>
            <a:ext cx="237566" cy="369332"/>
          </a:xfrm>
          <a:prstGeom prst="rect">
            <a:avLst/>
          </a:prstGeom>
        </p:spPr>
        <p:txBody>
          <a:bodyPr wrap="none">
            <a:spAutoFit/>
          </a:bodyPr>
          <a:lstStyle/>
          <a:p>
            <a:r>
              <a:rPr lang="en-US"/>
              <a:t> </a:t>
            </a:r>
            <a:endParaRPr lang="en-GB"/>
          </a:p>
        </p:txBody>
      </p:sp>
    </p:spTree>
    <p:extLst>
      <p:ext uri="{BB962C8B-B14F-4D97-AF65-F5344CB8AC3E}">
        <p14:creationId xmlns:p14="http://schemas.microsoft.com/office/powerpoint/2010/main" val="4151716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740430-004F-4878-A180-1DED7D217432}"/>
              </a:ext>
            </a:extLst>
          </p:cNvPr>
          <p:cNvSpPr>
            <a:spLocks noGrp="1"/>
          </p:cNvSpPr>
          <p:nvPr>
            <p:ph type="title"/>
          </p:nvPr>
        </p:nvSpPr>
        <p:spPr>
          <a:xfrm>
            <a:off x="1066800" y="691695"/>
            <a:ext cx="10058400" cy="1450757"/>
          </a:xfrm>
        </p:spPr>
        <p:txBody>
          <a:bodyPr/>
          <a:lstStyle/>
          <a:p>
            <a:r>
              <a:rPr lang="en-US"/>
              <a:t>Learning points</a:t>
            </a:r>
          </a:p>
        </p:txBody>
      </p:sp>
      <p:sp>
        <p:nvSpPr>
          <p:cNvPr id="3" name="Pladsholder til indhold 2">
            <a:extLst>
              <a:ext uri="{FF2B5EF4-FFF2-40B4-BE49-F238E27FC236}">
                <a16:creationId xmlns:a16="http://schemas.microsoft.com/office/drawing/2014/main" id="{6D9609CF-9C73-4ADA-8865-D0EDE5DC26D1}"/>
              </a:ext>
            </a:extLst>
          </p:cNvPr>
          <p:cNvSpPr>
            <a:spLocks noGrp="1"/>
          </p:cNvSpPr>
          <p:nvPr>
            <p:ph idx="1"/>
          </p:nvPr>
        </p:nvSpPr>
        <p:spPr>
          <a:xfrm>
            <a:off x="1097280" y="2867890"/>
            <a:ext cx="10058400" cy="3001203"/>
          </a:xfrm>
        </p:spPr>
        <p:txBody>
          <a:bodyPr/>
          <a:lstStyle/>
          <a:p>
            <a:pPr algn="ctr"/>
            <a:r>
              <a:rPr lang="en-US" sz="2400"/>
              <a:t>What insights did the exercise give?</a:t>
            </a:r>
          </a:p>
          <a:p>
            <a:pPr algn="ctr"/>
            <a:endParaRPr lang="en-US" sz="2400"/>
          </a:p>
          <a:p>
            <a:pPr algn="ctr"/>
            <a:r>
              <a:rPr lang="en-US" sz="2400"/>
              <a:t>Do the “typical” municipality cover the necessary competences in the project?</a:t>
            </a:r>
          </a:p>
          <a:p>
            <a:pPr algn="ctr"/>
            <a:r>
              <a:rPr lang="en-US" sz="2400"/>
              <a:t>- both in terms of technical skills, knowledge on model and attitude</a:t>
            </a:r>
            <a:endParaRPr lang="da-DK"/>
          </a:p>
          <a:p>
            <a:endParaRPr lang="da-DK"/>
          </a:p>
        </p:txBody>
      </p:sp>
    </p:spTree>
    <p:extLst>
      <p:ext uri="{BB962C8B-B14F-4D97-AF65-F5344CB8AC3E}">
        <p14:creationId xmlns:p14="http://schemas.microsoft.com/office/powerpoint/2010/main" val="1803830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9">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CF352CF4-C6CC-4D66-9E25-F48A3386FFA0}"/>
              </a:ext>
            </a:extLst>
          </p:cNvPr>
          <p:cNvSpPr>
            <a:spLocks noGrp="1"/>
          </p:cNvSpPr>
          <p:nvPr>
            <p:ph type="title"/>
          </p:nvPr>
        </p:nvSpPr>
        <p:spPr>
          <a:xfrm>
            <a:off x="492370" y="516835"/>
            <a:ext cx="3084844" cy="5772840"/>
          </a:xfrm>
        </p:spPr>
        <p:txBody>
          <a:bodyPr anchor="ctr">
            <a:normAutofit/>
          </a:bodyPr>
          <a:lstStyle/>
          <a:p>
            <a:br>
              <a:rPr lang="en-GB" sz="3200" dirty="0">
                <a:solidFill>
                  <a:srgbClr val="FFFFFF"/>
                </a:solidFill>
              </a:rPr>
            </a:br>
            <a:r>
              <a:rPr lang="en-GB" sz="3200" dirty="0">
                <a:solidFill>
                  <a:srgbClr val="FFFFFF"/>
                </a:solidFill>
              </a:rPr>
              <a:t>Exercise 2</a:t>
            </a:r>
            <a:br>
              <a:rPr lang="en-GB" sz="3200" dirty="0">
                <a:solidFill>
                  <a:srgbClr val="FFFFFF"/>
                </a:solidFill>
              </a:rPr>
            </a:br>
            <a:br>
              <a:rPr lang="en-GB" sz="3200" dirty="0">
                <a:solidFill>
                  <a:srgbClr val="FFFFFF"/>
                </a:solidFill>
              </a:rPr>
            </a:br>
            <a:r>
              <a:rPr lang="en-GB" sz="3200" dirty="0">
                <a:solidFill>
                  <a:srgbClr val="FFFFFF"/>
                </a:solidFill>
              </a:rPr>
              <a:t>Mapping competences </a:t>
            </a:r>
            <a:br>
              <a:rPr lang="en-GB" sz="3200" dirty="0">
                <a:solidFill>
                  <a:srgbClr val="FFFFFF"/>
                </a:solidFill>
              </a:rPr>
            </a:br>
            <a:r>
              <a:rPr lang="en-GB" sz="3200" dirty="0">
                <a:solidFill>
                  <a:srgbClr val="FFFFFF"/>
                </a:solidFill>
              </a:rPr>
              <a:t>part 2 </a:t>
            </a:r>
            <a:br>
              <a:rPr lang="en-GB" sz="3200" dirty="0">
                <a:solidFill>
                  <a:srgbClr val="FFFFFF"/>
                </a:solidFill>
              </a:rPr>
            </a:br>
            <a:br>
              <a:rPr lang="en-GB" sz="3200" dirty="0">
                <a:solidFill>
                  <a:srgbClr val="FFFFFF"/>
                </a:solidFill>
              </a:rPr>
            </a:br>
            <a:r>
              <a:rPr lang="en-GB" sz="3200" dirty="0">
                <a:solidFill>
                  <a:srgbClr val="FFFFFF"/>
                </a:solidFill>
              </a:rPr>
              <a:t>With a specific project and organisation in mind</a:t>
            </a:r>
          </a:p>
        </p:txBody>
      </p:sp>
      <p:sp>
        <p:nvSpPr>
          <p:cNvPr id="23" name="Rectangle 13">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4" name="Pladsholder til indhold 2">
            <a:extLst>
              <a:ext uri="{FF2B5EF4-FFF2-40B4-BE49-F238E27FC236}">
                <a16:creationId xmlns:a16="http://schemas.microsoft.com/office/drawing/2014/main" id="{3C2CC7A4-A209-419C-B327-4BA624C9440A}"/>
              </a:ext>
            </a:extLst>
          </p:cNvPr>
          <p:cNvGraphicFramePr>
            <a:graphicFrameLocks noGrp="1"/>
          </p:cNvGraphicFramePr>
          <p:nvPr>
            <p:ph idx="1"/>
            <p:extLst>
              <p:ext uri="{D42A27DB-BD31-4B8C-83A1-F6EECF244321}">
                <p14:modId xmlns:p14="http://schemas.microsoft.com/office/powerpoint/2010/main" val="44643350"/>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4306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35D56-8216-48DF-8A7C-7B119C98F8F1}"/>
              </a:ext>
            </a:extLst>
          </p:cNvPr>
          <p:cNvSpPr>
            <a:spLocks noGrp="1"/>
          </p:cNvSpPr>
          <p:nvPr>
            <p:ph type="title"/>
          </p:nvPr>
        </p:nvSpPr>
        <p:spPr>
          <a:xfrm>
            <a:off x="1082766" y="289774"/>
            <a:ext cx="10058400" cy="1450757"/>
          </a:xfrm>
        </p:spPr>
        <p:txBody>
          <a:bodyPr/>
          <a:lstStyle/>
          <a:p>
            <a:r>
              <a:rPr lang="en-US" dirty="0"/>
              <a:t>Example of preventive actions</a:t>
            </a:r>
          </a:p>
        </p:txBody>
      </p:sp>
      <p:sp>
        <p:nvSpPr>
          <p:cNvPr id="3" name="Pladsholder til indhold 2">
            <a:extLst>
              <a:ext uri="{FF2B5EF4-FFF2-40B4-BE49-F238E27FC236}">
                <a16:creationId xmlns:a16="http://schemas.microsoft.com/office/drawing/2014/main" id="{343F1EF9-82A6-47B5-A731-4D66939DDD35}"/>
              </a:ext>
            </a:extLst>
          </p:cNvPr>
          <p:cNvSpPr>
            <a:spLocks noGrp="1"/>
          </p:cNvSpPr>
          <p:nvPr>
            <p:ph idx="1"/>
          </p:nvPr>
        </p:nvSpPr>
        <p:spPr>
          <a:xfrm>
            <a:off x="1097280" y="2247900"/>
            <a:ext cx="10058400" cy="3621194"/>
          </a:xfrm>
        </p:spPr>
        <p:txBody>
          <a:bodyPr/>
          <a:lstStyle/>
          <a:p>
            <a:pPr marL="0" lvl="0" indent="0">
              <a:buNone/>
            </a:pPr>
            <a:r>
              <a:rPr lang="en-US" dirty="0"/>
              <a:t>Replace project participant or supplement with new participant</a:t>
            </a:r>
          </a:p>
          <a:p>
            <a:pPr marL="0" lvl="0" indent="0">
              <a:buNone/>
            </a:pPr>
            <a:r>
              <a:rPr lang="en-US" dirty="0"/>
              <a:t>Make an advisory board</a:t>
            </a:r>
          </a:p>
          <a:p>
            <a:pPr marL="0" lvl="0" indent="0">
              <a:buNone/>
            </a:pPr>
            <a:r>
              <a:rPr lang="en-US" dirty="0"/>
              <a:t>Courses or training activities</a:t>
            </a:r>
          </a:p>
          <a:p>
            <a:pPr marL="0" lvl="0" indent="0">
              <a:buNone/>
            </a:pPr>
            <a:r>
              <a:rPr lang="en-US" dirty="0"/>
              <a:t>Hire consultants </a:t>
            </a:r>
          </a:p>
          <a:p>
            <a:pPr marL="0" lvl="0" indent="0">
              <a:buNone/>
            </a:pPr>
            <a:r>
              <a:rPr lang="en-US" dirty="0"/>
              <a:t>Lower the level of ambition </a:t>
            </a:r>
          </a:p>
          <a:p>
            <a:pPr marL="0" lvl="0" indent="0">
              <a:buNone/>
            </a:pPr>
            <a:r>
              <a:rPr lang="en-US" dirty="0"/>
              <a:t>Give more responsibilities to the MSC supplier</a:t>
            </a:r>
          </a:p>
          <a:p>
            <a:endParaRPr lang="da-DK" dirty="0"/>
          </a:p>
        </p:txBody>
      </p:sp>
    </p:spTree>
    <p:extLst>
      <p:ext uri="{BB962C8B-B14F-4D97-AF65-F5344CB8AC3E}">
        <p14:creationId xmlns:p14="http://schemas.microsoft.com/office/powerpoint/2010/main" val="9796821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67DF4-6A15-4823-A4D6-383258BC4BF2}"/>
              </a:ext>
            </a:extLst>
          </p:cNvPr>
          <p:cNvSpPr>
            <a:spLocks noGrp="1"/>
          </p:cNvSpPr>
          <p:nvPr>
            <p:ph type="title"/>
          </p:nvPr>
        </p:nvSpPr>
        <p:spPr/>
        <p:txBody>
          <a:bodyPr/>
          <a:lstStyle/>
          <a:p>
            <a:r>
              <a:rPr lang="en-GB"/>
              <a:t>Final Remarks</a:t>
            </a:r>
          </a:p>
        </p:txBody>
      </p:sp>
      <p:sp>
        <p:nvSpPr>
          <p:cNvPr id="4" name="Pladsholder til tekst 3">
            <a:extLst>
              <a:ext uri="{FF2B5EF4-FFF2-40B4-BE49-F238E27FC236}">
                <a16:creationId xmlns:a16="http://schemas.microsoft.com/office/drawing/2014/main" id="{03CB9970-E7BF-453F-BD55-A19A45AEDF85}"/>
              </a:ext>
            </a:extLst>
          </p:cNvPr>
          <p:cNvSpPr>
            <a:spLocks noGrp="1"/>
          </p:cNvSpPr>
          <p:nvPr>
            <p:ph type="body" sz="half" idx="2"/>
          </p:nvPr>
        </p:nvSpPr>
        <p:spPr/>
        <p:txBody>
          <a:bodyPr/>
          <a:lstStyle/>
          <a:p>
            <a:endParaRPr lang="en-GB"/>
          </a:p>
        </p:txBody>
      </p:sp>
      <p:pic>
        <p:nvPicPr>
          <p:cNvPr id="5" name="Picture 8" descr="Et billede, der indeholder lys&#10;&#10;Automatisk genereret beskrivelse">
            <a:extLst>
              <a:ext uri="{FF2B5EF4-FFF2-40B4-BE49-F238E27FC236}">
                <a16:creationId xmlns:a16="http://schemas.microsoft.com/office/drawing/2014/main" id="{31480747-F633-4214-86EB-14F33CE1E6BC}"/>
              </a:ext>
            </a:extLst>
          </p:cNvPr>
          <p:cNvPicPr>
            <a:picLocks noGrp="1" noChangeAspect="1"/>
          </p:cNvPicPr>
          <p:nvPr>
            <p:ph type="pic" idx="1"/>
          </p:nvPr>
        </p:nvPicPr>
        <p:blipFill rotWithShape="1">
          <a:blip r:embed="rId3">
            <a:alphaModFix amt="20000"/>
            <a:extLst>
              <a:ext uri="{28A0092B-C50C-407E-A947-70E740481C1C}">
                <a14:useLocalDpi xmlns:a14="http://schemas.microsoft.com/office/drawing/2010/main" val="0"/>
              </a:ext>
            </a:extLst>
          </a:blip>
          <a:srcRect t="29844" b="29844"/>
          <a:stretch/>
        </p:blipFill>
        <p:spPr>
          <a:xfrm>
            <a:off x="0" y="0"/>
            <a:ext cx="12192000" cy="4914900"/>
          </a:xfrm>
          <a:prstGeom prst="rect">
            <a:avLst/>
          </a:prstGeom>
        </p:spPr>
      </p:pic>
    </p:spTree>
    <p:extLst>
      <p:ext uri="{BB962C8B-B14F-4D97-AF65-F5344CB8AC3E}">
        <p14:creationId xmlns:p14="http://schemas.microsoft.com/office/powerpoint/2010/main" val="3994848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740430-004F-4878-A180-1DED7D217432}"/>
              </a:ext>
            </a:extLst>
          </p:cNvPr>
          <p:cNvSpPr>
            <a:spLocks noGrp="1"/>
          </p:cNvSpPr>
          <p:nvPr>
            <p:ph type="title"/>
          </p:nvPr>
        </p:nvSpPr>
        <p:spPr>
          <a:xfrm>
            <a:off x="1097280" y="304295"/>
            <a:ext cx="10058400" cy="1450757"/>
          </a:xfrm>
        </p:spPr>
        <p:txBody>
          <a:bodyPr/>
          <a:lstStyle/>
          <a:p>
            <a:r>
              <a:rPr lang="en-US"/>
              <a:t>Learning points - plenum</a:t>
            </a:r>
          </a:p>
        </p:txBody>
      </p:sp>
      <p:sp>
        <p:nvSpPr>
          <p:cNvPr id="3" name="Pladsholder til indhold 2">
            <a:extLst>
              <a:ext uri="{FF2B5EF4-FFF2-40B4-BE49-F238E27FC236}">
                <a16:creationId xmlns:a16="http://schemas.microsoft.com/office/drawing/2014/main" id="{6D9609CF-9C73-4ADA-8865-D0EDE5DC26D1}"/>
              </a:ext>
            </a:extLst>
          </p:cNvPr>
          <p:cNvSpPr>
            <a:spLocks noGrp="1"/>
          </p:cNvSpPr>
          <p:nvPr>
            <p:ph idx="1"/>
          </p:nvPr>
        </p:nvSpPr>
        <p:spPr>
          <a:xfrm>
            <a:off x="1097280" y="2326342"/>
            <a:ext cx="10058400" cy="3542752"/>
          </a:xfrm>
        </p:spPr>
        <p:txBody>
          <a:bodyPr/>
          <a:lstStyle/>
          <a:p>
            <a:pPr>
              <a:buFont typeface="Wingdings" panose="05000000000000000000" pitchFamily="2" charset="2"/>
              <a:buChar char="v"/>
            </a:pPr>
            <a:endParaRPr lang="en-GB" dirty="0"/>
          </a:p>
          <a:p>
            <a:pPr marL="457200" indent="-457200">
              <a:buFont typeface="+mj-lt"/>
              <a:buAutoNum type="arabicPeriod"/>
            </a:pPr>
            <a:r>
              <a:rPr lang="en-GB" sz="2400" dirty="0"/>
              <a:t>Can the generic model of MSC be relevant in your organisation?</a:t>
            </a:r>
          </a:p>
          <a:p>
            <a:pPr marL="457200" indent="-457200">
              <a:buFont typeface="+mj-lt"/>
              <a:buAutoNum type="arabicPeriod"/>
            </a:pPr>
            <a:r>
              <a:rPr lang="en-GB" sz="2400" dirty="0"/>
              <a:t>Can thinking in multi services with a holistic approach and focus on performance from a beginning add value to your projects?</a:t>
            </a:r>
          </a:p>
          <a:p>
            <a:pPr marL="457200" indent="-457200">
              <a:buFont typeface="+mj-lt"/>
              <a:buAutoNum type="arabicPeriod"/>
            </a:pPr>
            <a:r>
              <a:rPr lang="en-GB" sz="2400" dirty="0"/>
              <a:t>What are the biggest barriers?</a:t>
            </a:r>
          </a:p>
          <a:p>
            <a:endParaRPr lang="da-DK" dirty="0"/>
          </a:p>
        </p:txBody>
      </p:sp>
    </p:spTree>
    <p:extLst>
      <p:ext uri="{BB962C8B-B14F-4D97-AF65-F5344CB8AC3E}">
        <p14:creationId xmlns:p14="http://schemas.microsoft.com/office/powerpoint/2010/main" val="4011483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ACFA2-B299-44A3-973A-BC4047AD2567}"/>
              </a:ext>
            </a:extLst>
          </p:cNvPr>
          <p:cNvSpPr>
            <a:spLocks noGrp="1"/>
          </p:cNvSpPr>
          <p:nvPr>
            <p:ph type="ctrTitle"/>
          </p:nvPr>
        </p:nvSpPr>
        <p:spPr>
          <a:xfrm>
            <a:off x="700002" y="1671376"/>
            <a:ext cx="10938254" cy="1176367"/>
          </a:xfrm>
        </p:spPr>
        <p:txBody>
          <a:bodyPr>
            <a:normAutofit/>
          </a:bodyPr>
          <a:lstStyle/>
          <a:p>
            <a:pPr algn="ctr"/>
            <a:r>
              <a:rPr lang="en-US" sz="6600" b="1">
                <a:latin typeface="+mn-lt"/>
              </a:rPr>
              <a:t>Thank you</a:t>
            </a:r>
          </a:p>
        </p:txBody>
      </p:sp>
      <p:sp>
        <p:nvSpPr>
          <p:cNvPr id="3" name="Subtitle 2">
            <a:extLst>
              <a:ext uri="{FF2B5EF4-FFF2-40B4-BE49-F238E27FC236}">
                <a16:creationId xmlns:a16="http://schemas.microsoft.com/office/drawing/2014/main" id="{491EBC14-BCB4-4E09-A71E-D7E511457D19}"/>
              </a:ext>
            </a:extLst>
          </p:cNvPr>
          <p:cNvSpPr>
            <a:spLocks noGrp="1"/>
          </p:cNvSpPr>
          <p:nvPr>
            <p:ph type="subTitle" idx="1"/>
          </p:nvPr>
        </p:nvSpPr>
        <p:spPr>
          <a:xfrm>
            <a:off x="678888" y="2847744"/>
            <a:ext cx="11158624" cy="3295880"/>
          </a:xfrm>
        </p:spPr>
        <p:txBody>
          <a:bodyPr>
            <a:noAutofit/>
          </a:bodyPr>
          <a:lstStyle/>
          <a:p>
            <a:pPr lvl="0">
              <a:buClr>
                <a:srgbClr val="99CB38"/>
              </a:buClr>
            </a:pPr>
            <a:endParaRPr lang="en-GB" sz="2800" cap="none" dirty="0">
              <a:solidFill>
                <a:schemeClr val="tx1"/>
              </a:solidFill>
              <a:latin typeface="+mn-lt"/>
            </a:endParaRPr>
          </a:p>
          <a:p>
            <a:pPr lvl="0">
              <a:buClr>
                <a:srgbClr val="99CB38"/>
              </a:buClr>
            </a:pPr>
            <a:endParaRPr lang="en-GB" sz="2800" cap="none" dirty="0">
              <a:solidFill>
                <a:schemeClr val="tx1"/>
              </a:solidFill>
              <a:latin typeface="+mn-lt"/>
            </a:endParaRPr>
          </a:p>
          <a:p>
            <a:pPr lvl="0">
              <a:buClr>
                <a:srgbClr val="99CB38"/>
              </a:buClr>
            </a:pPr>
            <a:endParaRPr lang="en-GB" sz="2800" cap="none" dirty="0">
              <a:solidFill>
                <a:schemeClr val="tx1"/>
              </a:solidFill>
              <a:latin typeface="+mn-lt"/>
            </a:endParaRPr>
          </a:p>
          <a:p>
            <a:pPr lvl="0">
              <a:buClr>
                <a:srgbClr val="99CB38"/>
              </a:buClr>
            </a:pPr>
            <a:r>
              <a:rPr lang="en-GB" sz="2800" cap="none" dirty="0">
                <a:solidFill>
                  <a:schemeClr val="tx1"/>
                </a:solidFill>
                <a:latin typeface="+mn-lt"/>
              </a:rPr>
              <a:t>Want to know more? </a:t>
            </a:r>
          </a:p>
          <a:p>
            <a:pPr lvl="0">
              <a:buClr>
                <a:srgbClr val="99CB38"/>
              </a:buClr>
            </a:pPr>
            <a:r>
              <a:rPr lang="en-GB" sz="2800" cap="none" dirty="0">
                <a:solidFill>
                  <a:schemeClr val="tx1"/>
                </a:solidFill>
                <a:latin typeface="+mn-lt"/>
              </a:rPr>
              <a:t>Visit the EFFECT4buildings website </a:t>
            </a:r>
            <a:br>
              <a:rPr lang="en-GB" sz="2800" cap="none" dirty="0">
                <a:solidFill>
                  <a:schemeClr val="tx1"/>
                </a:solidFill>
                <a:latin typeface="+mn-lt"/>
              </a:rPr>
            </a:br>
            <a:r>
              <a:rPr lang="en-GB" sz="2800" cap="none" dirty="0">
                <a:solidFill>
                  <a:schemeClr val="tx1"/>
                </a:solidFill>
                <a:latin typeface="+mn-lt"/>
                <a:hlinkClick r:id="rId3"/>
              </a:rPr>
              <a:t>www.effect4buildings.se</a:t>
            </a:r>
            <a:endParaRPr lang="en-GB" sz="2800" cap="none" dirty="0">
              <a:solidFill>
                <a:schemeClr val="tx1"/>
              </a:solidFill>
              <a:latin typeface="+mn-lt"/>
            </a:endParaRPr>
          </a:p>
        </p:txBody>
      </p:sp>
      <p:sp>
        <p:nvSpPr>
          <p:cNvPr id="4" name="Rectangle 3">
            <a:extLst>
              <a:ext uri="{FF2B5EF4-FFF2-40B4-BE49-F238E27FC236}">
                <a16:creationId xmlns:a16="http://schemas.microsoft.com/office/drawing/2014/main" id="{41AF76F9-13C3-415C-AB94-45C2EE5CB126}"/>
              </a:ext>
            </a:extLst>
          </p:cNvPr>
          <p:cNvSpPr/>
          <p:nvPr/>
        </p:nvSpPr>
        <p:spPr>
          <a:xfrm>
            <a:off x="6959790" y="529544"/>
            <a:ext cx="4643764" cy="739113"/>
          </a:xfrm>
          <a:prstGeom prst="rect">
            <a:avLst/>
          </a:prstGeom>
        </p:spPr>
        <p:txBody>
          <a:bodyPr wrap="square">
            <a:spAutoFit/>
          </a:bodyPr>
          <a:lstStyle/>
          <a:p>
            <a:pPr>
              <a:lnSpc>
                <a:spcPct val="119000"/>
              </a:lnSpc>
              <a:spcAft>
                <a:spcPts val="600"/>
              </a:spcAft>
            </a:pPr>
            <a:r>
              <a:rPr lang="en-US" sz="3800" b="1" kern="1400">
                <a:ln>
                  <a:noFill/>
                </a:ln>
                <a:solidFill>
                  <a:srgbClr val="92D050"/>
                </a:solidFill>
                <a:effectLst>
                  <a:reflection blurRad="63500" stA="60000" endA="1000" endPos="28000" dist="12700" dir="5400000" sy="-100000" algn="bl"/>
                </a:effectLst>
                <a:latin typeface="Corbel" panose="020B0503020204020204" pitchFamily="34" charset="0"/>
              </a:rPr>
              <a:t>EFFECT</a:t>
            </a:r>
            <a:r>
              <a:rPr lang="en-US" sz="3800" b="1" kern="1400">
                <a:ln>
                  <a:noFill/>
                </a:ln>
                <a:solidFill>
                  <a:srgbClr val="008000"/>
                </a:solidFill>
                <a:effectLst>
                  <a:reflection blurRad="63500" stA="60000" endA="1000" endPos="28000" dist="12700" dir="5400000" sy="-100000" algn="bl"/>
                </a:effectLst>
                <a:latin typeface="Arial" panose="020B0604020202020204" pitchFamily="34" charset="0"/>
              </a:rPr>
              <a:t>4</a:t>
            </a:r>
            <a:r>
              <a:rPr lang="en-US" sz="3800" b="1" kern="1400">
                <a:ln>
                  <a:noFill/>
                </a:ln>
                <a:solidFill>
                  <a:srgbClr val="000000"/>
                </a:solidFill>
                <a:effectLst>
                  <a:reflection blurRad="63500" stA="60000" endA="1000" endPos="28000" dist="12700" dir="5400000" sy="-100000" algn="bl"/>
                </a:effectLst>
                <a:latin typeface="Corbel" panose="020B0503020204020204" pitchFamily="34" charset="0"/>
              </a:rPr>
              <a:t>buildings</a:t>
            </a:r>
            <a:endParaRPr lang="en-US" sz="3800" kern="1400">
              <a:ln>
                <a:noFill/>
              </a:ln>
              <a:solidFill>
                <a:srgbClr val="000000"/>
              </a:solidFill>
              <a:effectLst/>
              <a:latin typeface="Calibri" panose="020F0502020204030204" pitchFamily="34" charset="0"/>
            </a:endParaRPr>
          </a:p>
        </p:txBody>
      </p:sp>
      <p:pic>
        <p:nvPicPr>
          <p:cNvPr id="7" name="Picture 6">
            <a:extLst>
              <a:ext uri="{FF2B5EF4-FFF2-40B4-BE49-F238E27FC236}">
                <a16:creationId xmlns:a16="http://schemas.microsoft.com/office/drawing/2014/main" id="{94856800-38EE-4AB7-9B6A-A1857706E0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402" y="168147"/>
            <a:ext cx="5810435" cy="1568818"/>
          </a:xfrm>
          <a:prstGeom prst="rect">
            <a:avLst/>
          </a:prstGeom>
        </p:spPr>
      </p:pic>
      <p:pic>
        <p:nvPicPr>
          <p:cNvPr id="10" name="Picture 9">
            <a:extLst>
              <a:ext uri="{FF2B5EF4-FFF2-40B4-BE49-F238E27FC236}">
                <a16:creationId xmlns:a16="http://schemas.microsoft.com/office/drawing/2014/main" id="{DDE6C897-3AA7-4488-97C2-287116778262}"/>
              </a:ext>
            </a:extLst>
          </p:cNvPr>
          <p:cNvPicPr>
            <a:picLocks noChangeAspect="1"/>
          </p:cNvPicPr>
          <p:nvPr/>
        </p:nvPicPr>
        <p:blipFill>
          <a:blip r:embed="rId5"/>
          <a:stretch>
            <a:fillRect/>
          </a:stretch>
        </p:blipFill>
        <p:spPr>
          <a:xfrm>
            <a:off x="5939066" y="443795"/>
            <a:ext cx="900719" cy="900719"/>
          </a:xfrm>
          <a:prstGeom prst="rect">
            <a:avLst/>
          </a:prstGeom>
        </p:spPr>
      </p:pic>
      <p:pic>
        <p:nvPicPr>
          <p:cNvPr id="8" name="Billede 7" descr="Et billede, der indeholder tegning&#10;&#10;Automatisk genereret beskrivelse">
            <a:extLst>
              <a:ext uri="{FF2B5EF4-FFF2-40B4-BE49-F238E27FC236}">
                <a16:creationId xmlns:a16="http://schemas.microsoft.com/office/drawing/2014/main" id="{1F41B866-1A89-41A6-9089-C875CC45CC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30598" y="480514"/>
            <a:ext cx="864000" cy="864000"/>
          </a:xfrm>
          <a:prstGeom prst="rect">
            <a:avLst/>
          </a:prstGeom>
        </p:spPr>
      </p:pic>
      <p:pic>
        <p:nvPicPr>
          <p:cNvPr id="9" name="Picture 5" descr="A close up of a sign&#10;&#10;Description automatically generated">
            <a:extLst>
              <a:ext uri="{FF2B5EF4-FFF2-40B4-BE49-F238E27FC236}">
                <a16:creationId xmlns:a16="http://schemas.microsoft.com/office/drawing/2014/main" id="{47FCB1BD-3AEC-485F-AFB4-8887DFDC9A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99584" y="3558097"/>
            <a:ext cx="2737980" cy="2737980"/>
          </a:xfrm>
          <a:prstGeom prst="rect">
            <a:avLst/>
          </a:prstGeom>
        </p:spPr>
      </p:pic>
    </p:spTree>
    <p:extLst>
      <p:ext uri="{BB962C8B-B14F-4D97-AF65-F5344CB8AC3E}">
        <p14:creationId xmlns:p14="http://schemas.microsoft.com/office/powerpoint/2010/main" val="2146962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a:xfrm>
            <a:off x="1097280" y="294928"/>
            <a:ext cx="10058400" cy="1450757"/>
          </a:xfrm>
        </p:spPr>
        <p:txBody>
          <a:bodyPr/>
          <a:lstStyle/>
          <a:p>
            <a:r>
              <a:rPr lang="en-US" dirty="0"/>
              <a:t>Purpose</a:t>
            </a:r>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p:txBody>
          <a:bodyPr>
            <a:normAutofit/>
          </a:bodyPr>
          <a:lstStyle/>
          <a:p>
            <a:endParaRPr lang="en-GB" dirty="0"/>
          </a:p>
          <a:p>
            <a:r>
              <a:rPr lang="en-GB" sz="2200" dirty="0"/>
              <a:t>To give the participants an introduction to the concept of thinking in multi services. </a:t>
            </a:r>
          </a:p>
          <a:p>
            <a:r>
              <a:rPr lang="en-GB" sz="2200" dirty="0"/>
              <a:t>After the Masterclass the participants will be able to define purpose and objectives on their own projects and consider whether thinking in Multi Service Contracting is relevant as a model for executing their project.</a:t>
            </a:r>
            <a:endParaRPr lang="da-DK" sz="2200" dirty="0"/>
          </a:p>
          <a:p>
            <a:pPr lvl="0">
              <a:buFont typeface="Wingdings" panose="05000000000000000000" pitchFamily="2" charset="2"/>
              <a:buChar char="v"/>
            </a:pPr>
            <a:endParaRPr lang="en-GB" dirty="0"/>
          </a:p>
          <a:p>
            <a:endParaRPr lang="lv-LV" dirty="0"/>
          </a:p>
        </p:txBody>
      </p:sp>
    </p:spTree>
    <p:extLst>
      <p:ext uri="{BB962C8B-B14F-4D97-AF65-F5344CB8AC3E}">
        <p14:creationId xmlns:p14="http://schemas.microsoft.com/office/powerpoint/2010/main" val="3490900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8" descr="Et billede, der indeholder lys&#10;&#10;Automatisk genereret beskrivelse">
            <a:extLst>
              <a:ext uri="{FF2B5EF4-FFF2-40B4-BE49-F238E27FC236}">
                <a16:creationId xmlns:a16="http://schemas.microsoft.com/office/drawing/2014/main" id="{6F401BA4-8E15-4761-BB88-4CE034FC9419}"/>
              </a:ext>
            </a:extLst>
          </p:cNvPr>
          <p:cNvPicPr>
            <a:picLocks noGrp="1" noChangeAspect="1"/>
          </p:cNvPicPr>
          <p:nvPr>
            <p:ph type="pic" idx="1"/>
          </p:nvPr>
        </p:nvPicPr>
        <p:blipFill rotWithShape="1">
          <a:blip r:embed="rId3">
            <a:alphaModFix amt="20000"/>
            <a:extLst>
              <a:ext uri="{28A0092B-C50C-407E-A947-70E740481C1C}">
                <a14:useLocalDpi xmlns:a14="http://schemas.microsoft.com/office/drawing/2010/main" val="0"/>
              </a:ext>
            </a:extLst>
          </a:blip>
          <a:srcRect t="21557" b="38129"/>
          <a:stretch/>
        </p:blipFill>
        <p:spPr>
          <a:xfrm>
            <a:off x="-32" y="10"/>
            <a:ext cx="12192031" cy="4915066"/>
          </a:xfrm>
          <a:prstGeom prst="rect">
            <a:avLst/>
          </a:prstGeom>
        </p:spPr>
      </p:pic>
      <p:sp>
        <p:nvSpPr>
          <p:cNvPr id="17" name="Rectangle 16">
            <a:extLst>
              <a:ext uri="{FF2B5EF4-FFF2-40B4-BE49-F238E27FC236}">
                <a16:creationId xmlns:a16="http://schemas.microsoft.com/office/drawing/2014/main" id="{278593E4-9F18-4133-8E6D-49F2BD5E1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055B1B53-66F3-4397-B8FD-45E57F5018F9}"/>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dirty="0"/>
              <a:t>Multi Service Contracting</a:t>
            </a:r>
          </a:p>
        </p:txBody>
      </p:sp>
      <p:sp>
        <p:nvSpPr>
          <p:cNvPr id="19" name="Rectangle 18">
            <a:extLst>
              <a:ext uri="{FF2B5EF4-FFF2-40B4-BE49-F238E27FC236}">
                <a16:creationId xmlns:a16="http://schemas.microsoft.com/office/drawing/2014/main" id="{482D7CB0-CBA7-460E-824A-FAAA7D333C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Pladsholder til tekst 4">
            <a:extLst>
              <a:ext uri="{FF2B5EF4-FFF2-40B4-BE49-F238E27FC236}">
                <a16:creationId xmlns:a16="http://schemas.microsoft.com/office/drawing/2014/main" id="{20AA2B42-3ADB-417C-89D6-CD7E787C3C5E}"/>
              </a:ext>
            </a:extLst>
          </p:cNvPr>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1500696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a:xfrm>
            <a:off x="1097280" y="263527"/>
            <a:ext cx="10058400" cy="1450757"/>
          </a:xfrm>
        </p:spPr>
        <p:txBody>
          <a:bodyPr/>
          <a:lstStyle/>
          <a:p>
            <a:r>
              <a:rPr lang="sv-SE"/>
              <a:t>Agenda MSC presentation</a:t>
            </a:r>
            <a:endParaRPr lang="lv-LV"/>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a:xfrm>
            <a:off x="1097280" y="1898248"/>
            <a:ext cx="10058400" cy="3970846"/>
          </a:xfrm>
        </p:spPr>
        <p:txBody>
          <a:bodyPr>
            <a:normAutofit/>
          </a:bodyPr>
          <a:lstStyle/>
          <a:p>
            <a:pPr>
              <a:buFont typeface="Wingdings" panose="05000000000000000000" pitchFamily="2" charset="2"/>
              <a:buChar char="v"/>
            </a:pPr>
            <a:r>
              <a:rPr lang="en-GB" dirty="0"/>
              <a:t> Challenge</a:t>
            </a:r>
          </a:p>
          <a:p>
            <a:pPr lvl="0">
              <a:buFont typeface="Wingdings" panose="05000000000000000000" pitchFamily="2" charset="2"/>
              <a:buChar char="v"/>
            </a:pPr>
            <a:r>
              <a:rPr lang="en-GB" dirty="0"/>
              <a:t> What is Multi service contracting?</a:t>
            </a:r>
          </a:p>
          <a:p>
            <a:pPr>
              <a:buFont typeface="Wingdings" panose="05000000000000000000" pitchFamily="2" charset="2"/>
              <a:buChar char="v"/>
            </a:pPr>
            <a:r>
              <a:rPr lang="en-GB" dirty="0"/>
              <a:t> Generic stage model – phases</a:t>
            </a:r>
          </a:p>
          <a:p>
            <a:pPr>
              <a:buFont typeface="Wingdings" panose="05000000000000000000" pitchFamily="2" charset="2"/>
              <a:buChar char="v"/>
            </a:pPr>
            <a:r>
              <a:rPr lang="en-GB" dirty="0"/>
              <a:t> Phase 0 – establishment of framework </a:t>
            </a:r>
          </a:p>
          <a:p>
            <a:pPr>
              <a:buFont typeface="Wingdings" panose="05000000000000000000" pitchFamily="2" charset="2"/>
              <a:buChar char="v"/>
            </a:pPr>
            <a:r>
              <a:rPr lang="en-GB" dirty="0"/>
              <a:t> Objectives and KPI</a:t>
            </a:r>
          </a:p>
          <a:p>
            <a:pPr>
              <a:buFont typeface="Wingdings" panose="05000000000000000000" pitchFamily="2" charset="2"/>
              <a:buChar char="v"/>
            </a:pPr>
            <a:r>
              <a:rPr lang="en-GB" dirty="0"/>
              <a:t> The MSC Contract</a:t>
            </a:r>
          </a:p>
          <a:p>
            <a:pPr>
              <a:buFont typeface="Wingdings" panose="05000000000000000000" pitchFamily="2" charset="2"/>
              <a:buChar char="v"/>
            </a:pPr>
            <a:r>
              <a:rPr lang="en-GB" dirty="0"/>
              <a:t> Is MSC relevant for my project?</a:t>
            </a:r>
          </a:p>
          <a:p>
            <a:pPr>
              <a:buFont typeface="Wingdings" panose="05000000000000000000" pitchFamily="2" charset="2"/>
              <a:buChar char="v"/>
            </a:pPr>
            <a:r>
              <a:rPr lang="en-GB" dirty="0"/>
              <a:t> Distinguish of MSC </a:t>
            </a:r>
          </a:p>
        </p:txBody>
      </p:sp>
    </p:spTree>
    <p:extLst>
      <p:ext uri="{BB962C8B-B14F-4D97-AF65-F5344CB8AC3E}">
        <p14:creationId xmlns:p14="http://schemas.microsoft.com/office/powerpoint/2010/main" val="438540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a:xfrm>
            <a:off x="1097280" y="260746"/>
            <a:ext cx="10058400" cy="1450757"/>
          </a:xfrm>
        </p:spPr>
        <p:txBody>
          <a:bodyPr/>
          <a:lstStyle/>
          <a:p>
            <a:r>
              <a:rPr lang="en-GB">
                <a:solidFill>
                  <a:schemeClr val="tx1"/>
                </a:solidFill>
              </a:rPr>
              <a:t>Challenge – unilateral focus </a:t>
            </a:r>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p:txBody>
          <a:bodyPr>
            <a:normAutofit/>
          </a:bodyPr>
          <a:lstStyle/>
          <a:p>
            <a:pPr marL="0" indent="0">
              <a:buNone/>
            </a:pPr>
            <a:br>
              <a:rPr lang="en-GB" dirty="0"/>
            </a:br>
            <a:endParaRPr lang="lv-LV" dirty="0"/>
          </a:p>
        </p:txBody>
      </p:sp>
      <p:sp>
        <p:nvSpPr>
          <p:cNvPr id="4" name="Titel 1">
            <a:extLst>
              <a:ext uri="{FF2B5EF4-FFF2-40B4-BE49-F238E27FC236}">
                <a16:creationId xmlns:a16="http://schemas.microsoft.com/office/drawing/2014/main" id="{922691EC-9260-4854-B1C0-C0F17918D845}"/>
              </a:ext>
            </a:extLst>
          </p:cNvPr>
          <p:cNvSpPr txBox="1">
            <a:spLocks/>
          </p:cNvSpPr>
          <p:nvPr/>
        </p:nvSpPr>
        <p:spPr>
          <a:xfrm>
            <a:off x="1601012" y="1376528"/>
            <a:ext cx="9217024" cy="114300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GB" sz="3000" b="1">
              <a:solidFill>
                <a:schemeClr val="tx1"/>
              </a:solidFill>
            </a:endParaRPr>
          </a:p>
        </p:txBody>
      </p:sp>
      <p:pic>
        <p:nvPicPr>
          <p:cNvPr id="5" name="Picture 4" descr="Billedresultat for tegning af bygning">
            <a:extLst>
              <a:ext uri="{FF2B5EF4-FFF2-40B4-BE49-F238E27FC236}">
                <a16:creationId xmlns:a16="http://schemas.microsoft.com/office/drawing/2014/main" id="{056D8F01-BBEF-48B8-8355-52FBF2AB1C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9001" y="3028043"/>
            <a:ext cx="2247900" cy="2028825"/>
          </a:xfrm>
          <a:prstGeom prst="rect">
            <a:avLst/>
          </a:prstGeom>
          <a:noFill/>
          <a:extLst>
            <a:ext uri="{909E8E84-426E-40DD-AFC4-6F175D3DCCD1}">
              <a14:hiddenFill xmlns:a14="http://schemas.microsoft.com/office/drawing/2010/main">
                <a:solidFill>
                  <a:srgbClr val="FFFFFF"/>
                </a:solidFill>
              </a14:hiddenFill>
            </a:ext>
          </a:extLst>
        </p:spPr>
      </p:pic>
      <p:sp>
        <p:nvSpPr>
          <p:cNvPr id="6" name="Tekstfelt 5">
            <a:extLst>
              <a:ext uri="{FF2B5EF4-FFF2-40B4-BE49-F238E27FC236}">
                <a16:creationId xmlns:a16="http://schemas.microsoft.com/office/drawing/2014/main" id="{DD04D521-18E1-4338-A975-AE39EC932F51}"/>
              </a:ext>
            </a:extLst>
          </p:cNvPr>
          <p:cNvSpPr txBox="1"/>
          <p:nvPr/>
        </p:nvSpPr>
        <p:spPr>
          <a:xfrm>
            <a:off x="3955996" y="2374438"/>
            <a:ext cx="4320480" cy="646331"/>
          </a:xfrm>
          <a:prstGeom prst="rect">
            <a:avLst/>
          </a:prstGeom>
          <a:noFill/>
        </p:spPr>
        <p:txBody>
          <a:bodyPr wrap="square" rtlCol="0">
            <a:spAutoFit/>
          </a:bodyPr>
          <a:lstStyle/>
          <a:p>
            <a:pPr rtl="0"/>
            <a:r>
              <a:rPr lang="en-GB"/>
              <a:t>Energy savings that will return the investment within life cycle</a:t>
            </a:r>
          </a:p>
        </p:txBody>
      </p:sp>
      <p:sp>
        <p:nvSpPr>
          <p:cNvPr id="7" name="Tekstfelt 6">
            <a:extLst>
              <a:ext uri="{FF2B5EF4-FFF2-40B4-BE49-F238E27FC236}">
                <a16:creationId xmlns:a16="http://schemas.microsoft.com/office/drawing/2014/main" id="{F3485A22-C506-4271-837C-84A537860939}"/>
              </a:ext>
            </a:extLst>
          </p:cNvPr>
          <p:cNvSpPr txBox="1"/>
          <p:nvPr/>
        </p:nvSpPr>
        <p:spPr>
          <a:xfrm>
            <a:off x="2582758" y="4107460"/>
            <a:ext cx="1656184" cy="369332"/>
          </a:xfrm>
          <a:prstGeom prst="rect">
            <a:avLst/>
          </a:prstGeom>
          <a:noFill/>
        </p:spPr>
        <p:txBody>
          <a:bodyPr wrap="square" rtlCol="0">
            <a:spAutoFit/>
          </a:bodyPr>
          <a:lstStyle/>
          <a:p>
            <a:pPr rtl="0"/>
            <a:r>
              <a:rPr lang="en-GB" dirty="0"/>
              <a:t>Indoor climate</a:t>
            </a:r>
          </a:p>
        </p:txBody>
      </p:sp>
      <p:sp>
        <p:nvSpPr>
          <p:cNvPr id="8" name="Tekstfelt 7">
            <a:extLst>
              <a:ext uri="{FF2B5EF4-FFF2-40B4-BE49-F238E27FC236}">
                <a16:creationId xmlns:a16="http://schemas.microsoft.com/office/drawing/2014/main" id="{4492BBF5-D4CC-4D95-AC07-38BF3892464C}"/>
              </a:ext>
            </a:extLst>
          </p:cNvPr>
          <p:cNvSpPr txBox="1"/>
          <p:nvPr/>
        </p:nvSpPr>
        <p:spPr>
          <a:xfrm>
            <a:off x="2953167" y="4427606"/>
            <a:ext cx="1656184" cy="369332"/>
          </a:xfrm>
          <a:prstGeom prst="rect">
            <a:avLst/>
          </a:prstGeom>
          <a:noFill/>
        </p:spPr>
        <p:txBody>
          <a:bodyPr wrap="square" rtlCol="0">
            <a:spAutoFit/>
          </a:bodyPr>
          <a:lstStyle/>
          <a:p>
            <a:pPr rtl="0"/>
            <a:r>
              <a:rPr lang="en-GB"/>
              <a:t>Sustainability</a:t>
            </a:r>
          </a:p>
        </p:txBody>
      </p:sp>
      <p:sp>
        <p:nvSpPr>
          <p:cNvPr id="9" name="Tekstfelt 8">
            <a:extLst>
              <a:ext uri="{FF2B5EF4-FFF2-40B4-BE49-F238E27FC236}">
                <a16:creationId xmlns:a16="http://schemas.microsoft.com/office/drawing/2014/main" id="{6D8B4787-7F16-4036-8EAD-17DC86B72509}"/>
              </a:ext>
            </a:extLst>
          </p:cNvPr>
          <p:cNvSpPr txBox="1"/>
          <p:nvPr/>
        </p:nvSpPr>
        <p:spPr>
          <a:xfrm>
            <a:off x="4058486" y="4747752"/>
            <a:ext cx="1656184" cy="369332"/>
          </a:xfrm>
          <a:prstGeom prst="rect">
            <a:avLst/>
          </a:prstGeom>
          <a:noFill/>
        </p:spPr>
        <p:txBody>
          <a:bodyPr wrap="square" rtlCol="0">
            <a:spAutoFit/>
          </a:bodyPr>
          <a:lstStyle/>
          <a:p>
            <a:pPr rtl="0"/>
            <a:r>
              <a:rPr lang="en-GB"/>
              <a:t>Total economy</a:t>
            </a:r>
          </a:p>
        </p:txBody>
      </p:sp>
      <p:sp>
        <p:nvSpPr>
          <p:cNvPr id="10" name="Tekstfelt 9">
            <a:extLst>
              <a:ext uri="{FF2B5EF4-FFF2-40B4-BE49-F238E27FC236}">
                <a16:creationId xmlns:a16="http://schemas.microsoft.com/office/drawing/2014/main" id="{5031ECAB-3827-4E3C-B438-68F67628104E}"/>
              </a:ext>
            </a:extLst>
          </p:cNvPr>
          <p:cNvSpPr txBox="1"/>
          <p:nvPr/>
        </p:nvSpPr>
        <p:spPr>
          <a:xfrm>
            <a:off x="5450314" y="5210269"/>
            <a:ext cx="2651684" cy="369332"/>
          </a:xfrm>
          <a:prstGeom prst="rect">
            <a:avLst/>
          </a:prstGeom>
          <a:noFill/>
        </p:spPr>
        <p:txBody>
          <a:bodyPr wrap="square" rtlCol="0">
            <a:spAutoFit/>
          </a:bodyPr>
          <a:lstStyle/>
          <a:p>
            <a:pPr rtl="0"/>
            <a:r>
              <a:rPr lang="en-GB" dirty="0"/>
              <a:t>Environmentally hazardous substances</a:t>
            </a:r>
          </a:p>
        </p:txBody>
      </p:sp>
      <p:sp>
        <p:nvSpPr>
          <p:cNvPr id="11" name="Tekstfelt 10">
            <a:extLst>
              <a:ext uri="{FF2B5EF4-FFF2-40B4-BE49-F238E27FC236}">
                <a16:creationId xmlns:a16="http://schemas.microsoft.com/office/drawing/2014/main" id="{52757B59-1C01-4B45-8AB0-9816D4CF3404}"/>
              </a:ext>
            </a:extLst>
          </p:cNvPr>
          <p:cNvSpPr txBox="1"/>
          <p:nvPr/>
        </p:nvSpPr>
        <p:spPr>
          <a:xfrm>
            <a:off x="7137054" y="4751931"/>
            <a:ext cx="2651684" cy="369332"/>
          </a:xfrm>
          <a:prstGeom prst="rect">
            <a:avLst/>
          </a:prstGeom>
          <a:noFill/>
        </p:spPr>
        <p:txBody>
          <a:bodyPr wrap="square" rtlCol="0">
            <a:spAutoFit/>
          </a:bodyPr>
          <a:lstStyle/>
          <a:p>
            <a:pPr rtl="0"/>
            <a:r>
              <a:rPr lang="en-GB"/>
              <a:t>Functionality</a:t>
            </a:r>
          </a:p>
        </p:txBody>
      </p:sp>
      <p:sp>
        <p:nvSpPr>
          <p:cNvPr id="12" name="Tekstfelt 11">
            <a:extLst>
              <a:ext uri="{FF2B5EF4-FFF2-40B4-BE49-F238E27FC236}">
                <a16:creationId xmlns:a16="http://schemas.microsoft.com/office/drawing/2014/main" id="{F843DE02-970C-494A-B089-3C91BA5CE19D}"/>
              </a:ext>
            </a:extLst>
          </p:cNvPr>
          <p:cNvSpPr txBox="1"/>
          <p:nvPr/>
        </p:nvSpPr>
        <p:spPr>
          <a:xfrm>
            <a:off x="7740321" y="4382599"/>
            <a:ext cx="2651684" cy="369332"/>
          </a:xfrm>
          <a:prstGeom prst="rect">
            <a:avLst/>
          </a:prstGeom>
          <a:noFill/>
        </p:spPr>
        <p:txBody>
          <a:bodyPr wrap="square" rtlCol="0">
            <a:spAutoFit/>
          </a:bodyPr>
          <a:lstStyle/>
          <a:p>
            <a:pPr rtl="0"/>
            <a:r>
              <a:rPr lang="en-GB"/>
              <a:t>Operation</a:t>
            </a:r>
          </a:p>
        </p:txBody>
      </p:sp>
      <p:sp>
        <p:nvSpPr>
          <p:cNvPr id="13" name="Tekstfelt 12">
            <a:extLst>
              <a:ext uri="{FF2B5EF4-FFF2-40B4-BE49-F238E27FC236}">
                <a16:creationId xmlns:a16="http://schemas.microsoft.com/office/drawing/2014/main" id="{581FF699-6D0C-48EA-BA27-DB8DB8BB1E54}"/>
              </a:ext>
            </a:extLst>
          </p:cNvPr>
          <p:cNvSpPr txBox="1"/>
          <p:nvPr/>
        </p:nvSpPr>
        <p:spPr>
          <a:xfrm>
            <a:off x="7968479" y="4046635"/>
            <a:ext cx="2651684" cy="369332"/>
          </a:xfrm>
          <a:prstGeom prst="rect">
            <a:avLst/>
          </a:prstGeom>
          <a:noFill/>
        </p:spPr>
        <p:txBody>
          <a:bodyPr wrap="square" rtlCol="0">
            <a:spAutoFit/>
          </a:bodyPr>
          <a:lstStyle/>
          <a:p>
            <a:pPr rtl="0"/>
            <a:r>
              <a:rPr lang="en-GB"/>
              <a:t>Maintenance</a:t>
            </a:r>
          </a:p>
        </p:txBody>
      </p:sp>
      <p:cxnSp>
        <p:nvCxnSpPr>
          <p:cNvPr id="14" name="Lige forbindelse 13">
            <a:extLst>
              <a:ext uri="{FF2B5EF4-FFF2-40B4-BE49-F238E27FC236}">
                <a16:creationId xmlns:a16="http://schemas.microsoft.com/office/drawing/2014/main" id="{40EAF041-8F77-44E9-8F87-8210ED0663A2}"/>
              </a:ext>
            </a:extLst>
          </p:cNvPr>
          <p:cNvCxnSpPr/>
          <p:nvPr/>
        </p:nvCxnSpPr>
        <p:spPr>
          <a:xfrm>
            <a:off x="1250174" y="3105025"/>
            <a:ext cx="8928992"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5" name="Tekstfelt 14">
            <a:extLst>
              <a:ext uri="{FF2B5EF4-FFF2-40B4-BE49-F238E27FC236}">
                <a16:creationId xmlns:a16="http://schemas.microsoft.com/office/drawing/2014/main" id="{3871B00F-B6E1-4301-A7DB-FEAD78F9557F}"/>
              </a:ext>
            </a:extLst>
          </p:cNvPr>
          <p:cNvSpPr txBox="1"/>
          <p:nvPr/>
        </p:nvSpPr>
        <p:spPr>
          <a:xfrm>
            <a:off x="1286826" y="2653235"/>
            <a:ext cx="1187633" cy="369332"/>
          </a:xfrm>
          <a:prstGeom prst="rect">
            <a:avLst/>
          </a:prstGeom>
          <a:noFill/>
        </p:spPr>
        <p:txBody>
          <a:bodyPr wrap="none" rtlCol="0">
            <a:spAutoFit/>
          </a:bodyPr>
          <a:lstStyle/>
          <a:p>
            <a:pPr rtl="0"/>
            <a:r>
              <a:rPr lang="en-GB" u="sng"/>
              <a:t>1. Priority</a:t>
            </a:r>
          </a:p>
        </p:txBody>
      </p:sp>
      <p:sp>
        <p:nvSpPr>
          <p:cNvPr id="16" name="Tekstfelt 15">
            <a:extLst>
              <a:ext uri="{FF2B5EF4-FFF2-40B4-BE49-F238E27FC236}">
                <a16:creationId xmlns:a16="http://schemas.microsoft.com/office/drawing/2014/main" id="{A18960A4-B7DB-44DA-ADD4-8A8CAFFAF0D6}"/>
              </a:ext>
            </a:extLst>
          </p:cNvPr>
          <p:cNvSpPr txBox="1"/>
          <p:nvPr/>
        </p:nvSpPr>
        <p:spPr>
          <a:xfrm>
            <a:off x="1250174" y="3212318"/>
            <a:ext cx="2806409" cy="369332"/>
          </a:xfrm>
          <a:prstGeom prst="rect">
            <a:avLst/>
          </a:prstGeom>
          <a:noFill/>
        </p:spPr>
        <p:txBody>
          <a:bodyPr wrap="none" rtlCol="0">
            <a:spAutoFit/>
          </a:bodyPr>
          <a:lstStyle/>
          <a:p>
            <a:pPr rtl="0"/>
            <a:r>
              <a:rPr lang="en-GB" u="sng"/>
              <a:t>Other areas 2. Priority</a:t>
            </a:r>
          </a:p>
        </p:txBody>
      </p:sp>
    </p:spTree>
    <p:extLst>
      <p:ext uri="{BB962C8B-B14F-4D97-AF65-F5344CB8AC3E}">
        <p14:creationId xmlns:p14="http://schemas.microsoft.com/office/powerpoint/2010/main" val="188730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a:xfrm>
            <a:off x="1097280" y="263527"/>
            <a:ext cx="10058400" cy="1450757"/>
          </a:xfrm>
        </p:spPr>
        <p:txBody>
          <a:bodyPr/>
          <a:lstStyle/>
          <a:p>
            <a:r>
              <a:rPr lang="en-US" dirty="0"/>
              <a:t>Multi service contracting</a:t>
            </a:r>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p:txBody>
          <a:bodyPr>
            <a:normAutofit lnSpcReduction="10000"/>
          </a:bodyPr>
          <a:lstStyle/>
          <a:p>
            <a:pPr marL="0" indent="0" algn="ctr">
              <a:buNone/>
            </a:pPr>
            <a:r>
              <a:rPr lang="en-GB" sz="2400" i="1" dirty="0"/>
              <a:t>"Holistic model that, in addition to energy renovation, can also involve e.g. construction and operating costs, internal service requirements and indoor climate as possible parameters.“</a:t>
            </a:r>
          </a:p>
          <a:p>
            <a:pPr marL="0" indent="0">
              <a:buNone/>
            </a:pPr>
            <a:r>
              <a:rPr lang="en-GB" sz="2400" b="1" i="1" dirty="0"/>
              <a:t>Typical multi-services</a:t>
            </a:r>
            <a:endParaRPr lang="en-GB" b="1" dirty="0"/>
          </a:p>
          <a:p>
            <a:pPr lvl="0">
              <a:buFont typeface="Wingdings" panose="05000000000000000000" pitchFamily="2" charset="2"/>
              <a:buChar char="v"/>
            </a:pPr>
            <a:r>
              <a:rPr lang="en-GB" dirty="0"/>
              <a:t> Energy – achieving energy savings and energy efficiency</a:t>
            </a:r>
          </a:p>
          <a:p>
            <a:pPr lvl="0">
              <a:buFont typeface="Wingdings" panose="05000000000000000000" pitchFamily="2" charset="2"/>
              <a:buChar char="v"/>
            </a:pPr>
            <a:r>
              <a:rPr lang="en-GB" dirty="0"/>
              <a:t> Indoor climate – achieving and securing an acceptable indoor climate.</a:t>
            </a:r>
          </a:p>
          <a:p>
            <a:pPr lvl="0">
              <a:buFont typeface="Wingdings" panose="05000000000000000000" pitchFamily="2" charset="2"/>
              <a:buChar char="v"/>
            </a:pPr>
            <a:r>
              <a:rPr lang="en-GB" dirty="0"/>
              <a:t> Maintenance – improving maintenance condition</a:t>
            </a:r>
          </a:p>
          <a:p>
            <a:pPr lvl="0">
              <a:buFont typeface="Wingdings" panose="05000000000000000000" pitchFamily="2" charset="2"/>
              <a:buChar char="v"/>
            </a:pPr>
            <a:r>
              <a:rPr lang="en-GB" dirty="0"/>
              <a:t> Operation – various services connected to operation, e.g. remote operation centre with monitoring of CTS and EMS or inspection of installations</a:t>
            </a:r>
          </a:p>
          <a:p>
            <a:endParaRPr lang="lv-LV" dirty="0"/>
          </a:p>
        </p:txBody>
      </p:sp>
    </p:spTree>
    <p:extLst>
      <p:ext uri="{BB962C8B-B14F-4D97-AF65-F5344CB8AC3E}">
        <p14:creationId xmlns:p14="http://schemas.microsoft.com/office/powerpoint/2010/main" val="2857580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6F4B9D7-B68D-4A81-9662-A52C475188BA}"/>
              </a:ext>
            </a:extLst>
          </p:cNvPr>
          <p:cNvSpPr>
            <a:spLocks noGrp="1"/>
          </p:cNvSpPr>
          <p:nvPr>
            <p:ph type="title"/>
          </p:nvPr>
        </p:nvSpPr>
        <p:spPr>
          <a:xfrm>
            <a:off x="510989" y="0"/>
            <a:ext cx="10058400" cy="957943"/>
          </a:xfrm>
        </p:spPr>
        <p:txBody>
          <a:bodyPr/>
          <a:lstStyle/>
          <a:p>
            <a:r>
              <a:rPr lang="en-GB"/>
              <a:t> Generic MSC model</a:t>
            </a:r>
          </a:p>
        </p:txBody>
      </p:sp>
      <p:pic>
        <p:nvPicPr>
          <p:cNvPr id="4" name="Billede 3">
            <a:extLst>
              <a:ext uri="{FF2B5EF4-FFF2-40B4-BE49-F238E27FC236}">
                <a16:creationId xmlns:a16="http://schemas.microsoft.com/office/drawing/2014/main" id="{ED72E2C0-E4C0-4A68-9790-1E5A470D36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30" y="361910"/>
            <a:ext cx="12417659" cy="6134180"/>
          </a:xfrm>
          <a:prstGeom prst="rect">
            <a:avLst/>
          </a:prstGeom>
        </p:spPr>
      </p:pic>
    </p:spTree>
    <p:extLst>
      <p:ext uri="{BB962C8B-B14F-4D97-AF65-F5344CB8AC3E}">
        <p14:creationId xmlns:p14="http://schemas.microsoft.com/office/powerpoint/2010/main" val="1839565842"/>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3_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4.xml><?xml version="1.0" encoding="utf-8"?>
<a:theme xmlns:a="http://schemas.openxmlformats.org/drawingml/2006/main" name="2_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5.xml><?xml version="1.0" encoding="utf-8"?>
<a:theme xmlns:a="http://schemas.openxmlformats.org/drawingml/2006/main" name="1_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96A7DEF0EA5E489EAF56D13C16AF86" ma:contentTypeVersion="11" ma:contentTypeDescription="Create a new document." ma:contentTypeScope="" ma:versionID="de2e5fb0dd7dc5c5e029cc3ffdd219e3">
  <xsd:schema xmlns:xsd="http://www.w3.org/2001/XMLSchema" xmlns:xs="http://www.w3.org/2001/XMLSchema" xmlns:p="http://schemas.microsoft.com/office/2006/metadata/properties" xmlns:ns2="44cdb958-8503-4fdc-ba61-2727287c5ba2" xmlns:ns3="719be46a-4cea-4d0f-93a6-27d5115f9845" targetNamespace="http://schemas.microsoft.com/office/2006/metadata/properties" ma:root="true" ma:fieldsID="92d30c605e2a03a03045a059398313ed" ns2:_="" ns3:_="">
    <xsd:import namespace="44cdb958-8503-4fdc-ba61-2727287c5ba2"/>
    <xsd:import namespace="719be46a-4cea-4d0f-93a6-27d5115f984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cdb958-8503-4fdc-ba61-2727287c5b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9be46a-4cea-4d0f-93a6-27d5115f984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A9B042-564A-4CDB-86F2-EEE2BF83C79E}">
  <ds:schemaRefs>
    <ds:schemaRef ds:uri="http://schemas.microsoft.com/sharepoint/v3/contenttype/forms"/>
  </ds:schemaRefs>
</ds:datastoreItem>
</file>

<file path=customXml/itemProps2.xml><?xml version="1.0" encoding="utf-8"?>
<ds:datastoreItem xmlns:ds="http://schemas.openxmlformats.org/officeDocument/2006/customXml" ds:itemID="{76C0EDF5-80EA-4828-8D60-ED7FFBAE73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cdb958-8503-4fdc-ba61-2727287c5ba2"/>
    <ds:schemaRef ds:uri="719be46a-4cea-4d0f-93a6-27d5115f98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B953A9-41CE-493B-9FB5-42B9841CAD8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72</TotalTime>
  <Words>6334</Words>
  <Application>Microsoft Office PowerPoint</Application>
  <PresentationFormat>Bredbild</PresentationFormat>
  <Paragraphs>495</Paragraphs>
  <Slides>39</Slides>
  <Notes>38</Notes>
  <HiddenSlides>0</HiddenSlides>
  <MMClips>0</MMClips>
  <ScaleCrop>false</ScaleCrop>
  <HeadingPairs>
    <vt:vector size="6" baseType="variant">
      <vt:variant>
        <vt:lpstr>Använt teckensnitt</vt:lpstr>
      </vt:variant>
      <vt:variant>
        <vt:i4>6</vt:i4>
      </vt:variant>
      <vt:variant>
        <vt:lpstr>Tema</vt:lpstr>
      </vt:variant>
      <vt:variant>
        <vt:i4>9</vt:i4>
      </vt:variant>
      <vt:variant>
        <vt:lpstr>Bildrubriker</vt:lpstr>
      </vt:variant>
      <vt:variant>
        <vt:i4>39</vt:i4>
      </vt:variant>
    </vt:vector>
  </HeadingPairs>
  <TitlesOfParts>
    <vt:vector size="54" baseType="lpstr">
      <vt:lpstr>Arial</vt:lpstr>
      <vt:lpstr>Calibri</vt:lpstr>
      <vt:lpstr>Calibri Light</vt:lpstr>
      <vt:lpstr>Corbel</vt:lpstr>
      <vt:lpstr>Times New Roman</vt:lpstr>
      <vt:lpstr>Wingdings</vt:lpstr>
      <vt:lpstr>Retrospect</vt:lpstr>
      <vt:lpstr>4_Retrospect</vt:lpstr>
      <vt:lpstr>3_Retrospect</vt:lpstr>
      <vt:lpstr>2_Retrospect</vt:lpstr>
      <vt:lpstr>1_Retrospect</vt:lpstr>
      <vt:lpstr>3_Custom Design</vt:lpstr>
      <vt:lpstr>2_Custom Design</vt:lpstr>
      <vt:lpstr>1_Custom Design</vt:lpstr>
      <vt:lpstr>Custom Design</vt:lpstr>
      <vt:lpstr>Multi Service Contracting Training material</vt:lpstr>
      <vt:lpstr>Welcome and purpose</vt:lpstr>
      <vt:lpstr>Agenda</vt:lpstr>
      <vt:lpstr>Purpose</vt:lpstr>
      <vt:lpstr>Multi Service Contracting</vt:lpstr>
      <vt:lpstr>Agenda MSC presentation</vt:lpstr>
      <vt:lpstr>Challenge – unilateral focus </vt:lpstr>
      <vt:lpstr>Multi service contracting</vt:lpstr>
      <vt:lpstr> Generic MSC model</vt:lpstr>
      <vt:lpstr>Establishment of framework – phase 0</vt:lpstr>
      <vt:lpstr>Guiding objectives – phase 0</vt:lpstr>
      <vt:lpstr>Sub-objectives and conflicting objectives</vt:lpstr>
      <vt:lpstr>KPI and methods of evaluation</vt:lpstr>
      <vt:lpstr>Re-visit criteria during planning</vt:lpstr>
      <vt:lpstr>Contract elements</vt:lpstr>
      <vt:lpstr>Target Group for MSC model</vt:lpstr>
      <vt:lpstr>Portfolio-project can be split into sub-projects</vt:lpstr>
      <vt:lpstr>Distinguish of MSC model</vt:lpstr>
      <vt:lpstr>MSC and present practise</vt:lpstr>
      <vt:lpstr>Questions for knowledge sharing and reflection</vt:lpstr>
      <vt:lpstr>Exercises </vt:lpstr>
      <vt:lpstr>Introduction to exercises</vt:lpstr>
      <vt:lpstr>Exercise Case – better schools  Municipality with 40.000 people and 200.000 m2 building stock.  Expected budget is 10 – 15 m €</vt:lpstr>
      <vt:lpstr>Exercise 1:  Purpose and objectives </vt:lpstr>
      <vt:lpstr>Purpose and objectives - part 1 mapping   (15 - 20 min)</vt:lpstr>
      <vt:lpstr>Identify (conflicting) objectives</vt:lpstr>
      <vt:lpstr>Purpose and objectives - part 2 – conflicts  20 – 25 min</vt:lpstr>
      <vt:lpstr>Purpose and objectives - part 3 KPI and methods of evaluation  20 – 25 min</vt:lpstr>
      <vt:lpstr>KPI and methods of evaluation</vt:lpstr>
      <vt:lpstr>Learning points – plenum discussion</vt:lpstr>
      <vt:lpstr>   Exercise 2  Mapping competences part 1  30 – 45 min (if time is stressed this exercise can be replaced with a short discussion) </vt:lpstr>
      <vt:lpstr>Mapping competences part 1</vt:lpstr>
      <vt:lpstr>Example of competences</vt:lpstr>
      <vt:lpstr>Learning points</vt:lpstr>
      <vt:lpstr> Exercise 2  Mapping competences  part 2   With a specific project and organisation in mind</vt:lpstr>
      <vt:lpstr>Example of preventive actions</vt:lpstr>
      <vt:lpstr>Final Remarks</vt:lpstr>
      <vt:lpstr>Learning points - plenum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Multi-Service-Contracting</dc:title>
  <dc:creator>Louise Ellegaard Fich</dc:creator>
  <cp:lastModifiedBy>Marit Ragnarsson</cp:lastModifiedBy>
  <cp:revision>2</cp:revision>
  <dcterms:created xsi:type="dcterms:W3CDTF">2020-02-24T12:53:04Z</dcterms:created>
  <dcterms:modified xsi:type="dcterms:W3CDTF">2020-09-09T20:21:20Z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0x0101004E96A7DEF0EA5E489EAF56D13C16AF86</vt:lpwstr>
  </property>
</Properties>
</file>