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2.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omments/comment3.xml" ContentType="application/vnd.openxmlformats-officedocument.presentationml.comment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6" r:id="rId1"/>
  </p:sldMasterIdLst>
  <p:notesMasterIdLst>
    <p:notesMasterId r:id="rId78"/>
  </p:notesMasterIdLst>
  <p:sldIdLst>
    <p:sldId id="256" r:id="rId2"/>
    <p:sldId id="1029" r:id="rId3"/>
    <p:sldId id="1030" r:id="rId4"/>
    <p:sldId id="287" r:id="rId5"/>
    <p:sldId id="1057" r:id="rId6"/>
    <p:sldId id="1031" r:id="rId7"/>
    <p:sldId id="375" r:id="rId8"/>
    <p:sldId id="377" r:id="rId9"/>
    <p:sldId id="1050" r:id="rId10"/>
    <p:sldId id="1055" r:id="rId11"/>
    <p:sldId id="1107" r:id="rId12"/>
    <p:sldId id="1054" r:id="rId13"/>
    <p:sldId id="1076" r:id="rId14"/>
    <p:sldId id="264" r:id="rId15"/>
    <p:sldId id="266" r:id="rId16"/>
    <p:sldId id="382" r:id="rId17"/>
    <p:sldId id="383" r:id="rId18"/>
    <p:sldId id="380" r:id="rId19"/>
    <p:sldId id="502" r:id="rId20"/>
    <p:sldId id="1100" r:id="rId21"/>
    <p:sldId id="1101" r:id="rId22"/>
    <p:sldId id="1102" r:id="rId23"/>
    <p:sldId id="1103" r:id="rId24"/>
    <p:sldId id="1105" r:id="rId25"/>
    <p:sldId id="480" r:id="rId26"/>
    <p:sldId id="1059" r:id="rId27"/>
    <p:sldId id="490" r:id="rId28"/>
    <p:sldId id="1060" r:id="rId29"/>
    <p:sldId id="1061" r:id="rId30"/>
    <p:sldId id="1063" r:id="rId31"/>
    <p:sldId id="1035" r:id="rId32"/>
    <p:sldId id="1083" r:id="rId33"/>
    <p:sldId id="492" r:id="rId34"/>
    <p:sldId id="1065" r:id="rId35"/>
    <p:sldId id="1042" r:id="rId36"/>
    <p:sldId id="1043" r:id="rId37"/>
    <p:sldId id="503" r:id="rId38"/>
    <p:sldId id="1066" r:id="rId39"/>
    <p:sldId id="1034" r:id="rId40"/>
    <p:sldId id="1077" r:id="rId41"/>
    <p:sldId id="1078" r:id="rId42"/>
    <p:sldId id="1073" r:id="rId43"/>
    <p:sldId id="1074" r:id="rId44"/>
    <p:sldId id="1084" r:id="rId45"/>
    <p:sldId id="1085" r:id="rId46"/>
    <p:sldId id="1036" r:id="rId47"/>
    <p:sldId id="482" r:id="rId48"/>
    <p:sldId id="481" r:id="rId49"/>
    <p:sldId id="1022" r:id="rId50"/>
    <p:sldId id="1021" r:id="rId51"/>
    <p:sldId id="1020" r:id="rId52"/>
    <p:sldId id="1064" r:id="rId53"/>
    <p:sldId id="1038" r:id="rId54"/>
    <p:sldId id="1023" r:id="rId55"/>
    <p:sldId id="1045" r:id="rId56"/>
    <p:sldId id="1046" r:id="rId57"/>
    <p:sldId id="1067" r:id="rId58"/>
    <p:sldId id="1047" r:id="rId59"/>
    <p:sldId id="483" r:id="rId60"/>
    <p:sldId id="1049" r:id="rId61"/>
    <p:sldId id="1039" r:id="rId62"/>
    <p:sldId id="1086" r:id="rId63"/>
    <p:sldId id="1087" r:id="rId64"/>
    <p:sldId id="1088" r:id="rId65"/>
    <p:sldId id="1089" r:id="rId66"/>
    <p:sldId id="1090" r:id="rId67"/>
    <p:sldId id="1091" r:id="rId68"/>
    <p:sldId id="1092" r:id="rId69"/>
    <p:sldId id="1094" r:id="rId70"/>
    <p:sldId id="1096" r:id="rId71"/>
    <p:sldId id="1099" r:id="rId72"/>
    <p:sldId id="1037" r:id="rId73"/>
    <p:sldId id="1106" r:id="rId74"/>
    <p:sldId id="1053" r:id="rId75"/>
    <p:sldId id="1082" r:id="rId76"/>
    <p:sldId id="1079" r:id="rId77"/>
  </p:sldIdLst>
  <p:sldSz cx="12192000" cy="6858000"/>
  <p:notesSz cx="6858000" cy="1438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øvjomås, Anette G." initials="LAG" lastIdx="4" clrIdx="0">
    <p:extLst>
      <p:ext uri="{19B8F6BF-5375-455C-9EA6-DF929625EA0E}">
        <p15:presenceInfo xmlns:p15="http://schemas.microsoft.com/office/powerpoint/2012/main" userId="S::K00TAGL@hedmark.org::93c9a20e-8cc8-4130-a780-9ac75e64a797" providerId="AD"/>
      </p:ext>
    </p:extLst>
  </p:cmAuthor>
  <p:cmAuthor id="2" name="Louise Ellegaard Fich" initials="LF" lastIdx="19" clrIdx="1">
    <p:extLst>
      <p:ext uri="{19B8F6BF-5375-455C-9EA6-DF929625EA0E}">
        <p15:presenceInfo xmlns:p15="http://schemas.microsoft.com/office/powerpoint/2012/main" userId="S::louise.ellegaard.fich_gate21.dk#ext#@linkon.no::0c5c6098-7d8b-4495-958f-ee845dfeaba4" providerId="AD"/>
      </p:ext>
    </p:extLst>
  </p:cmAuthor>
  <p:cmAuthor id="3" name="Liv Randi Lindseth" initials="LRL" lastIdx="13" clrIdx="2">
    <p:extLst>
      <p:ext uri="{19B8F6BF-5375-455C-9EA6-DF929625EA0E}">
        <p15:presenceInfo xmlns:p15="http://schemas.microsoft.com/office/powerpoint/2012/main" userId="Liv Randi Lindse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CC1FCB-D322-4C83-8C8F-D448B3D07E36}" v="426" dt="2020-12-15T15:00:30.0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8056" autoAdjust="0"/>
    <p:restoredTop sz="89538" autoAdjust="0"/>
  </p:normalViewPr>
  <p:slideViewPr>
    <p:cSldViewPr snapToGrid="0">
      <p:cViewPr varScale="1">
        <p:scale>
          <a:sx n="95" d="100"/>
          <a:sy n="95" d="100"/>
        </p:scale>
        <p:origin x="360"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40" d="100"/>
        <a:sy n="140" d="100"/>
      </p:scale>
      <p:origin x="0" y="-1455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microsoft.com/office/2016/11/relationships/changesInfo" Target="changesInfos/changesInfo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v Randi Lindseth" userId="1f3929d3-e148-4d6d-9340-b150de8fc256" providerId="ADAL" clId="{0FCC1FCB-D322-4C83-8C8F-D448B3D07E36}"/>
    <pc:docChg chg="undo custSel mod delSld modSld">
      <pc:chgData name="Liv Randi Lindseth" userId="1f3929d3-e148-4d6d-9340-b150de8fc256" providerId="ADAL" clId="{0FCC1FCB-D322-4C83-8C8F-D448B3D07E36}" dt="2020-12-15T15:01:00.617" v="790" actId="729"/>
      <pc:docMkLst>
        <pc:docMk/>
      </pc:docMkLst>
      <pc:sldChg chg="modCm">
        <pc:chgData name="Liv Randi Lindseth" userId="1f3929d3-e148-4d6d-9340-b150de8fc256" providerId="ADAL" clId="{0FCC1FCB-D322-4C83-8C8F-D448B3D07E36}" dt="2020-12-15T15:00:30.082" v="789"/>
        <pc:sldMkLst>
          <pc:docMk/>
          <pc:sldMk cId="3795923" sldId="256"/>
        </pc:sldMkLst>
      </pc:sldChg>
      <pc:sldChg chg="mod modShow modNotesTx">
        <pc:chgData name="Liv Randi Lindseth" userId="1f3929d3-e148-4d6d-9340-b150de8fc256" providerId="ADAL" clId="{0FCC1FCB-D322-4C83-8C8F-D448B3D07E36}" dt="2020-12-15T15:01:00.617" v="790" actId="729"/>
        <pc:sldMkLst>
          <pc:docMk/>
          <pc:sldMk cId="4294827835" sldId="480"/>
        </pc:sldMkLst>
      </pc:sldChg>
      <pc:sldChg chg="mod modShow">
        <pc:chgData name="Liv Randi Lindseth" userId="1f3929d3-e148-4d6d-9340-b150de8fc256" providerId="ADAL" clId="{0FCC1FCB-D322-4C83-8C8F-D448B3D07E36}" dt="2020-12-15T15:01:00.617" v="790" actId="729"/>
        <pc:sldMkLst>
          <pc:docMk/>
          <pc:sldMk cId="523802293" sldId="490"/>
        </pc:sldMkLst>
      </pc:sldChg>
      <pc:sldChg chg="modSp mod modShow modNotesTx">
        <pc:chgData name="Liv Randi Lindseth" userId="1f3929d3-e148-4d6d-9340-b150de8fc256" providerId="ADAL" clId="{0FCC1FCB-D322-4C83-8C8F-D448B3D07E36}" dt="2020-12-15T15:01:00.617" v="790" actId="729"/>
        <pc:sldMkLst>
          <pc:docMk/>
          <pc:sldMk cId="3053587715" sldId="1059"/>
        </pc:sldMkLst>
        <pc:picChg chg="mod">
          <ac:chgData name="Liv Randi Lindseth" userId="1f3929d3-e148-4d6d-9340-b150de8fc256" providerId="ADAL" clId="{0FCC1FCB-D322-4C83-8C8F-D448B3D07E36}" dt="2020-12-15T14:48:48.865" v="132" actId="14100"/>
          <ac:picMkLst>
            <pc:docMk/>
            <pc:sldMk cId="3053587715" sldId="1059"/>
            <ac:picMk id="2" creationId="{B3C299B1-AE05-4F71-B5C1-A58E40D01379}"/>
          </ac:picMkLst>
        </pc:picChg>
      </pc:sldChg>
      <pc:sldChg chg="mod modShow">
        <pc:chgData name="Liv Randi Lindseth" userId="1f3929d3-e148-4d6d-9340-b150de8fc256" providerId="ADAL" clId="{0FCC1FCB-D322-4C83-8C8F-D448B3D07E36}" dt="2020-12-15T15:01:00.617" v="790" actId="729"/>
        <pc:sldMkLst>
          <pc:docMk/>
          <pc:sldMk cId="2979432049" sldId="1060"/>
        </pc:sldMkLst>
      </pc:sldChg>
      <pc:sldChg chg="modSp mod modShow">
        <pc:chgData name="Liv Randi Lindseth" userId="1f3929d3-e148-4d6d-9340-b150de8fc256" providerId="ADAL" clId="{0FCC1FCB-D322-4C83-8C8F-D448B3D07E36}" dt="2020-12-15T15:01:00.617" v="790" actId="729"/>
        <pc:sldMkLst>
          <pc:docMk/>
          <pc:sldMk cId="2631660389" sldId="1061"/>
        </pc:sldMkLst>
        <pc:picChg chg="mod">
          <ac:chgData name="Liv Randi Lindseth" userId="1f3929d3-e148-4d6d-9340-b150de8fc256" providerId="ADAL" clId="{0FCC1FCB-D322-4C83-8C8F-D448B3D07E36}" dt="2020-12-15T14:48:34.501" v="130" actId="1076"/>
          <ac:picMkLst>
            <pc:docMk/>
            <pc:sldMk cId="2631660389" sldId="1061"/>
            <ac:picMk id="5" creationId="{74649A7E-593B-4724-9223-97EB7E987311}"/>
          </ac:picMkLst>
        </pc:picChg>
      </pc:sldChg>
      <pc:sldChg chg="mod modShow">
        <pc:chgData name="Liv Randi Lindseth" userId="1f3929d3-e148-4d6d-9340-b150de8fc256" providerId="ADAL" clId="{0FCC1FCB-D322-4C83-8C8F-D448B3D07E36}" dt="2020-12-15T15:01:00.617" v="790" actId="729"/>
        <pc:sldMkLst>
          <pc:docMk/>
          <pc:sldMk cId="2534677376" sldId="1063"/>
        </pc:sldMkLst>
      </pc:sldChg>
      <pc:sldChg chg="modSp mod">
        <pc:chgData name="Liv Randi Lindseth" userId="1f3929d3-e148-4d6d-9340-b150de8fc256" providerId="ADAL" clId="{0FCC1FCB-D322-4C83-8C8F-D448B3D07E36}" dt="2020-12-15T14:58:56.670" v="788" actId="20577"/>
        <pc:sldMkLst>
          <pc:docMk/>
          <pc:sldMk cId="2631215117" sldId="1079"/>
        </pc:sldMkLst>
        <pc:spChg chg="mod">
          <ac:chgData name="Liv Randi Lindseth" userId="1f3929d3-e148-4d6d-9340-b150de8fc256" providerId="ADAL" clId="{0FCC1FCB-D322-4C83-8C8F-D448B3D07E36}" dt="2020-12-15T14:58:56.670" v="788" actId="20577"/>
          <ac:spMkLst>
            <pc:docMk/>
            <pc:sldMk cId="2631215117" sldId="1079"/>
            <ac:spMk id="5" creationId="{78592DEB-F527-449C-B17F-D3A5A39EED23}"/>
          </ac:spMkLst>
        </pc:spChg>
      </pc:sldChg>
      <pc:sldChg chg="modSp">
        <pc:chgData name="Liv Randi Lindseth" userId="1f3929d3-e148-4d6d-9340-b150de8fc256" providerId="ADAL" clId="{0FCC1FCB-D322-4C83-8C8F-D448B3D07E36}" dt="2020-12-15T14:33:59.864" v="1" actId="14826"/>
        <pc:sldMkLst>
          <pc:docMk/>
          <pc:sldMk cId="2606523782" sldId="1087"/>
        </pc:sldMkLst>
        <pc:picChg chg="mod">
          <ac:chgData name="Liv Randi Lindseth" userId="1f3929d3-e148-4d6d-9340-b150de8fc256" providerId="ADAL" clId="{0FCC1FCB-D322-4C83-8C8F-D448B3D07E36}" dt="2020-12-15T14:33:59.864" v="1" actId="14826"/>
          <ac:picMkLst>
            <pc:docMk/>
            <pc:sldMk cId="2606523782" sldId="1087"/>
            <ac:picMk id="3" creationId="{2D81BF60-2895-49F0-9594-735FF9EA2EE4}"/>
          </ac:picMkLst>
        </pc:picChg>
      </pc:sldChg>
      <pc:sldChg chg="modSp">
        <pc:chgData name="Liv Randi Lindseth" userId="1f3929d3-e148-4d6d-9340-b150de8fc256" providerId="ADAL" clId="{0FCC1FCB-D322-4C83-8C8F-D448B3D07E36}" dt="2020-12-15T14:33:35.834" v="0" actId="14826"/>
        <pc:sldMkLst>
          <pc:docMk/>
          <pc:sldMk cId="1602025160" sldId="1099"/>
        </pc:sldMkLst>
        <pc:picChg chg="mod">
          <ac:chgData name="Liv Randi Lindseth" userId="1f3929d3-e148-4d6d-9340-b150de8fc256" providerId="ADAL" clId="{0FCC1FCB-D322-4C83-8C8F-D448B3D07E36}" dt="2020-12-15T14:33:35.834" v="0" actId="14826"/>
          <ac:picMkLst>
            <pc:docMk/>
            <pc:sldMk cId="1602025160" sldId="1099"/>
            <ac:picMk id="3" creationId="{2D81BF60-2895-49F0-9594-735FF9EA2EE4}"/>
          </ac:picMkLst>
        </pc:picChg>
      </pc:sldChg>
      <pc:sldChg chg="modSp modNotesTx">
        <pc:chgData name="Liv Randi Lindseth" userId="1f3929d3-e148-4d6d-9340-b150de8fc256" providerId="ADAL" clId="{0FCC1FCB-D322-4C83-8C8F-D448B3D07E36}" dt="2020-12-15T14:56:36.090" v="744"/>
        <pc:sldMkLst>
          <pc:docMk/>
          <pc:sldMk cId="1172680771" sldId="1100"/>
        </pc:sldMkLst>
        <pc:picChg chg="mod">
          <ac:chgData name="Liv Randi Lindseth" userId="1f3929d3-e148-4d6d-9340-b150de8fc256" providerId="ADAL" clId="{0FCC1FCB-D322-4C83-8C8F-D448B3D07E36}" dt="2020-12-15T14:55:27.089" v="743" actId="14826"/>
          <ac:picMkLst>
            <pc:docMk/>
            <pc:sldMk cId="1172680771" sldId="1100"/>
            <ac:picMk id="13" creationId="{00000000-0000-0000-0000-000000000000}"/>
          </ac:picMkLst>
        </pc:picChg>
      </pc:sldChg>
      <pc:sldChg chg="modSp mod">
        <pc:chgData name="Liv Randi Lindseth" userId="1f3929d3-e148-4d6d-9340-b150de8fc256" providerId="ADAL" clId="{0FCC1FCB-D322-4C83-8C8F-D448B3D07E36}" dt="2020-12-15T14:51:32.803" v="650" actId="1035"/>
        <pc:sldMkLst>
          <pc:docMk/>
          <pc:sldMk cId="235063814" sldId="1102"/>
        </pc:sldMkLst>
        <pc:spChg chg="mod">
          <ac:chgData name="Liv Randi Lindseth" userId="1f3929d3-e148-4d6d-9340-b150de8fc256" providerId="ADAL" clId="{0FCC1FCB-D322-4C83-8C8F-D448B3D07E36}" dt="2020-12-15T14:51:32.803" v="650" actId="1035"/>
          <ac:spMkLst>
            <pc:docMk/>
            <pc:sldMk cId="235063814" sldId="1102"/>
            <ac:spMk id="7" creationId="{3C3DEE8A-897F-4AE7-A718-59286BA7B2C8}"/>
          </ac:spMkLst>
        </pc:spChg>
        <pc:picChg chg="mod">
          <ac:chgData name="Liv Randi Lindseth" userId="1f3929d3-e148-4d6d-9340-b150de8fc256" providerId="ADAL" clId="{0FCC1FCB-D322-4C83-8C8F-D448B3D07E36}" dt="2020-12-15T14:51:32.803" v="650" actId="1035"/>
          <ac:picMkLst>
            <pc:docMk/>
            <pc:sldMk cId="235063814" sldId="1102"/>
            <ac:picMk id="5" creationId="{DECF5C33-17E8-4F0C-99AC-59775FC6A746}"/>
          </ac:picMkLst>
        </pc:picChg>
      </pc:sldChg>
      <pc:sldChg chg="modSp mod modNotesTx">
        <pc:chgData name="Liv Randi Lindseth" userId="1f3929d3-e148-4d6d-9340-b150de8fc256" providerId="ADAL" clId="{0FCC1FCB-D322-4C83-8C8F-D448B3D07E36}" dt="2020-12-15T14:38:33.021" v="60" actId="14100"/>
        <pc:sldMkLst>
          <pc:docMk/>
          <pc:sldMk cId="2722719775" sldId="1103"/>
        </pc:sldMkLst>
        <pc:spChg chg="mod">
          <ac:chgData name="Liv Randi Lindseth" userId="1f3929d3-e148-4d6d-9340-b150de8fc256" providerId="ADAL" clId="{0FCC1FCB-D322-4C83-8C8F-D448B3D07E36}" dt="2020-12-15T14:38:33.021" v="60" actId="14100"/>
          <ac:spMkLst>
            <pc:docMk/>
            <pc:sldMk cId="2722719775" sldId="1103"/>
            <ac:spMk id="4" creationId="{00000000-0000-0000-0000-000000000000}"/>
          </ac:spMkLst>
        </pc:spChg>
      </pc:sldChg>
      <pc:sldChg chg="modSp del mod">
        <pc:chgData name="Liv Randi Lindseth" userId="1f3929d3-e148-4d6d-9340-b150de8fc256" providerId="ADAL" clId="{0FCC1FCB-D322-4C83-8C8F-D448B3D07E36}" dt="2020-12-15T14:41:47.829" v="80" actId="2696"/>
        <pc:sldMkLst>
          <pc:docMk/>
          <pc:sldMk cId="2016415290" sldId="1104"/>
        </pc:sldMkLst>
        <pc:spChg chg="mod">
          <ac:chgData name="Liv Randi Lindseth" userId="1f3929d3-e148-4d6d-9340-b150de8fc256" providerId="ADAL" clId="{0FCC1FCB-D322-4C83-8C8F-D448B3D07E36}" dt="2020-12-15T14:40:17.534" v="79" actId="6549"/>
          <ac:spMkLst>
            <pc:docMk/>
            <pc:sldMk cId="2016415290" sldId="1104"/>
            <ac:spMk id="3" creationId="{00000000-0000-0000-0000-000000000000}"/>
          </ac:spMkLst>
        </pc:spChg>
      </pc:sldChg>
      <pc:sldChg chg="addSp delSp modSp mod setBg">
        <pc:chgData name="Liv Randi Lindseth" userId="1f3929d3-e148-4d6d-9340-b150de8fc256" providerId="ADAL" clId="{0FCC1FCB-D322-4C83-8C8F-D448B3D07E36}" dt="2020-12-15T14:51:39.619" v="651" actId="14100"/>
        <pc:sldMkLst>
          <pc:docMk/>
          <pc:sldMk cId="108115571" sldId="1105"/>
        </pc:sldMkLst>
        <pc:spChg chg="mod ord">
          <ac:chgData name="Liv Randi Lindseth" userId="1f3929d3-e148-4d6d-9340-b150de8fc256" providerId="ADAL" clId="{0FCC1FCB-D322-4C83-8C8F-D448B3D07E36}" dt="2020-12-15T14:50:21.078" v="509" actId="6549"/>
          <ac:spMkLst>
            <pc:docMk/>
            <pc:sldMk cId="108115571" sldId="1105"/>
            <ac:spMk id="3" creationId="{00000000-0000-0000-0000-000000000000}"/>
          </ac:spMkLst>
        </pc:spChg>
        <pc:spChg chg="mod">
          <ac:chgData name="Liv Randi Lindseth" userId="1f3929d3-e148-4d6d-9340-b150de8fc256" providerId="ADAL" clId="{0FCC1FCB-D322-4C83-8C8F-D448B3D07E36}" dt="2020-12-15T14:47:55.790" v="128" actId="26606"/>
          <ac:spMkLst>
            <pc:docMk/>
            <pc:sldMk cId="108115571" sldId="1105"/>
            <ac:spMk id="4" creationId="{00000000-0000-0000-0000-000000000000}"/>
          </ac:spMkLst>
        </pc:spChg>
        <pc:spChg chg="add del">
          <ac:chgData name="Liv Randi Lindseth" userId="1f3929d3-e148-4d6d-9340-b150de8fc256" providerId="ADAL" clId="{0FCC1FCB-D322-4C83-8C8F-D448B3D07E36}" dt="2020-12-15T14:47:55.790" v="128" actId="26606"/>
          <ac:spMkLst>
            <pc:docMk/>
            <pc:sldMk cId="108115571" sldId="1105"/>
            <ac:spMk id="37" creationId="{38247643-37AB-47DE-B7BD-7A64FEB13371}"/>
          </ac:spMkLst>
        </pc:spChg>
        <pc:spChg chg="add del">
          <ac:chgData name="Liv Randi Lindseth" userId="1f3929d3-e148-4d6d-9340-b150de8fc256" providerId="ADAL" clId="{0FCC1FCB-D322-4C83-8C8F-D448B3D07E36}" dt="2020-12-15T14:47:55.790" v="128" actId="26606"/>
          <ac:spMkLst>
            <pc:docMk/>
            <pc:sldMk cId="108115571" sldId="1105"/>
            <ac:spMk id="39" creationId="{AEBC3119-F8E7-4266-91B8-7A1E808B481B}"/>
          </ac:spMkLst>
        </pc:spChg>
        <pc:spChg chg="add del">
          <ac:chgData name="Liv Randi Lindseth" userId="1f3929d3-e148-4d6d-9340-b150de8fc256" providerId="ADAL" clId="{0FCC1FCB-D322-4C83-8C8F-D448B3D07E36}" dt="2020-12-15T14:47:55.790" v="128" actId="26606"/>
          <ac:spMkLst>
            <pc:docMk/>
            <pc:sldMk cId="108115571" sldId="1105"/>
            <ac:spMk id="43" creationId="{4AAB5859-0C3B-4536-9743-0CAF111EDBA5}"/>
          </ac:spMkLst>
        </pc:spChg>
        <pc:spChg chg="add del">
          <ac:chgData name="Liv Randi Lindseth" userId="1f3929d3-e148-4d6d-9340-b150de8fc256" providerId="ADAL" clId="{0FCC1FCB-D322-4C83-8C8F-D448B3D07E36}" dt="2020-12-15T14:47:55.790" v="128" actId="26606"/>
          <ac:spMkLst>
            <pc:docMk/>
            <pc:sldMk cId="108115571" sldId="1105"/>
            <ac:spMk id="45" creationId="{81A51F47-81C5-43A3-98C0-DB7B157210CB}"/>
          </ac:spMkLst>
        </pc:spChg>
        <pc:picChg chg="mod ord">
          <ac:chgData name="Liv Randi Lindseth" userId="1f3929d3-e148-4d6d-9340-b150de8fc256" providerId="ADAL" clId="{0FCC1FCB-D322-4C83-8C8F-D448B3D07E36}" dt="2020-12-15T14:51:39.619" v="651" actId="14100"/>
          <ac:picMkLst>
            <pc:docMk/>
            <pc:sldMk cId="108115571" sldId="1105"/>
            <ac:picMk id="6" creationId="{4A6F88D8-F760-4811-8CCA-9F6D8AE17C60}"/>
          </ac:picMkLst>
        </pc:picChg>
        <pc:cxnChg chg="add del">
          <ac:chgData name="Liv Randi Lindseth" userId="1f3929d3-e148-4d6d-9340-b150de8fc256" providerId="ADAL" clId="{0FCC1FCB-D322-4C83-8C8F-D448B3D07E36}" dt="2020-12-15T14:47:55.790" v="128" actId="26606"/>
          <ac:cxnSpMkLst>
            <pc:docMk/>
            <pc:sldMk cId="108115571" sldId="1105"/>
            <ac:cxnSpMk id="41" creationId="{57D15890-6502-4FAA-AB03-AFAC88EE29D1}"/>
          </ac:cxnSpMkLst>
        </pc:cxnChg>
      </pc:sldChg>
    </pc:docChg>
  </pc:docChgLst>
  <pc:docChgLst>
    <pc:chgData name="Liv Randi Lindseth" userId="1f3929d3-e148-4d6d-9340-b150de8fc256" providerId="ADAL" clId="{39D5AB62-7813-415A-845E-EEE778C5F8D0}"/>
    <pc:docChg chg="undo custSel addSld modSld sldOrd">
      <pc:chgData name="Liv Randi Lindseth" userId="1f3929d3-e148-4d6d-9340-b150de8fc256" providerId="ADAL" clId="{39D5AB62-7813-415A-845E-EEE778C5F8D0}" dt="2020-09-09T10:26:03.909" v="11578" actId="478"/>
      <pc:docMkLst>
        <pc:docMk/>
      </pc:docMkLst>
      <pc:sldChg chg="modSp mod">
        <pc:chgData name="Liv Randi Lindseth" userId="1f3929d3-e148-4d6d-9340-b150de8fc256" providerId="ADAL" clId="{39D5AB62-7813-415A-845E-EEE778C5F8D0}" dt="2020-09-08T12:04:32.940" v="159" actId="790"/>
        <pc:sldMkLst>
          <pc:docMk/>
          <pc:sldMk cId="3795923" sldId="256"/>
        </pc:sldMkLst>
        <pc:spChg chg="mod">
          <ac:chgData name="Liv Randi Lindseth" userId="1f3929d3-e148-4d6d-9340-b150de8fc256" providerId="ADAL" clId="{39D5AB62-7813-415A-845E-EEE778C5F8D0}" dt="2020-09-08T12:02:32.086" v="76" actId="6549"/>
          <ac:spMkLst>
            <pc:docMk/>
            <pc:sldMk cId="3795923" sldId="256"/>
            <ac:spMk id="2" creationId="{8FBACFA2-B299-44A3-973A-BC4047AD2567}"/>
          </ac:spMkLst>
        </pc:spChg>
        <pc:spChg chg="mod">
          <ac:chgData name="Liv Randi Lindseth" userId="1f3929d3-e148-4d6d-9340-b150de8fc256" providerId="ADAL" clId="{39D5AB62-7813-415A-845E-EEE778C5F8D0}" dt="2020-09-08T12:04:32.940" v="159" actId="790"/>
          <ac:spMkLst>
            <pc:docMk/>
            <pc:sldMk cId="3795923" sldId="256"/>
            <ac:spMk id="3" creationId="{491EBC14-BCB4-4E09-A71E-D7E511457D19}"/>
          </ac:spMkLst>
        </pc:spChg>
      </pc:sldChg>
      <pc:sldChg chg="addSp delSp modSp mod modNotesTx">
        <pc:chgData name="Liv Randi Lindseth" userId="1f3929d3-e148-4d6d-9340-b150de8fc256" providerId="ADAL" clId="{39D5AB62-7813-415A-845E-EEE778C5F8D0}" dt="2020-09-08T13:15:55.683" v="6000" actId="20577"/>
        <pc:sldMkLst>
          <pc:docMk/>
          <pc:sldMk cId="743811251" sldId="264"/>
        </pc:sldMkLst>
        <pc:spChg chg="mod">
          <ac:chgData name="Liv Randi Lindseth" userId="1f3929d3-e148-4d6d-9340-b150de8fc256" providerId="ADAL" clId="{39D5AB62-7813-415A-845E-EEE778C5F8D0}" dt="2020-09-08T13:15:55.683" v="6000" actId="20577"/>
          <ac:spMkLst>
            <pc:docMk/>
            <pc:sldMk cId="743811251" sldId="264"/>
            <ac:spMk id="10" creationId="{4E3F4DE0-A976-49A7-B9BF-053B7AFC83B0}"/>
          </ac:spMkLst>
        </pc:spChg>
        <pc:picChg chg="add mod">
          <ac:chgData name="Liv Randi Lindseth" userId="1f3929d3-e148-4d6d-9340-b150de8fc256" providerId="ADAL" clId="{39D5AB62-7813-415A-845E-EEE778C5F8D0}" dt="2020-09-08T13:15:19.727" v="5981" actId="14100"/>
          <ac:picMkLst>
            <pc:docMk/>
            <pc:sldMk cId="743811251" sldId="264"/>
            <ac:picMk id="2" creationId="{9598E562-B52E-474A-A334-B6C0E6BC2265}"/>
          </ac:picMkLst>
        </pc:picChg>
        <pc:picChg chg="del">
          <ac:chgData name="Liv Randi Lindseth" userId="1f3929d3-e148-4d6d-9340-b150de8fc256" providerId="ADAL" clId="{39D5AB62-7813-415A-845E-EEE778C5F8D0}" dt="2020-09-08T13:14:47.060" v="5975" actId="478"/>
          <ac:picMkLst>
            <pc:docMk/>
            <pc:sldMk cId="743811251" sldId="264"/>
            <ac:picMk id="9" creationId="{FF51F46C-FF60-4ECF-8694-3F549647282D}"/>
          </ac:picMkLst>
        </pc:picChg>
      </pc:sldChg>
      <pc:sldChg chg="modSp mod">
        <pc:chgData name="Liv Randi Lindseth" userId="1f3929d3-e148-4d6d-9340-b150de8fc256" providerId="ADAL" clId="{39D5AB62-7813-415A-845E-EEE778C5F8D0}" dt="2020-09-08T13:16:47.507" v="6051" actId="14100"/>
        <pc:sldMkLst>
          <pc:docMk/>
          <pc:sldMk cId="845987354" sldId="266"/>
        </pc:sldMkLst>
        <pc:spChg chg="mod">
          <ac:chgData name="Liv Randi Lindseth" userId="1f3929d3-e148-4d6d-9340-b150de8fc256" providerId="ADAL" clId="{39D5AB62-7813-415A-845E-EEE778C5F8D0}" dt="2020-09-08T13:16:47.507" v="6051" actId="14100"/>
          <ac:spMkLst>
            <pc:docMk/>
            <pc:sldMk cId="845987354" sldId="266"/>
            <ac:spMk id="2" creationId="{711D2CD2-B1C6-4823-A501-5C65C29B671B}"/>
          </ac:spMkLst>
        </pc:spChg>
      </pc:sldChg>
      <pc:sldChg chg="modSp mod">
        <pc:chgData name="Liv Randi Lindseth" userId="1f3929d3-e148-4d6d-9340-b150de8fc256" providerId="ADAL" clId="{39D5AB62-7813-415A-845E-EEE778C5F8D0}" dt="2020-09-08T12:14:24.108" v="1506" actId="313"/>
        <pc:sldMkLst>
          <pc:docMk/>
          <pc:sldMk cId="3436336799" sldId="287"/>
        </pc:sldMkLst>
        <pc:spChg chg="mod">
          <ac:chgData name="Liv Randi Lindseth" userId="1f3929d3-e148-4d6d-9340-b150de8fc256" providerId="ADAL" clId="{39D5AB62-7813-415A-845E-EEE778C5F8D0}" dt="2020-09-08T12:11:13.371" v="988" actId="790"/>
          <ac:spMkLst>
            <pc:docMk/>
            <pc:sldMk cId="3436336799" sldId="287"/>
            <ac:spMk id="2" creationId="{5F15F376-C66E-4690-BA90-A09FB7EFFB88}"/>
          </ac:spMkLst>
        </pc:spChg>
        <pc:spChg chg="mod">
          <ac:chgData name="Liv Randi Lindseth" userId="1f3929d3-e148-4d6d-9340-b150de8fc256" providerId="ADAL" clId="{39D5AB62-7813-415A-845E-EEE778C5F8D0}" dt="2020-09-08T12:14:24.108" v="1506" actId="313"/>
          <ac:spMkLst>
            <pc:docMk/>
            <pc:sldMk cId="3436336799" sldId="287"/>
            <ac:spMk id="3" creationId="{81B55477-8481-4B5F-9B4F-22A4A41F605E}"/>
          </ac:spMkLst>
        </pc:spChg>
      </pc:sldChg>
      <pc:sldChg chg="mod modShow">
        <pc:chgData name="Liv Randi Lindseth" userId="1f3929d3-e148-4d6d-9340-b150de8fc256" providerId="ADAL" clId="{39D5AB62-7813-415A-845E-EEE778C5F8D0}" dt="2020-09-08T12:42:26.093" v="3613" actId="729"/>
        <pc:sldMkLst>
          <pc:docMk/>
          <pc:sldMk cId="4171086358" sldId="375"/>
        </pc:sldMkLst>
      </pc:sldChg>
      <pc:sldChg chg="modSp mod modShow">
        <pc:chgData name="Liv Randi Lindseth" userId="1f3929d3-e148-4d6d-9340-b150de8fc256" providerId="ADAL" clId="{39D5AB62-7813-415A-845E-EEE778C5F8D0}" dt="2020-09-08T12:42:28.850" v="3614" actId="729"/>
        <pc:sldMkLst>
          <pc:docMk/>
          <pc:sldMk cId="2011605378" sldId="377"/>
        </pc:sldMkLst>
        <pc:spChg chg="mod">
          <ac:chgData name="Liv Randi Lindseth" userId="1f3929d3-e148-4d6d-9340-b150de8fc256" providerId="ADAL" clId="{39D5AB62-7813-415A-845E-EEE778C5F8D0}" dt="2020-09-08T12:26:41.854" v="2920" actId="790"/>
          <ac:spMkLst>
            <pc:docMk/>
            <pc:sldMk cId="2011605378" sldId="377"/>
            <ac:spMk id="3" creationId="{00000000-0000-0000-0000-000000000000}"/>
          </ac:spMkLst>
        </pc:spChg>
        <pc:spChg chg="mod">
          <ac:chgData name="Liv Randi Lindseth" userId="1f3929d3-e148-4d6d-9340-b150de8fc256" providerId="ADAL" clId="{39D5AB62-7813-415A-845E-EEE778C5F8D0}" dt="2020-09-08T12:27:26.115" v="2983" actId="6549"/>
          <ac:spMkLst>
            <pc:docMk/>
            <pc:sldMk cId="2011605378" sldId="377"/>
            <ac:spMk id="4" creationId="{00000000-0000-0000-0000-000000000000}"/>
          </ac:spMkLst>
        </pc:spChg>
      </pc:sldChg>
      <pc:sldChg chg="mod modShow">
        <pc:chgData name="Liv Randi Lindseth" userId="1f3929d3-e148-4d6d-9340-b150de8fc256" providerId="ADAL" clId="{39D5AB62-7813-415A-845E-EEE778C5F8D0}" dt="2020-09-08T13:18:09.943" v="6054" actId="729"/>
        <pc:sldMkLst>
          <pc:docMk/>
          <pc:sldMk cId="1902326474" sldId="380"/>
        </pc:sldMkLst>
      </pc:sldChg>
      <pc:sldChg chg="mod modShow">
        <pc:chgData name="Liv Randi Lindseth" userId="1f3929d3-e148-4d6d-9340-b150de8fc256" providerId="ADAL" clId="{39D5AB62-7813-415A-845E-EEE778C5F8D0}" dt="2020-09-08T13:17:55.954" v="6052" actId="729"/>
        <pc:sldMkLst>
          <pc:docMk/>
          <pc:sldMk cId="3400706117" sldId="382"/>
        </pc:sldMkLst>
      </pc:sldChg>
      <pc:sldChg chg="mod modShow">
        <pc:chgData name="Liv Randi Lindseth" userId="1f3929d3-e148-4d6d-9340-b150de8fc256" providerId="ADAL" clId="{39D5AB62-7813-415A-845E-EEE778C5F8D0}" dt="2020-09-08T13:17:58.296" v="6053" actId="729"/>
        <pc:sldMkLst>
          <pc:docMk/>
          <pc:sldMk cId="3190433363" sldId="383"/>
        </pc:sldMkLst>
      </pc:sldChg>
      <pc:sldChg chg="mod modShow">
        <pc:chgData name="Liv Randi Lindseth" userId="1f3929d3-e148-4d6d-9340-b150de8fc256" providerId="ADAL" clId="{39D5AB62-7813-415A-845E-EEE778C5F8D0}" dt="2020-09-08T13:18:45.289" v="6056" actId="729"/>
        <pc:sldMkLst>
          <pc:docMk/>
          <pc:sldMk cId="4294827835" sldId="480"/>
        </pc:sldMkLst>
      </pc:sldChg>
      <pc:sldChg chg="addSp delSp mod modShow">
        <pc:chgData name="Liv Randi Lindseth" userId="1f3929d3-e148-4d6d-9340-b150de8fc256" providerId="ADAL" clId="{39D5AB62-7813-415A-845E-EEE778C5F8D0}" dt="2020-09-09T10:09:03.574" v="11576" actId="729"/>
        <pc:sldMkLst>
          <pc:docMk/>
          <pc:sldMk cId="563406910" sldId="485"/>
        </pc:sldMkLst>
        <pc:picChg chg="add del">
          <ac:chgData name="Liv Randi Lindseth" userId="1f3929d3-e148-4d6d-9340-b150de8fc256" providerId="ADAL" clId="{39D5AB62-7813-415A-845E-EEE778C5F8D0}" dt="2020-09-09T10:08:25.299" v="11544" actId="478"/>
          <ac:picMkLst>
            <pc:docMk/>
            <pc:sldMk cId="563406910" sldId="485"/>
            <ac:picMk id="5" creationId="{48174116-422D-4328-8C64-51833270A4B6}"/>
          </ac:picMkLst>
        </pc:picChg>
      </pc:sldChg>
      <pc:sldChg chg="mod modShow">
        <pc:chgData name="Liv Randi Lindseth" userId="1f3929d3-e148-4d6d-9340-b150de8fc256" providerId="ADAL" clId="{39D5AB62-7813-415A-845E-EEE778C5F8D0}" dt="2020-09-08T13:18:45.289" v="6056" actId="729"/>
        <pc:sldMkLst>
          <pc:docMk/>
          <pc:sldMk cId="523802293" sldId="490"/>
        </pc:sldMkLst>
      </pc:sldChg>
      <pc:sldChg chg="modSp mod ord modNotesTx">
        <pc:chgData name="Liv Randi Lindseth" userId="1f3929d3-e148-4d6d-9340-b150de8fc256" providerId="ADAL" clId="{39D5AB62-7813-415A-845E-EEE778C5F8D0}" dt="2020-09-08T13:41:58.185" v="7654" actId="113"/>
        <pc:sldMkLst>
          <pc:docMk/>
          <pc:sldMk cId="2890041216" sldId="492"/>
        </pc:sldMkLst>
        <pc:spChg chg="mod">
          <ac:chgData name="Liv Randi Lindseth" userId="1f3929d3-e148-4d6d-9340-b150de8fc256" providerId="ADAL" clId="{39D5AB62-7813-415A-845E-EEE778C5F8D0}" dt="2020-09-08T13:26:25.082" v="6880" actId="20577"/>
          <ac:spMkLst>
            <pc:docMk/>
            <pc:sldMk cId="2890041216" sldId="492"/>
            <ac:spMk id="2" creationId="{AB91EA19-A05C-4F3A-A0D3-3736A22B8A03}"/>
          </ac:spMkLst>
        </pc:spChg>
      </pc:sldChg>
      <pc:sldChg chg="mod modShow">
        <pc:chgData name="Liv Randi Lindseth" userId="1f3929d3-e148-4d6d-9340-b150de8fc256" providerId="ADAL" clId="{39D5AB62-7813-415A-845E-EEE778C5F8D0}" dt="2020-09-08T13:18:20.098" v="6055" actId="729"/>
        <pc:sldMkLst>
          <pc:docMk/>
          <pc:sldMk cId="773670898" sldId="502"/>
        </pc:sldMkLst>
      </pc:sldChg>
      <pc:sldChg chg="addSp delSp modSp mod">
        <pc:chgData name="Liv Randi Lindseth" userId="1f3929d3-e148-4d6d-9340-b150de8fc256" providerId="ADAL" clId="{39D5AB62-7813-415A-845E-EEE778C5F8D0}" dt="2020-09-08T14:25:45.465" v="9547" actId="21"/>
        <pc:sldMkLst>
          <pc:docMk/>
          <pc:sldMk cId="1843820986" sldId="503"/>
        </pc:sldMkLst>
        <pc:spChg chg="mod">
          <ac:chgData name="Liv Randi Lindseth" userId="1f3929d3-e148-4d6d-9340-b150de8fc256" providerId="ADAL" clId="{39D5AB62-7813-415A-845E-EEE778C5F8D0}" dt="2020-09-08T13:36:18.411" v="7544" actId="20577"/>
          <ac:spMkLst>
            <pc:docMk/>
            <pc:sldMk cId="1843820986" sldId="503"/>
            <ac:spMk id="2" creationId="{5F15F376-C66E-4690-BA90-A09FB7EFFB88}"/>
          </ac:spMkLst>
        </pc:spChg>
        <pc:spChg chg="mod">
          <ac:chgData name="Liv Randi Lindseth" userId="1f3929d3-e148-4d6d-9340-b150de8fc256" providerId="ADAL" clId="{39D5AB62-7813-415A-845E-EEE778C5F8D0}" dt="2020-09-08T14:15:42.741" v="8800" actId="20577"/>
          <ac:spMkLst>
            <pc:docMk/>
            <pc:sldMk cId="1843820986" sldId="503"/>
            <ac:spMk id="7" creationId="{6B90408A-BE8E-4367-A859-91B2FE79842F}"/>
          </ac:spMkLst>
        </pc:spChg>
        <pc:picChg chg="add del">
          <ac:chgData name="Liv Randi Lindseth" userId="1f3929d3-e148-4d6d-9340-b150de8fc256" providerId="ADAL" clId="{39D5AB62-7813-415A-845E-EEE778C5F8D0}" dt="2020-09-08T14:25:45.465" v="9547" actId="21"/>
          <ac:picMkLst>
            <pc:docMk/>
            <pc:sldMk cId="1843820986" sldId="503"/>
            <ac:picMk id="1026" creationId="{8299B476-2DF1-4112-8EC7-28F2280E139C}"/>
          </ac:picMkLst>
        </pc:picChg>
      </pc:sldChg>
      <pc:sldChg chg="modSp mod modCm">
        <pc:chgData name="Liv Randi Lindseth" userId="1f3929d3-e148-4d6d-9340-b150de8fc256" providerId="ADAL" clId="{39D5AB62-7813-415A-845E-EEE778C5F8D0}" dt="2020-09-08T12:54:18.339" v="4525" actId="2711"/>
        <pc:sldMkLst>
          <pc:docMk/>
          <pc:sldMk cId="3888068568" sldId="504"/>
        </pc:sldMkLst>
        <pc:spChg chg="mod">
          <ac:chgData name="Liv Randi Lindseth" userId="1f3929d3-e148-4d6d-9340-b150de8fc256" providerId="ADAL" clId="{39D5AB62-7813-415A-845E-EEE778C5F8D0}" dt="2020-09-08T12:45:37.366" v="3743" actId="6549"/>
          <ac:spMkLst>
            <pc:docMk/>
            <pc:sldMk cId="3888068568" sldId="504"/>
            <ac:spMk id="2" creationId="{7E70FDDA-F1FE-4DEC-BFB1-E5684E71A5A6}"/>
          </ac:spMkLst>
        </pc:spChg>
        <pc:spChg chg="mod">
          <ac:chgData name="Liv Randi Lindseth" userId="1f3929d3-e148-4d6d-9340-b150de8fc256" providerId="ADAL" clId="{39D5AB62-7813-415A-845E-EEE778C5F8D0}" dt="2020-09-08T12:44:55.297" v="3670" actId="20577"/>
          <ac:spMkLst>
            <pc:docMk/>
            <pc:sldMk cId="3888068568" sldId="504"/>
            <ac:spMk id="4" creationId="{1F74C057-E691-439D-B397-EF2A3D3FC026}"/>
          </ac:spMkLst>
        </pc:spChg>
        <pc:spChg chg="mod">
          <ac:chgData name="Liv Randi Lindseth" userId="1f3929d3-e148-4d6d-9340-b150de8fc256" providerId="ADAL" clId="{39D5AB62-7813-415A-845E-EEE778C5F8D0}" dt="2020-09-08T12:54:18.339" v="4525" actId="2711"/>
          <ac:spMkLst>
            <pc:docMk/>
            <pc:sldMk cId="3888068568" sldId="504"/>
            <ac:spMk id="5" creationId="{40208975-E4CF-401E-BA3C-930FB6192796}"/>
          </ac:spMkLst>
        </pc:spChg>
        <pc:spChg chg="mod">
          <ac:chgData name="Liv Randi Lindseth" userId="1f3929d3-e148-4d6d-9340-b150de8fc256" providerId="ADAL" clId="{39D5AB62-7813-415A-845E-EEE778C5F8D0}" dt="2020-09-08T12:53:58.078" v="4524" actId="113"/>
          <ac:spMkLst>
            <pc:docMk/>
            <pc:sldMk cId="3888068568" sldId="504"/>
            <ac:spMk id="6" creationId="{84DFC0D6-E7CF-4F6C-A40F-D244D9190125}"/>
          </ac:spMkLst>
        </pc:spChg>
        <pc:spChg chg="mod">
          <ac:chgData name="Liv Randi Lindseth" userId="1f3929d3-e148-4d6d-9340-b150de8fc256" providerId="ADAL" clId="{39D5AB62-7813-415A-845E-EEE778C5F8D0}" dt="2020-09-08T12:51:24.907" v="4178" actId="6549"/>
          <ac:spMkLst>
            <pc:docMk/>
            <pc:sldMk cId="3888068568" sldId="504"/>
            <ac:spMk id="9" creationId="{9CEDA6B9-4BA2-4EFB-BFC3-48B8DC47D502}"/>
          </ac:spMkLst>
        </pc:spChg>
        <pc:spChg chg="mod">
          <ac:chgData name="Liv Randi Lindseth" userId="1f3929d3-e148-4d6d-9340-b150de8fc256" providerId="ADAL" clId="{39D5AB62-7813-415A-845E-EEE778C5F8D0}" dt="2020-09-08T12:52:07.910" v="4292" actId="6549"/>
          <ac:spMkLst>
            <pc:docMk/>
            <pc:sldMk cId="3888068568" sldId="504"/>
            <ac:spMk id="10" creationId="{F703EEDB-350C-4557-AA3A-CBD55681CF7A}"/>
          </ac:spMkLst>
        </pc:spChg>
        <pc:spChg chg="mod">
          <ac:chgData name="Liv Randi Lindseth" userId="1f3929d3-e148-4d6d-9340-b150de8fc256" providerId="ADAL" clId="{39D5AB62-7813-415A-845E-EEE778C5F8D0}" dt="2020-09-08T12:47:34.150" v="3947" actId="6549"/>
          <ac:spMkLst>
            <pc:docMk/>
            <pc:sldMk cId="3888068568" sldId="504"/>
            <ac:spMk id="14" creationId="{09054AB7-80AC-4C07-9A0D-F435A77603A7}"/>
          </ac:spMkLst>
        </pc:spChg>
        <pc:spChg chg="mod">
          <ac:chgData name="Liv Randi Lindseth" userId="1f3929d3-e148-4d6d-9340-b150de8fc256" providerId="ADAL" clId="{39D5AB62-7813-415A-845E-EEE778C5F8D0}" dt="2020-09-08T12:48:28.001" v="4021" actId="6549"/>
          <ac:spMkLst>
            <pc:docMk/>
            <pc:sldMk cId="3888068568" sldId="504"/>
            <ac:spMk id="17" creationId="{3E889E15-69F8-4F2F-A8EB-1543FA4EF30D}"/>
          </ac:spMkLst>
        </pc:spChg>
        <pc:spChg chg="mod">
          <ac:chgData name="Liv Randi Lindseth" userId="1f3929d3-e148-4d6d-9340-b150de8fc256" providerId="ADAL" clId="{39D5AB62-7813-415A-845E-EEE778C5F8D0}" dt="2020-09-08T12:50:29.502" v="4058" actId="20577"/>
          <ac:spMkLst>
            <pc:docMk/>
            <pc:sldMk cId="3888068568" sldId="504"/>
            <ac:spMk id="20" creationId="{A4206B67-C0D9-41A1-B852-1CC660343E3B}"/>
          </ac:spMkLst>
        </pc:spChg>
        <pc:spChg chg="mod">
          <ac:chgData name="Liv Randi Lindseth" userId="1f3929d3-e148-4d6d-9340-b150de8fc256" providerId="ADAL" clId="{39D5AB62-7813-415A-845E-EEE778C5F8D0}" dt="2020-09-08T12:48:02.567" v="3973" actId="790"/>
          <ac:spMkLst>
            <pc:docMk/>
            <pc:sldMk cId="3888068568" sldId="504"/>
            <ac:spMk id="23" creationId="{9FBC62C8-80F4-4E46-8AD0-CD24A2569C15}"/>
          </ac:spMkLst>
        </pc:spChg>
        <pc:spChg chg="mod">
          <ac:chgData name="Liv Randi Lindseth" userId="1f3929d3-e148-4d6d-9340-b150de8fc256" providerId="ADAL" clId="{39D5AB62-7813-415A-845E-EEE778C5F8D0}" dt="2020-09-08T12:48:14.723" v="3996" actId="20577"/>
          <ac:spMkLst>
            <pc:docMk/>
            <pc:sldMk cId="3888068568" sldId="504"/>
            <ac:spMk id="26" creationId="{90BE0FA0-90E1-4393-9D0D-5D449FE6217B}"/>
          </ac:spMkLst>
        </pc:spChg>
      </pc:sldChg>
      <pc:sldChg chg="delSp mod">
        <pc:chgData name="Liv Randi Lindseth" userId="1f3929d3-e148-4d6d-9340-b150de8fc256" providerId="ADAL" clId="{39D5AB62-7813-415A-845E-EEE778C5F8D0}" dt="2020-09-09T10:26:03.909" v="11578" actId="478"/>
        <pc:sldMkLst>
          <pc:docMk/>
          <pc:sldMk cId="818673826" sldId="1023"/>
        </pc:sldMkLst>
        <pc:spChg chg="del">
          <ac:chgData name="Liv Randi Lindseth" userId="1f3929d3-e148-4d6d-9340-b150de8fc256" providerId="ADAL" clId="{39D5AB62-7813-415A-845E-EEE778C5F8D0}" dt="2020-09-09T10:26:03.909" v="11578" actId="478"/>
          <ac:spMkLst>
            <pc:docMk/>
            <pc:sldMk cId="818673826" sldId="1023"/>
            <ac:spMk id="7" creationId="{E3E68A64-D2AE-4BC4-B13A-893AFD907F73}"/>
          </ac:spMkLst>
        </pc:spChg>
      </pc:sldChg>
      <pc:sldChg chg="modSp mod">
        <pc:chgData name="Liv Randi Lindseth" userId="1f3929d3-e148-4d6d-9340-b150de8fc256" providerId="ADAL" clId="{39D5AB62-7813-415A-845E-EEE778C5F8D0}" dt="2020-09-08T14:28:18.586" v="9614" actId="20577"/>
        <pc:sldMkLst>
          <pc:docMk/>
          <pc:sldMk cId="3468933862" sldId="1029"/>
        </pc:sldMkLst>
        <pc:spChg chg="mod">
          <ac:chgData name="Liv Randi Lindseth" userId="1f3929d3-e148-4d6d-9340-b150de8fc256" providerId="ADAL" clId="{39D5AB62-7813-415A-845E-EEE778C5F8D0}" dt="2020-09-08T14:28:18.586" v="9614" actId="20577"/>
          <ac:spMkLst>
            <pc:docMk/>
            <pc:sldMk cId="3468933862" sldId="1029"/>
            <ac:spMk id="3" creationId="{E6484F06-AC23-4C69-B906-1561C5E21127}"/>
          </ac:spMkLst>
        </pc:spChg>
      </pc:sldChg>
      <pc:sldChg chg="modSp mod">
        <pc:chgData name="Liv Randi Lindseth" userId="1f3929d3-e148-4d6d-9340-b150de8fc256" providerId="ADAL" clId="{39D5AB62-7813-415A-845E-EEE778C5F8D0}" dt="2020-09-08T12:10:39.902" v="946" actId="20577"/>
        <pc:sldMkLst>
          <pc:docMk/>
          <pc:sldMk cId="3124281188" sldId="1030"/>
        </pc:sldMkLst>
        <pc:spChg chg="mod">
          <ac:chgData name="Liv Randi Lindseth" userId="1f3929d3-e148-4d6d-9340-b150de8fc256" providerId="ADAL" clId="{39D5AB62-7813-415A-845E-EEE778C5F8D0}" dt="2020-09-08T12:10:39.902" v="946" actId="20577"/>
          <ac:spMkLst>
            <pc:docMk/>
            <pc:sldMk cId="3124281188" sldId="1030"/>
            <ac:spMk id="2" creationId="{8A549531-2949-4AD8-BF9C-52FE1BCF2795}"/>
          </ac:spMkLst>
        </pc:spChg>
        <pc:spChg chg="mod">
          <ac:chgData name="Liv Randi Lindseth" userId="1f3929d3-e148-4d6d-9340-b150de8fc256" providerId="ADAL" clId="{39D5AB62-7813-415A-845E-EEE778C5F8D0}" dt="2020-09-08T12:10:25.014" v="929" actId="20577"/>
          <ac:spMkLst>
            <pc:docMk/>
            <pc:sldMk cId="3124281188" sldId="1030"/>
            <ac:spMk id="3" creationId="{E6484F06-AC23-4C69-B906-1561C5E21127}"/>
          </ac:spMkLst>
        </pc:spChg>
      </pc:sldChg>
      <pc:sldChg chg="modSp mod">
        <pc:chgData name="Liv Randi Lindseth" userId="1f3929d3-e148-4d6d-9340-b150de8fc256" providerId="ADAL" clId="{39D5AB62-7813-415A-845E-EEE778C5F8D0}" dt="2020-09-08T12:28:33.551" v="3033" actId="13926"/>
        <pc:sldMkLst>
          <pc:docMk/>
          <pc:sldMk cId="401901284" sldId="1031"/>
        </pc:sldMkLst>
        <pc:spChg chg="mod">
          <ac:chgData name="Liv Randi Lindseth" userId="1f3929d3-e148-4d6d-9340-b150de8fc256" providerId="ADAL" clId="{39D5AB62-7813-415A-845E-EEE778C5F8D0}" dt="2020-09-08T12:28:33.551" v="3033" actId="13926"/>
          <ac:spMkLst>
            <pc:docMk/>
            <pc:sldMk cId="401901284" sldId="1031"/>
            <ac:spMk id="3" creationId="{E6484F06-AC23-4C69-B906-1561C5E21127}"/>
          </ac:spMkLst>
        </pc:spChg>
      </pc:sldChg>
      <pc:sldChg chg="modSp mod">
        <pc:chgData name="Liv Randi Lindseth" userId="1f3929d3-e148-4d6d-9340-b150de8fc256" providerId="ADAL" clId="{39D5AB62-7813-415A-845E-EEE778C5F8D0}" dt="2020-09-08T13:19:50.328" v="6158" actId="790"/>
        <pc:sldMkLst>
          <pc:docMk/>
          <pc:sldMk cId="4183474342" sldId="1035"/>
        </pc:sldMkLst>
        <pc:spChg chg="mod">
          <ac:chgData name="Liv Randi Lindseth" userId="1f3929d3-e148-4d6d-9340-b150de8fc256" providerId="ADAL" clId="{39D5AB62-7813-415A-845E-EEE778C5F8D0}" dt="2020-09-08T13:19:50.328" v="6158" actId="790"/>
          <ac:spMkLst>
            <pc:docMk/>
            <pc:sldMk cId="4183474342" sldId="1035"/>
            <ac:spMk id="3" creationId="{E6484F06-AC23-4C69-B906-1561C5E21127}"/>
          </ac:spMkLst>
        </pc:spChg>
      </pc:sldChg>
      <pc:sldChg chg="modSp mod">
        <pc:chgData name="Liv Randi Lindseth" userId="1f3929d3-e148-4d6d-9340-b150de8fc256" providerId="ADAL" clId="{39D5AB62-7813-415A-845E-EEE778C5F8D0}" dt="2020-09-08T13:29:20.586" v="6928" actId="6549"/>
        <pc:sldMkLst>
          <pc:docMk/>
          <pc:sldMk cId="3211756783" sldId="1042"/>
        </pc:sldMkLst>
        <pc:spChg chg="mod">
          <ac:chgData name="Liv Randi Lindseth" userId="1f3929d3-e148-4d6d-9340-b150de8fc256" providerId="ADAL" clId="{39D5AB62-7813-415A-845E-EEE778C5F8D0}" dt="2020-09-08T13:28:25.858" v="6926" actId="20577"/>
          <ac:spMkLst>
            <pc:docMk/>
            <pc:sldMk cId="3211756783" sldId="1042"/>
            <ac:spMk id="2" creationId="{5F15F376-C66E-4690-BA90-A09FB7EFFB88}"/>
          </ac:spMkLst>
        </pc:spChg>
        <pc:spChg chg="mod">
          <ac:chgData name="Liv Randi Lindseth" userId="1f3929d3-e148-4d6d-9340-b150de8fc256" providerId="ADAL" clId="{39D5AB62-7813-415A-845E-EEE778C5F8D0}" dt="2020-09-08T13:29:20.586" v="6928" actId="6549"/>
          <ac:spMkLst>
            <pc:docMk/>
            <pc:sldMk cId="3211756783" sldId="1042"/>
            <ac:spMk id="3" creationId="{81B55477-8481-4B5F-9B4F-22A4A41F605E}"/>
          </ac:spMkLst>
        </pc:spChg>
      </pc:sldChg>
      <pc:sldChg chg="modSp mod">
        <pc:chgData name="Liv Randi Lindseth" userId="1f3929d3-e148-4d6d-9340-b150de8fc256" providerId="ADAL" clId="{39D5AB62-7813-415A-845E-EEE778C5F8D0}" dt="2020-09-08T13:36:41.421" v="7562" actId="20577"/>
        <pc:sldMkLst>
          <pc:docMk/>
          <pc:sldMk cId="476022861" sldId="1043"/>
        </pc:sldMkLst>
        <pc:spChg chg="mod">
          <ac:chgData name="Liv Randi Lindseth" userId="1f3929d3-e148-4d6d-9340-b150de8fc256" providerId="ADAL" clId="{39D5AB62-7813-415A-845E-EEE778C5F8D0}" dt="2020-09-08T13:36:41.421" v="7562" actId="20577"/>
          <ac:spMkLst>
            <pc:docMk/>
            <pc:sldMk cId="476022861" sldId="1043"/>
            <ac:spMk id="2" creationId="{5F15F376-C66E-4690-BA90-A09FB7EFFB88}"/>
          </ac:spMkLst>
        </pc:spChg>
        <pc:spChg chg="mod">
          <ac:chgData name="Liv Randi Lindseth" userId="1f3929d3-e148-4d6d-9340-b150de8fc256" providerId="ADAL" clId="{39D5AB62-7813-415A-845E-EEE778C5F8D0}" dt="2020-09-08T13:35:41.725" v="7490" actId="6549"/>
          <ac:spMkLst>
            <pc:docMk/>
            <pc:sldMk cId="476022861" sldId="1043"/>
            <ac:spMk id="3" creationId="{81B55477-8481-4B5F-9B4F-22A4A41F605E}"/>
          </ac:spMkLst>
        </pc:spChg>
      </pc:sldChg>
      <pc:sldChg chg="mod modShow">
        <pc:chgData name="Liv Randi Lindseth" userId="1f3929d3-e148-4d6d-9340-b150de8fc256" providerId="ADAL" clId="{39D5AB62-7813-415A-845E-EEE778C5F8D0}" dt="2020-09-08T12:42:31.652" v="3615" actId="729"/>
        <pc:sldMkLst>
          <pc:docMk/>
          <pc:sldMk cId="3499405076" sldId="1050"/>
        </pc:sldMkLst>
      </pc:sldChg>
      <pc:sldChg chg="modSp mod">
        <pc:chgData name="Liv Randi Lindseth" userId="1f3929d3-e148-4d6d-9340-b150de8fc256" providerId="ADAL" clId="{39D5AB62-7813-415A-845E-EEE778C5F8D0}" dt="2020-09-08T12:58:44.133" v="4912" actId="5793"/>
        <pc:sldMkLst>
          <pc:docMk/>
          <pc:sldMk cId="2885353749" sldId="1054"/>
        </pc:sldMkLst>
        <pc:spChg chg="mod">
          <ac:chgData name="Liv Randi Lindseth" userId="1f3929d3-e148-4d6d-9340-b150de8fc256" providerId="ADAL" clId="{39D5AB62-7813-415A-845E-EEE778C5F8D0}" dt="2020-09-08T12:58:44.133" v="4912" actId="5793"/>
          <ac:spMkLst>
            <pc:docMk/>
            <pc:sldMk cId="2885353749" sldId="1054"/>
            <ac:spMk id="2" creationId="{5F15F376-C66E-4690-BA90-A09FB7EFFB88}"/>
          </ac:spMkLst>
        </pc:spChg>
        <pc:spChg chg="mod">
          <ac:chgData name="Liv Randi Lindseth" userId="1f3929d3-e148-4d6d-9340-b150de8fc256" providerId="ADAL" clId="{39D5AB62-7813-415A-845E-EEE778C5F8D0}" dt="2020-09-08T12:57:47.869" v="4864" actId="20577"/>
          <ac:spMkLst>
            <pc:docMk/>
            <pc:sldMk cId="2885353749" sldId="1054"/>
            <ac:spMk id="3" creationId="{81B55477-8481-4B5F-9B4F-22A4A41F605E}"/>
          </ac:spMkLst>
        </pc:spChg>
      </pc:sldChg>
      <pc:sldChg chg="modSp mod">
        <pc:chgData name="Liv Randi Lindseth" userId="1f3929d3-e148-4d6d-9340-b150de8fc256" providerId="ADAL" clId="{39D5AB62-7813-415A-845E-EEE778C5F8D0}" dt="2020-09-08T12:42:10.802" v="3612" actId="6549"/>
        <pc:sldMkLst>
          <pc:docMk/>
          <pc:sldMk cId="3697360335" sldId="1055"/>
        </pc:sldMkLst>
        <pc:spChg chg="mod">
          <ac:chgData name="Liv Randi Lindseth" userId="1f3929d3-e148-4d6d-9340-b150de8fc256" providerId="ADAL" clId="{39D5AB62-7813-415A-845E-EEE778C5F8D0}" dt="2020-09-08T12:29:27.348" v="3089" actId="20577"/>
          <ac:spMkLst>
            <pc:docMk/>
            <pc:sldMk cId="3697360335" sldId="1055"/>
            <ac:spMk id="2" creationId="{5F15F376-C66E-4690-BA90-A09FB7EFFB88}"/>
          </ac:spMkLst>
        </pc:spChg>
        <pc:spChg chg="mod">
          <ac:chgData name="Liv Randi Lindseth" userId="1f3929d3-e148-4d6d-9340-b150de8fc256" providerId="ADAL" clId="{39D5AB62-7813-415A-845E-EEE778C5F8D0}" dt="2020-09-08T12:42:10.802" v="3612" actId="6549"/>
          <ac:spMkLst>
            <pc:docMk/>
            <pc:sldMk cId="3697360335" sldId="1055"/>
            <ac:spMk id="3" creationId="{81B55477-8481-4B5F-9B4F-22A4A41F605E}"/>
          </ac:spMkLst>
        </pc:spChg>
        <pc:picChg chg="mod">
          <ac:chgData name="Liv Randi Lindseth" userId="1f3929d3-e148-4d6d-9340-b150de8fc256" providerId="ADAL" clId="{39D5AB62-7813-415A-845E-EEE778C5F8D0}" dt="2020-09-08T12:41:39.787" v="3593" actId="14100"/>
          <ac:picMkLst>
            <pc:docMk/>
            <pc:sldMk cId="3697360335" sldId="1055"/>
            <ac:picMk id="7" creationId="{472300FE-0A76-418F-907E-7A8CE98C8395}"/>
          </ac:picMkLst>
        </pc:picChg>
      </pc:sldChg>
      <pc:sldChg chg="modSp mod">
        <pc:chgData name="Liv Randi Lindseth" userId="1f3929d3-e148-4d6d-9340-b150de8fc256" providerId="ADAL" clId="{39D5AB62-7813-415A-845E-EEE778C5F8D0}" dt="2020-09-08T12:23:20.240" v="2610" actId="1035"/>
        <pc:sldMkLst>
          <pc:docMk/>
          <pc:sldMk cId="2206498493" sldId="1057"/>
        </pc:sldMkLst>
        <pc:spChg chg="mod">
          <ac:chgData name="Liv Randi Lindseth" userId="1f3929d3-e148-4d6d-9340-b150de8fc256" providerId="ADAL" clId="{39D5AB62-7813-415A-845E-EEE778C5F8D0}" dt="2020-09-08T12:15:28.255" v="1536" actId="790"/>
          <ac:spMkLst>
            <pc:docMk/>
            <pc:sldMk cId="2206498493" sldId="1057"/>
            <ac:spMk id="2" creationId="{5F15F376-C66E-4690-BA90-A09FB7EFFB88}"/>
          </ac:spMkLst>
        </pc:spChg>
        <pc:spChg chg="mod">
          <ac:chgData name="Liv Randi Lindseth" userId="1f3929d3-e148-4d6d-9340-b150de8fc256" providerId="ADAL" clId="{39D5AB62-7813-415A-845E-EEE778C5F8D0}" dt="2020-09-08T12:23:20.240" v="2610" actId="1035"/>
          <ac:spMkLst>
            <pc:docMk/>
            <pc:sldMk cId="2206498493" sldId="1057"/>
            <ac:spMk id="3" creationId="{81B55477-8481-4B5F-9B4F-22A4A41F605E}"/>
          </ac:spMkLst>
        </pc:spChg>
      </pc:sldChg>
      <pc:sldChg chg="mod modShow">
        <pc:chgData name="Liv Randi Lindseth" userId="1f3929d3-e148-4d6d-9340-b150de8fc256" providerId="ADAL" clId="{39D5AB62-7813-415A-845E-EEE778C5F8D0}" dt="2020-09-08T13:18:45.289" v="6056" actId="729"/>
        <pc:sldMkLst>
          <pc:docMk/>
          <pc:sldMk cId="3053587715" sldId="1059"/>
        </pc:sldMkLst>
      </pc:sldChg>
      <pc:sldChg chg="mod modShow">
        <pc:chgData name="Liv Randi Lindseth" userId="1f3929d3-e148-4d6d-9340-b150de8fc256" providerId="ADAL" clId="{39D5AB62-7813-415A-845E-EEE778C5F8D0}" dt="2020-09-08T13:18:45.289" v="6056" actId="729"/>
        <pc:sldMkLst>
          <pc:docMk/>
          <pc:sldMk cId="2979432049" sldId="1060"/>
        </pc:sldMkLst>
      </pc:sldChg>
      <pc:sldChg chg="mod modShow">
        <pc:chgData name="Liv Randi Lindseth" userId="1f3929d3-e148-4d6d-9340-b150de8fc256" providerId="ADAL" clId="{39D5AB62-7813-415A-845E-EEE778C5F8D0}" dt="2020-09-08T13:18:45.289" v="6056" actId="729"/>
        <pc:sldMkLst>
          <pc:docMk/>
          <pc:sldMk cId="2631660389" sldId="1061"/>
        </pc:sldMkLst>
      </pc:sldChg>
      <pc:sldChg chg="mod modShow">
        <pc:chgData name="Liv Randi Lindseth" userId="1f3929d3-e148-4d6d-9340-b150de8fc256" providerId="ADAL" clId="{39D5AB62-7813-415A-845E-EEE778C5F8D0}" dt="2020-09-08T13:18:45.289" v="6056" actId="729"/>
        <pc:sldMkLst>
          <pc:docMk/>
          <pc:sldMk cId="2534677376" sldId="1063"/>
        </pc:sldMkLst>
      </pc:sldChg>
      <pc:sldChg chg="ord">
        <pc:chgData name="Liv Randi Lindseth" userId="1f3929d3-e148-4d6d-9340-b150de8fc256" providerId="ADAL" clId="{39D5AB62-7813-415A-845E-EEE778C5F8D0}" dt="2020-09-08T13:30:16.829" v="6978"/>
        <pc:sldMkLst>
          <pc:docMk/>
          <pc:sldMk cId="4045917177" sldId="1065"/>
        </pc:sldMkLst>
      </pc:sldChg>
      <pc:sldChg chg="addSp modSp mod">
        <pc:chgData name="Liv Randi Lindseth" userId="1f3929d3-e148-4d6d-9340-b150de8fc256" providerId="ADAL" clId="{39D5AB62-7813-415A-845E-EEE778C5F8D0}" dt="2020-09-08T14:26:02.725" v="9551" actId="1076"/>
        <pc:sldMkLst>
          <pc:docMk/>
          <pc:sldMk cId="2861478741" sldId="1066"/>
        </pc:sldMkLst>
        <pc:spChg chg="mod">
          <ac:chgData name="Liv Randi Lindseth" userId="1f3929d3-e148-4d6d-9340-b150de8fc256" providerId="ADAL" clId="{39D5AB62-7813-415A-845E-EEE778C5F8D0}" dt="2020-09-08T14:16:50.638" v="8824" actId="790"/>
          <ac:spMkLst>
            <pc:docMk/>
            <pc:sldMk cId="2861478741" sldId="1066"/>
            <ac:spMk id="2" creationId="{77F63AB0-F2F7-40E5-B277-6CAA1A6EFDDC}"/>
          </ac:spMkLst>
        </pc:spChg>
        <pc:spChg chg="mod">
          <ac:chgData name="Liv Randi Lindseth" userId="1f3929d3-e148-4d6d-9340-b150de8fc256" providerId="ADAL" clId="{39D5AB62-7813-415A-845E-EEE778C5F8D0}" dt="2020-09-08T14:24:21.842" v="9545" actId="20577"/>
          <ac:spMkLst>
            <pc:docMk/>
            <pc:sldMk cId="2861478741" sldId="1066"/>
            <ac:spMk id="6" creationId="{070D5EF7-2B1F-4578-B090-6EB0161D5075}"/>
          </ac:spMkLst>
        </pc:spChg>
        <pc:spChg chg="mod">
          <ac:chgData name="Liv Randi Lindseth" userId="1f3929d3-e148-4d6d-9340-b150de8fc256" providerId="ADAL" clId="{39D5AB62-7813-415A-845E-EEE778C5F8D0}" dt="2020-09-08T14:23:12.946" v="9454" actId="20577"/>
          <ac:spMkLst>
            <pc:docMk/>
            <pc:sldMk cId="2861478741" sldId="1066"/>
            <ac:spMk id="9" creationId="{7DD4CBED-3528-4947-8252-C35308D530DA}"/>
          </ac:spMkLst>
        </pc:spChg>
        <pc:picChg chg="add mod">
          <ac:chgData name="Liv Randi Lindseth" userId="1f3929d3-e148-4d6d-9340-b150de8fc256" providerId="ADAL" clId="{39D5AB62-7813-415A-845E-EEE778C5F8D0}" dt="2020-09-08T14:26:02.725" v="9551" actId="1076"/>
          <ac:picMkLst>
            <pc:docMk/>
            <pc:sldMk cId="2861478741" sldId="1066"/>
            <ac:picMk id="3" creationId="{0B337858-38F9-4A0E-8D56-218C94EE6E99}"/>
          </ac:picMkLst>
        </pc:picChg>
      </pc:sldChg>
      <pc:sldChg chg="modSp mod modAnim delCm modNotesTx">
        <pc:chgData name="Liv Randi Lindseth" userId="1f3929d3-e148-4d6d-9340-b150de8fc256" providerId="ADAL" clId="{39D5AB62-7813-415A-845E-EEE778C5F8D0}" dt="2020-09-08T14:46:57.909" v="11542" actId="1592"/>
        <pc:sldMkLst>
          <pc:docMk/>
          <pc:sldMk cId="3934501510" sldId="1073"/>
        </pc:sldMkLst>
        <pc:spChg chg="mod">
          <ac:chgData name="Liv Randi Lindseth" userId="1f3929d3-e148-4d6d-9340-b150de8fc256" providerId="ADAL" clId="{39D5AB62-7813-415A-845E-EEE778C5F8D0}" dt="2020-09-08T14:45:16.362" v="11536" actId="207"/>
          <ac:spMkLst>
            <pc:docMk/>
            <pc:sldMk cId="3934501510" sldId="1073"/>
            <ac:spMk id="2" creationId="{61E946E8-EFEB-4FA3-B663-CE849C24D810}"/>
          </ac:spMkLst>
        </pc:spChg>
        <pc:spChg chg="mod">
          <ac:chgData name="Liv Randi Lindseth" userId="1f3929d3-e148-4d6d-9340-b150de8fc256" providerId="ADAL" clId="{39D5AB62-7813-415A-845E-EEE778C5F8D0}" dt="2020-09-08T14:44:21.888" v="11514" actId="14100"/>
          <ac:spMkLst>
            <pc:docMk/>
            <pc:sldMk cId="3934501510" sldId="1073"/>
            <ac:spMk id="3" creationId="{229A5FDB-5F6E-482E-92DE-FA4AB1302C43}"/>
          </ac:spMkLst>
        </pc:spChg>
      </pc:sldChg>
      <pc:sldChg chg="modSp mod">
        <pc:chgData name="Liv Randi Lindseth" userId="1f3929d3-e148-4d6d-9340-b150de8fc256" providerId="ADAL" clId="{39D5AB62-7813-415A-845E-EEE778C5F8D0}" dt="2020-09-08T14:45:09.358" v="11535" actId="20577"/>
        <pc:sldMkLst>
          <pc:docMk/>
          <pc:sldMk cId="1360396736" sldId="1074"/>
        </pc:sldMkLst>
        <pc:spChg chg="mod">
          <ac:chgData name="Liv Randi Lindseth" userId="1f3929d3-e148-4d6d-9340-b150de8fc256" providerId="ADAL" clId="{39D5AB62-7813-415A-845E-EEE778C5F8D0}" dt="2020-09-08T14:45:09.358" v="11535" actId="20577"/>
          <ac:spMkLst>
            <pc:docMk/>
            <pc:sldMk cId="1360396736" sldId="1074"/>
            <ac:spMk id="2" creationId="{8C35B6D4-3435-4C2C-9617-D3DBA38C4E6E}"/>
          </ac:spMkLst>
        </pc:spChg>
      </pc:sldChg>
      <pc:sldChg chg="modSp mod">
        <pc:chgData name="Liv Randi Lindseth" userId="1f3929d3-e148-4d6d-9340-b150de8fc256" providerId="ADAL" clId="{39D5AB62-7813-415A-845E-EEE778C5F8D0}" dt="2020-09-08T13:13:48.480" v="5974" actId="20577"/>
        <pc:sldMkLst>
          <pc:docMk/>
          <pc:sldMk cId="3561366973" sldId="1076"/>
        </pc:sldMkLst>
        <pc:spChg chg="mod">
          <ac:chgData name="Liv Randi Lindseth" userId="1f3929d3-e148-4d6d-9340-b150de8fc256" providerId="ADAL" clId="{39D5AB62-7813-415A-845E-EEE778C5F8D0}" dt="2020-09-08T12:59:04.367" v="4927" actId="790"/>
          <ac:spMkLst>
            <pc:docMk/>
            <pc:sldMk cId="3561366973" sldId="1076"/>
            <ac:spMk id="3" creationId="{00000000-0000-0000-0000-000000000000}"/>
          </ac:spMkLst>
        </pc:spChg>
        <pc:spChg chg="mod">
          <ac:chgData name="Liv Randi Lindseth" userId="1f3929d3-e148-4d6d-9340-b150de8fc256" providerId="ADAL" clId="{39D5AB62-7813-415A-845E-EEE778C5F8D0}" dt="2020-09-08T13:13:48.480" v="5974" actId="20577"/>
          <ac:spMkLst>
            <pc:docMk/>
            <pc:sldMk cId="3561366973" sldId="1076"/>
            <ac:spMk id="6" creationId="{00000000-0000-0000-0000-000000000000}"/>
          </ac:spMkLst>
        </pc:spChg>
      </pc:sldChg>
      <pc:sldChg chg="modSp mod modNotesTx">
        <pc:chgData name="Liv Randi Lindseth" userId="1f3929d3-e148-4d6d-9340-b150de8fc256" providerId="ADAL" clId="{39D5AB62-7813-415A-845E-EEE778C5F8D0}" dt="2020-09-08T14:35:30.194" v="10507" actId="20577"/>
        <pc:sldMkLst>
          <pc:docMk/>
          <pc:sldMk cId="1363229623" sldId="1077"/>
        </pc:sldMkLst>
        <pc:spChg chg="mod">
          <ac:chgData name="Liv Randi Lindseth" userId="1f3929d3-e148-4d6d-9340-b150de8fc256" providerId="ADAL" clId="{39D5AB62-7813-415A-845E-EEE778C5F8D0}" dt="2020-09-08T14:28:59.017" v="9628" actId="6549"/>
          <ac:spMkLst>
            <pc:docMk/>
            <pc:sldMk cId="1363229623" sldId="1077"/>
            <ac:spMk id="2" creationId="{E72B1EEF-D408-44DB-ACD9-A9D27D94D7FF}"/>
          </ac:spMkLst>
        </pc:spChg>
        <pc:spChg chg="mod">
          <ac:chgData name="Liv Randi Lindseth" userId="1f3929d3-e148-4d6d-9340-b150de8fc256" providerId="ADAL" clId="{39D5AB62-7813-415A-845E-EEE778C5F8D0}" dt="2020-09-08T14:33:13.551" v="10254" actId="20577"/>
          <ac:spMkLst>
            <pc:docMk/>
            <pc:sldMk cId="1363229623" sldId="1077"/>
            <ac:spMk id="3" creationId="{AC758B09-4328-48E1-944E-F98F0C314271}"/>
          </ac:spMkLst>
        </pc:spChg>
      </pc:sldChg>
      <pc:sldChg chg="modSp mod modNotesTx">
        <pc:chgData name="Liv Randi Lindseth" userId="1f3929d3-e148-4d6d-9340-b150de8fc256" providerId="ADAL" clId="{39D5AB62-7813-415A-845E-EEE778C5F8D0}" dt="2020-09-08T14:38:57.616" v="10883" actId="20577"/>
        <pc:sldMkLst>
          <pc:docMk/>
          <pc:sldMk cId="2141786383" sldId="1078"/>
        </pc:sldMkLst>
        <pc:spChg chg="mod">
          <ac:chgData name="Liv Randi Lindseth" userId="1f3929d3-e148-4d6d-9340-b150de8fc256" providerId="ADAL" clId="{39D5AB62-7813-415A-845E-EEE778C5F8D0}" dt="2020-09-08T14:35:58.445" v="10515" actId="20577"/>
          <ac:spMkLst>
            <pc:docMk/>
            <pc:sldMk cId="2141786383" sldId="1078"/>
            <ac:spMk id="2" creationId="{E72B1EEF-D408-44DB-ACD9-A9D27D94D7FF}"/>
          </ac:spMkLst>
        </pc:spChg>
        <pc:spChg chg="mod">
          <ac:chgData name="Liv Randi Lindseth" userId="1f3929d3-e148-4d6d-9340-b150de8fc256" providerId="ADAL" clId="{39D5AB62-7813-415A-845E-EEE778C5F8D0}" dt="2020-09-08T14:38:22.131" v="10815" actId="20577"/>
          <ac:spMkLst>
            <pc:docMk/>
            <pc:sldMk cId="2141786383" sldId="1078"/>
            <ac:spMk id="3" creationId="{AC758B09-4328-48E1-944E-F98F0C314271}"/>
          </ac:spMkLst>
        </pc:spChg>
      </pc:sldChg>
      <pc:sldChg chg="delSp modSp add mod setBg delDesignElem">
        <pc:chgData name="Liv Randi Lindseth" userId="1f3929d3-e148-4d6d-9340-b150de8fc256" providerId="ADAL" clId="{39D5AB62-7813-415A-845E-EEE778C5F8D0}" dt="2020-09-09T10:09:19.820" v="11577" actId="790"/>
        <pc:sldMkLst>
          <pc:docMk/>
          <pc:sldMk cId="3401687281" sldId="1082"/>
        </pc:sldMkLst>
        <pc:spChg chg="mod">
          <ac:chgData name="Liv Randi Lindseth" userId="1f3929d3-e148-4d6d-9340-b150de8fc256" providerId="ADAL" clId="{39D5AB62-7813-415A-845E-EEE778C5F8D0}" dt="2020-09-09T10:09:19.820" v="11577" actId="790"/>
          <ac:spMkLst>
            <pc:docMk/>
            <pc:sldMk cId="3401687281" sldId="1082"/>
            <ac:spMk id="2" creationId="{F740E83A-0B76-4C30-93BC-6493AC818106}"/>
          </ac:spMkLst>
        </pc:spChg>
        <pc:spChg chg="del">
          <ac:chgData name="Liv Randi Lindseth" userId="1f3929d3-e148-4d6d-9340-b150de8fc256" providerId="ADAL" clId="{39D5AB62-7813-415A-845E-EEE778C5F8D0}" dt="2020-09-09T10:08:27.767" v="11546"/>
          <ac:spMkLst>
            <pc:docMk/>
            <pc:sldMk cId="3401687281" sldId="1082"/>
            <ac:spMk id="12" creationId="{26D75EE5-57FF-4D1E-B105-A6036B0FE6BD}"/>
          </ac:spMkLst>
        </pc:spChg>
        <pc:spChg chg="del">
          <ac:chgData name="Liv Randi Lindseth" userId="1f3929d3-e148-4d6d-9340-b150de8fc256" providerId="ADAL" clId="{39D5AB62-7813-415A-845E-EEE778C5F8D0}" dt="2020-09-09T10:08:27.767" v="11546"/>
          <ac:spMkLst>
            <pc:docMk/>
            <pc:sldMk cId="3401687281" sldId="1082"/>
            <ac:spMk id="14" creationId="{C913828F-06C6-4172-B0DE-BAB0120201D3}"/>
          </ac:spMkLst>
        </pc:spChg>
        <pc:spChg chg="del">
          <ac:chgData name="Liv Randi Lindseth" userId="1f3929d3-e148-4d6d-9340-b150de8fc256" providerId="ADAL" clId="{39D5AB62-7813-415A-845E-EEE778C5F8D0}" dt="2020-09-09T10:08:27.767" v="11546"/>
          <ac:spMkLst>
            <pc:docMk/>
            <pc:sldMk cId="3401687281" sldId="1082"/>
            <ac:spMk id="18" creationId="{735B99E8-46F0-42FC-87FB-39D61AC14930}"/>
          </ac:spMkLst>
        </pc:spChg>
        <pc:spChg chg="del">
          <ac:chgData name="Liv Randi Lindseth" userId="1f3929d3-e148-4d6d-9340-b150de8fc256" providerId="ADAL" clId="{39D5AB62-7813-415A-845E-EEE778C5F8D0}" dt="2020-09-09T10:08:27.767" v="11546"/>
          <ac:spMkLst>
            <pc:docMk/>
            <pc:sldMk cId="3401687281" sldId="1082"/>
            <ac:spMk id="22" creationId="{5A2A6149-408D-4E04-BFCF-3A17E51D6DB7}"/>
          </ac:spMkLst>
        </pc:spChg>
        <pc:spChg chg="del">
          <ac:chgData name="Liv Randi Lindseth" userId="1f3929d3-e148-4d6d-9340-b150de8fc256" providerId="ADAL" clId="{39D5AB62-7813-415A-845E-EEE778C5F8D0}" dt="2020-09-09T10:08:27.767" v="11546"/>
          <ac:spMkLst>
            <pc:docMk/>
            <pc:sldMk cId="3401687281" sldId="1082"/>
            <ac:spMk id="24" creationId="{4E231B5F-92E2-464C-916D-67AB1CAE4B1E}"/>
          </ac:spMkLst>
        </pc:spChg>
        <pc:cxnChg chg="del">
          <ac:chgData name="Liv Randi Lindseth" userId="1f3929d3-e148-4d6d-9340-b150de8fc256" providerId="ADAL" clId="{39D5AB62-7813-415A-845E-EEE778C5F8D0}" dt="2020-09-09T10:08:27.767" v="11546"/>
          <ac:cxnSpMkLst>
            <pc:docMk/>
            <pc:sldMk cId="3401687281" sldId="1082"/>
            <ac:cxnSpMk id="16" creationId="{0CB2A3A6-962C-4D7A-8272-EDEDD881F07E}"/>
          </ac:cxnSpMkLst>
        </pc:cxnChg>
        <pc:cxnChg chg="del">
          <ac:chgData name="Liv Randi Lindseth" userId="1f3929d3-e148-4d6d-9340-b150de8fc256" providerId="ADAL" clId="{39D5AB62-7813-415A-845E-EEE778C5F8D0}" dt="2020-09-09T10:08:27.767" v="11546"/>
          <ac:cxnSpMkLst>
            <pc:docMk/>
            <pc:sldMk cId="3401687281" sldId="1082"/>
            <ac:cxnSpMk id="20" creationId="{85F2093B-7124-4CB0-8F45-1B3204F6F6D1}"/>
          </ac:cxnSpMkLst>
        </pc:cxnChg>
      </pc:sldChg>
    </pc:docChg>
  </pc:docChgLst>
  <pc:docChgLst>
    <pc:chgData name="Liv Randi Lindseth" userId="1f3929d3-e148-4d6d-9340-b150de8fc256" providerId="ADAL" clId="{CB4B2471-5CA5-493C-86CE-7322975C8799}"/>
    <pc:docChg chg="undo custSel mod addSld delSld modSld sldOrd">
      <pc:chgData name="Liv Randi Lindseth" userId="1f3929d3-e148-4d6d-9340-b150de8fc256" providerId="ADAL" clId="{CB4B2471-5CA5-493C-86CE-7322975C8799}" dt="2020-11-09T11:11:09.954" v="17835"/>
      <pc:docMkLst>
        <pc:docMk/>
      </pc:docMkLst>
      <pc:sldChg chg="modSp mod addCm delCm modCm modNotesTx">
        <pc:chgData name="Liv Randi Lindseth" userId="1f3929d3-e148-4d6d-9340-b150de8fc256" providerId="ADAL" clId="{CB4B2471-5CA5-493C-86CE-7322975C8799}" dt="2020-11-09T11:11:09.954" v="17835"/>
        <pc:sldMkLst>
          <pc:docMk/>
          <pc:sldMk cId="3795923" sldId="256"/>
        </pc:sldMkLst>
        <pc:spChg chg="mod">
          <ac:chgData name="Liv Randi Lindseth" userId="1f3929d3-e148-4d6d-9340-b150de8fc256" providerId="ADAL" clId="{CB4B2471-5CA5-493C-86CE-7322975C8799}" dt="2020-10-22T10:11:59.407" v="13797" actId="2711"/>
          <ac:spMkLst>
            <pc:docMk/>
            <pc:sldMk cId="3795923" sldId="256"/>
            <ac:spMk id="2" creationId="{8FBACFA2-B299-44A3-973A-BC4047AD2567}"/>
          </ac:spMkLst>
        </pc:spChg>
        <pc:spChg chg="mod">
          <ac:chgData name="Liv Randi Lindseth" userId="1f3929d3-e148-4d6d-9340-b150de8fc256" providerId="ADAL" clId="{CB4B2471-5CA5-493C-86CE-7322975C8799}" dt="2020-10-22T10:11:59.407" v="13797" actId="2711"/>
          <ac:spMkLst>
            <pc:docMk/>
            <pc:sldMk cId="3795923" sldId="256"/>
            <ac:spMk id="3" creationId="{491EBC14-BCB4-4E09-A71E-D7E511457D19}"/>
          </ac:spMkLst>
        </pc:spChg>
      </pc:sldChg>
      <pc:sldChg chg="modSp">
        <pc:chgData name="Liv Randi Lindseth" userId="1f3929d3-e148-4d6d-9340-b150de8fc256" providerId="ADAL" clId="{CB4B2471-5CA5-493C-86CE-7322975C8799}" dt="2020-10-22T10:11:59.407" v="13797" actId="2711"/>
        <pc:sldMkLst>
          <pc:docMk/>
          <pc:sldMk cId="743811251" sldId="264"/>
        </pc:sldMkLst>
        <pc:spChg chg="mod">
          <ac:chgData name="Liv Randi Lindseth" userId="1f3929d3-e148-4d6d-9340-b150de8fc256" providerId="ADAL" clId="{CB4B2471-5CA5-493C-86CE-7322975C8799}" dt="2020-10-22T10:11:59.407" v="13797" actId="2711"/>
          <ac:spMkLst>
            <pc:docMk/>
            <pc:sldMk cId="743811251" sldId="264"/>
            <ac:spMk id="10" creationId="{4E3F4DE0-A976-49A7-B9BF-053B7AFC83B0}"/>
          </ac:spMkLst>
        </pc:spChg>
      </pc:sldChg>
      <pc:sldChg chg="modSp mod">
        <pc:chgData name="Liv Randi Lindseth" userId="1f3929d3-e148-4d6d-9340-b150de8fc256" providerId="ADAL" clId="{CB4B2471-5CA5-493C-86CE-7322975C8799}" dt="2020-10-22T12:12:56.479" v="16444" actId="20577"/>
        <pc:sldMkLst>
          <pc:docMk/>
          <pc:sldMk cId="845987354" sldId="266"/>
        </pc:sldMkLst>
        <pc:spChg chg="mod">
          <ac:chgData name="Liv Randi Lindseth" userId="1f3929d3-e148-4d6d-9340-b150de8fc256" providerId="ADAL" clId="{CB4B2471-5CA5-493C-86CE-7322975C8799}" dt="2020-10-22T12:12:56.479" v="16444" actId="20577"/>
          <ac:spMkLst>
            <pc:docMk/>
            <pc:sldMk cId="845987354" sldId="266"/>
            <ac:spMk id="2" creationId="{711D2CD2-B1C6-4823-A501-5C65C29B671B}"/>
          </ac:spMkLst>
        </pc:spChg>
      </pc:sldChg>
      <pc:sldChg chg="modSp mod">
        <pc:chgData name="Liv Randi Lindseth" userId="1f3929d3-e148-4d6d-9340-b150de8fc256" providerId="ADAL" clId="{CB4B2471-5CA5-493C-86CE-7322975C8799}" dt="2020-10-22T10:11:59.407" v="13797" actId="2711"/>
        <pc:sldMkLst>
          <pc:docMk/>
          <pc:sldMk cId="3436336799" sldId="287"/>
        </pc:sldMkLst>
        <pc:spChg chg="mod">
          <ac:chgData name="Liv Randi Lindseth" userId="1f3929d3-e148-4d6d-9340-b150de8fc256" providerId="ADAL" clId="{CB4B2471-5CA5-493C-86CE-7322975C8799}" dt="2020-10-22T10:11:59.407" v="13797" actId="2711"/>
          <ac:spMkLst>
            <pc:docMk/>
            <pc:sldMk cId="3436336799" sldId="287"/>
            <ac:spMk id="2" creationId="{5F15F376-C66E-4690-BA90-A09FB7EFFB88}"/>
          </ac:spMkLst>
        </pc:spChg>
        <pc:spChg chg="mod">
          <ac:chgData name="Liv Randi Lindseth" userId="1f3929d3-e148-4d6d-9340-b150de8fc256" providerId="ADAL" clId="{CB4B2471-5CA5-493C-86CE-7322975C8799}" dt="2020-10-22T10:11:59.407" v="13797" actId="2711"/>
          <ac:spMkLst>
            <pc:docMk/>
            <pc:sldMk cId="3436336799" sldId="287"/>
            <ac:spMk id="3" creationId="{81B55477-8481-4B5F-9B4F-22A4A41F605E}"/>
          </ac:spMkLst>
        </pc:spChg>
      </pc:sldChg>
      <pc:sldChg chg="del ord">
        <pc:chgData name="Liv Randi Lindseth" userId="1f3929d3-e148-4d6d-9340-b150de8fc256" providerId="ADAL" clId="{CB4B2471-5CA5-493C-86CE-7322975C8799}" dt="2020-10-22T12:04:26.599" v="16392" actId="47"/>
        <pc:sldMkLst>
          <pc:docMk/>
          <pc:sldMk cId="1116223407" sldId="363"/>
        </pc:sldMkLst>
      </pc:sldChg>
      <pc:sldChg chg="modSp mod modShow">
        <pc:chgData name="Liv Randi Lindseth" userId="1f3929d3-e148-4d6d-9340-b150de8fc256" providerId="ADAL" clId="{CB4B2471-5CA5-493C-86CE-7322975C8799}" dt="2020-10-22T10:11:59.407" v="13797" actId="2711"/>
        <pc:sldMkLst>
          <pc:docMk/>
          <pc:sldMk cId="4171086358" sldId="375"/>
        </pc:sldMkLst>
        <pc:spChg chg="mod">
          <ac:chgData name="Liv Randi Lindseth" userId="1f3929d3-e148-4d6d-9340-b150de8fc256" providerId="ADAL" clId="{CB4B2471-5CA5-493C-86CE-7322975C8799}" dt="2020-10-20T09:41:51.131" v="1220" actId="790"/>
          <ac:spMkLst>
            <pc:docMk/>
            <pc:sldMk cId="4171086358" sldId="375"/>
            <ac:spMk id="3" creationId="{00000000-0000-0000-0000-000000000000}"/>
          </ac:spMkLst>
        </pc:spChg>
        <pc:spChg chg="mod">
          <ac:chgData name="Liv Randi Lindseth" userId="1f3929d3-e148-4d6d-9340-b150de8fc256" providerId="ADAL" clId="{CB4B2471-5CA5-493C-86CE-7322975C8799}" dt="2020-10-20T09:23:31.897" v="155" actId="14100"/>
          <ac:spMkLst>
            <pc:docMk/>
            <pc:sldMk cId="4171086358" sldId="375"/>
            <ac:spMk id="6" creationId="{FD857C52-D14B-4EA3-8F82-E0FA74184EF5}"/>
          </ac:spMkLst>
        </pc:spChg>
        <pc:spChg chg="mod">
          <ac:chgData name="Liv Randi Lindseth" userId="1f3929d3-e148-4d6d-9340-b150de8fc256" providerId="ADAL" clId="{CB4B2471-5CA5-493C-86CE-7322975C8799}" dt="2020-10-22T10:11:59.407" v="13797" actId="2711"/>
          <ac:spMkLst>
            <pc:docMk/>
            <pc:sldMk cId="4171086358" sldId="375"/>
            <ac:spMk id="7" creationId="{00000000-0000-0000-0000-000000000000}"/>
          </ac:spMkLst>
        </pc:spChg>
      </pc:sldChg>
      <pc:sldChg chg="addSp delSp modSp mod modShow">
        <pc:chgData name="Liv Randi Lindseth" userId="1f3929d3-e148-4d6d-9340-b150de8fc256" providerId="ADAL" clId="{CB4B2471-5CA5-493C-86CE-7322975C8799}" dt="2020-10-22T10:11:59.407" v="13797" actId="2711"/>
        <pc:sldMkLst>
          <pc:docMk/>
          <pc:sldMk cId="2011605378" sldId="377"/>
        </pc:sldMkLst>
        <pc:spChg chg="mod">
          <ac:chgData name="Liv Randi Lindseth" userId="1f3929d3-e148-4d6d-9340-b150de8fc256" providerId="ADAL" clId="{CB4B2471-5CA5-493C-86CE-7322975C8799}" dt="2020-10-22T10:11:59.407" v="13797" actId="2711"/>
          <ac:spMkLst>
            <pc:docMk/>
            <pc:sldMk cId="2011605378" sldId="377"/>
            <ac:spMk id="4" creationId="{00000000-0000-0000-0000-000000000000}"/>
          </ac:spMkLst>
        </pc:spChg>
        <pc:spChg chg="del">
          <ac:chgData name="Liv Randi Lindseth" userId="1f3929d3-e148-4d6d-9340-b150de8fc256" providerId="ADAL" clId="{CB4B2471-5CA5-493C-86CE-7322975C8799}" dt="2020-10-20T09:36:08.145" v="426" actId="478"/>
          <ac:spMkLst>
            <pc:docMk/>
            <pc:sldMk cId="2011605378" sldId="377"/>
            <ac:spMk id="8" creationId="{D182E304-8C57-4FDC-B1D5-800F074D323C}"/>
          </ac:spMkLst>
        </pc:spChg>
        <pc:spChg chg="add">
          <ac:chgData name="Liv Randi Lindseth" userId="1f3929d3-e148-4d6d-9340-b150de8fc256" providerId="ADAL" clId="{CB4B2471-5CA5-493C-86CE-7322975C8799}" dt="2020-10-20T09:36:08.456" v="427" actId="22"/>
          <ac:spMkLst>
            <pc:docMk/>
            <pc:sldMk cId="2011605378" sldId="377"/>
            <ac:spMk id="10" creationId="{C5CBAE01-8AF6-4A48-8F24-0334EB857156}"/>
          </ac:spMkLst>
        </pc:spChg>
      </pc:sldChg>
      <pc:sldChg chg="addSp delSp modSp mod modShow">
        <pc:chgData name="Liv Randi Lindseth" userId="1f3929d3-e148-4d6d-9340-b150de8fc256" providerId="ADAL" clId="{CB4B2471-5CA5-493C-86CE-7322975C8799}" dt="2020-10-22T10:30:24.250" v="14515" actId="729"/>
        <pc:sldMkLst>
          <pc:docMk/>
          <pc:sldMk cId="1902326474" sldId="380"/>
        </pc:sldMkLst>
        <pc:spChg chg="mod">
          <ac:chgData name="Liv Randi Lindseth" userId="1f3929d3-e148-4d6d-9340-b150de8fc256" providerId="ADAL" clId="{CB4B2471-5CA5-493C-86CE-7322975C8799}" dt="2020-10-22T10:30:15.039" v="14514" actId="15"/>
          <ac:spMkLst>
            <pc:docMk/>
            <pc:sldMk cId="1902326474" sldId="380"/>
            <ac:spMk id="2" creationId="{00000000-0000-0000-0000-000000000000}"/>
          </ac:spMkLst>
        </pc:spChg>
        <pc:spChg chg="mod">
          <ac:chgData name="Liv Randi Lindseth" userId="1f3929d3-e148-4d6d-9340-b150de8fc256" providerId="ADAL" clId="{CB4B2471-5CA5-493C-86CE-7322975C8799}" dt="2020-10-22T10:28:23.538" v="14497" actId="20577"/>
          <ac:spMkLst>
            <pc:docMk/>
            <pc:sldMk cId="1902326474" sldId="380"/>
            <ac:spMk id="3" creationId="{00000000-0000-0000-0000-000000000000}"/>
          </ac:spMkLst>
        </pc:spChg>
        <pc:spChg chg="add">
          <ac:chgData name="Liv Randi Lindseth" userId="1f3929d3-e148-4d6d-9340-b150de8fc256" providerId="ADAL" clId="{CB4B2471-5CA5-493C-86CE-7322975C8799}" dt="2020-10-20T10:05:04.484" v="3039" actId="22"/>
          <ac:spMkLst>
            <pc:docMk/>
            <pc:sldMk cId="1902326474" sldId="380"/>
            <ac:spMk id="4" creationId="{EA57857E-094D-4F60-84BA-BDF12E31968B}"/>
          </ac:spMkLst>
        </pc:spChg>
        <pc:spChg chg="del">
          <ac:chgData name="Liv Randi Lindseth" userId="1f3929d3-e148-4d6d-9340-b150de8fc256" providerId="ADAL" clId="{CB4B2471-5CA5-493C-86CE-7322975C8799}" dt="2020-10-20T10:05:04.168" v="3038" actId="478"/>
          <ac:spMkLst>
            <pc:docMk/>
            <pc:sldMk cId="1902326474" sldId="380"/>
            <ac:spMk id="8" creationId="{17A84626-68B6-4521-BE55-6E90E0E1E4CC}"/>
          </ac:spMkLst>
        </pc:spChg>
        <pc:picChg chg="mod">
          <ac:chgData name="Liv Randi Lindseth" userId="1f3929d3-e148-4d6d-9340-b150de8fc256" providerId="ADAL" clId="{CB4B2471-5CA5-493C-86CE-7322975C8799}" dt="2020-10-22T10:28:39.008" v="14498" actId="1076"/>
          <ac:picMkLst>
            <pc:docMk/>
            <pc:sldMk cId="1902326474" sldId="380"/>
            <ac:picMk id="3074" creationId="{00000000-0000-0000-0000-000000000000}"/>
          </ac:picMkLst>
        </pc:picChg>
      </pc:sldChg>
      <pc:sldChg chg="addSp modSp mod modShow">
        <pc:chgData name="Liv Randi Lindseth" userId="1f3929d3-e148-4d6d-9340-b150de8fc256" providerId="ADAL" clId="{CB4B2471-5CA5-493C-86CE-7322975C8799}" dt="2020-10-22T10:11:59.407" v="13797" actId="2711"/>
        <pc:sldMkLst>
          <pc:docMk/>
          <pc:sldMk cId="3400706117" sldId="382"/>
        </pc:sldMkLst>
        <pc:spChg chg="mod">
          <ac:chgData name="Liv Randi Lindseth" userId="1f3929d3-e148-4d6d-9340-b150de8fc256" providerId="ADAL" clId="{CB4B2471-5CA5-493C-86CE-7322975C8799}" dt="2020-10-22T10:11:59.407" v="13797" actId="2711"/>
          <ac:spMkLst>
            <pc:docMk/>
            <pc:sldMk cId="3400706117" sldId="382"/>
            <ac:spMk id="2" creationId="{00000000-0000-0000-0000-000000000000}"/>
          </ac:spMkLst>
        </pc:spChg>
        <pc:spChg chg="mod">
          <ac:chgData name="Liv Randi Lindseth" userId="1f3929d3-e148-4d6d-9340-b150de8fc256" providerId="ADAL" clId="{CB4B2471-5CA5-493C-86CE-7322975C8799}" dt="2020-10-20T09:56:54.902" v="2128" actId="790"/>
          <ac:spMkLst>
            <pc:docMk/>
            <pc:sldMk cId="3400706117" sldId="382"/>
            <ac:spMk id="3" creationId="{00000000-0000-0000-0000-000000000000}"/>
          </ac:spMkLst>
        </pc:spChg>
        <pc:spChg chg="mod">
          <ac:chgData name="Liv Randi Lindseth" userId="1f3929d3-e148-4d6d-9340-b150de8fc256" providerId="ADAL" clId="{CB4B2471-5CA5-493C-86CE-7322975C8799}" dt="2020-10-20T10:04:55.745" v="3034" actId="6549"/>
          <ac:spMkLst>
            <pc:docMk/>
            <pc:sldMk cId="3400706117" sldId="382"/>
            <ac:spMk id="8" creationId="{FE3089FA-6994-416B-9C5B-1C37C74137FF}"/>
          </ac:spMkLst>
        </pc:spChg>
        <pc:spChg chg="add">
          <ac:chgData name="Liv Randi Lindseth" userId="1f3929d3-e148-4d6d-9340-b150de8fc256" providerId="ADAL" clId="{CB4B2471-5CA5-493C-86CE-7322975C8799}" dt="2020-10-20T10:04:56.042" v="3035" actId="22"/>
          <ac:spMkLst>
            <pc:docMk/>
            <pc:sldMk cId="3400706117" sldId="382"/>
            <ac:spMk id="10" creationId="{51F70D65-95E2-4E07-9293-9453550BDA70}"/>
          </ac:spMkLst>
        </pc:spChg>
      </pc:sldChg>
      <pc:sldChg chg="addSp modSp mod modShow">
        <pc:chgData name="Liv Randi Lindseth" userId="1f3929d3-e148-4d6d-9340-b150de8fc256" providerId="ADAL" clId="{CB4B2471-5CA5-493C-86CE-7322975C8799}" dt="2020-10-22T12:20:46.242" v="16858" actId="729"/>
        <pc:sldMkLst>
          <pc:docMk/>
          <pc:sldMk cId="3190433363" sldId="383"/>
        </pc:sldMkLst>
        <pc:spChg chg="add">
          <ac:chgData name="Liv Randi Lindseth" userId="1f3929d3-e148-4d6d-9340-b150de8fc256" providerId="ADAL" clId="{CB4B2471-5CA5-493C-86CE-7322975C8799}" dt="2020-10-20T10:04:59.420" v="3037" actId="22"/>
          <ac:spMkLst>
            <pc:docMk/>
            <pc:sldMk cId="3190433363" sldId="383"/>
            <ac:spMk id="2" creationId="{33E902B3-C504-4F83-9A74-75C270527991}"/>
          </ac:spMkLst>
        </pc:spChg>
        <pc:spChg chg="mod">
          <ac:chgData name="Liv Randi Lindseth" userId="1f3929d3-e148-4d6d-9340-b150de8fc256" providerId="ADAL" clId="{CB4B2471-5CA5-493C-86CE-7322975C8799}" dt="2020-10-20T10:04:39.763" v="3033" actId="790"/>
          <ac:spMkLst>
            <pc:docMk/>
            <pc:sldMk cId="3190433363" sldId="383"/>
            <ac:spMk id="3" creationId="{00000000-0000-0000-0000-000000000000}"/>
          </ac:spMkLst>
        </pc:spChg>
        <pc:spChg chg="mod">
          <ac:chgData name="Liv Randi Lindseth" userId="1f3929d3-e148-4d6d-9340-b150de8fc256" providerId="ADAL" clId="{CB4B2471-5CA5-493C-86CE-7322975C8799}" dt="2020-10-22T12:20:29.904" v="16857" actId="6549"/>
          <ac:spMkLst>
            <pc:docMk/>
            <pc:sldMk cId="3190433363" sldId="383"/>
            <ac:spMk id="5" creationId="{00000000-0000-0000-0000-000000000000}"/>
          </ac:spMkLst>
        </pc:spChg>
        <pc:spChg chg="mod">
          <ac:chgData name="Liv Randi Lindseth" userId="1f3929d3-e148-4d6d-9340-b150de8fc256" providerId="ADAL" clId="{CB4B2471-5CA5-493C-86CE-7322975C8799}" dt="2020-10-20T10:04:59.116" v="3036" actId="6549"/>
          <ac:spMkLst>
            <pc:docMk/>
            <pc:sldMk cId="3190433363" sldId="383"/>
            <ac:spMk id="7" creationId="{0C5DE4E4-4873-4C1B-A181-20DD934F1FF8}"/>
          </ac:spMkLst>
        </pc:spChg>
      </pc:sldChg>
      <pc:sldChg chg="modSp del mod">
        <pc:chgData name="Liv Randi Lindseth" userId="1f3929d3-e148-4d6d-9340-b150de8fc256" providerId="ADAL" clId="{CB4B2471-5CA5-493C-86CE-7322975C8799}" dt="2020-10-20T10:45:50.808" v="4901" actId="47"/>
        <pc:sldMkLst>
          <pc:docMk/>
          <pc:sldMk cId="2422808838" sldId="475"/>
        </pc:sldMkLst>
        <pc:spChg chg="mod">
          <ac:chgData name="Liv Randi Lindseth" userId="1f3929d3-e148-4d6d-9340-b150de8fc256" providerId="ADAL" clId="{CB4B2471-5CA5-493C-86CE-7322975C8799}" dt="2020-10-20T10:31:40.637" v="4117" actId="790"/>
          <ac:spMkLst>
            <pc:docMk/>
            <pc:sldMk cId="2422808838" sldId="475"/>
            <ac:spMk id="2" creationId="{5F15F376-C66E-4690-BA90-A09FB7EFFB88}"/>
          </ac:spMkLst>
        </pc:spChg>
        <pc:spChg chg="mod">
          <ac:chgData name="Liv Randi Lindseth" userId="1f3929d3-e148-4d6d-9340-b150de8fc256" providerId="ADAL" clId="{CB4B2471-5CA5-493C-86CE-7322975C8799}" dt="2020-10-20T10:31:40.637" v="4117" actId="790"/>
          <ac:spMkLst>
            <pc:docMk/>
            <pc:sldMk cId="2422808838" sldId="475"/>
            <ac:spMk id="3" creationId="{81B55477-8481-4B5F-9B4F-22A4A41F605E}"/>
          </ac:spMkLst>
        </pc:spChg>
      </pc:sldChg>
      <pc:sldChg chg="del">
        <pc:chgData name="Liv Randi Lindseth" userId="1f3929d3-e148-4d6d-9340-b150de8fc256" providerId="ADAL" clId="{CB4B2471-5CA5-493C-86CE-7322975C8799}" dt="2020-10-21T10:58:55.071" v="10283" actId="2696"/>
        <pc:sldMkLst>
          <pc:docMk/>
          <pc:sldMk cId="3513307666" sldId="476"/>
        </pc:sldMkLst>
      </pc:sldChg>
      <pc:sldChg chg="del modNotesTx">
        <pc:chgData name="Liv Randi Lindseth" userId="1f3929d3-e148-4d6d-9340-b150de8fc256" providerId="ADAL" clId="{CB4B2471-5CA5-493C-86CE-7322975C8799}" dt="2020-10-21T11:10:52.682" v="10458" actId="47"/>
        <pc:sldMkLst>
          <pc:docMk/>
          <pc:sldMk cId="2041330189" sldId="478"/>
        </pc:sldMkLst>
      </pc:sldChg>
      <pc:sldChg chg="modSp mod">
        <pc:chgData name="Liv Randi Lindseth" userId="1f3929d3-e148-4d6d-9340-b150de8fc256" providerId="ADAL" clId="{CB4B2471-5CA5-493C-86CE-7322975C8799}" dt="2020-10-22T10:22:43.431" v="14320" actId="20577"/>
        <pc:sldMkLst>
          <pc:docMk/>
          <pc:sldMk cId="4294827835" sldId="480"/>
        </pc:sldMkLst>
        <pc:spChg chg="mod">
          <ac:chgData name="Liv Randi Lindseth" userId="1f3929d3-e148-4d6d-9340-b150de8fc256" providerId="ADAL" clId="{CB4B2471-5CA5-493C-86CE-7322975C8799}" dt="2020-10-22T10:22:43.431" v="14320" actId="20577"/>
          <ac:spMkLst>
            <pc:docMk/>
            <pc:sldMk cId="4294827835" sldId="480"/>
            <ac:spMk id="8" creationId="{00000000-0000-0000-0000-000000000000}"/>
          </ac:spMkLst>
        </pc:spChg>
      </pc:sldChg>
      <pc:sldChg chg="modSp mod">
        <pc:chgData name="Liv Randi Lindseth" userId="1f3929d3-e148-4d6d-9340-b150de8fc256" providerId="ADAL" clId="{CB4B2471-5CA5-493C-86CE-7322975C8799}" dt="2020-10-22T10:11:59.407" v="13797" actId="2711"/>
        <pc:sldMkLst>
          <pc:docMk/>
          <pc:sldMk cId="1278525649" sldId="481"/>
        </pc:sldMkLst>
        <pc:spChg chg="mod">
          <ac:chgData name="Liv Randi Lindseth" userId="1f3929d3-e148-4d6d-9340-b150de8fc256" providerId="ADAL" clId="{CB4B2471-5CA5-493C-86CE-7322975C8799}" dt="2020-10-22T10:11:59.407" v="13797" actId="2711"/>
          <ac:spMkLst>
            <pc:docMk/>
            <pc:sldMk cId="1278525649" sldId="481"/>
            <ac:spMk id="2" creationId="{7F9B10CF-DA04-493A-AC3C-EA9407F5445F}"/>
          </ac:spMkLst>
        </pc:spChg>
        <pc:spChg chg="mod">
          <ac:chgData name="Liv Randi Lindseth" userId="1f3929d3-e148-4d6d-9340-b150de8fc256" providerId="ADAL" clId="{CB4B2471-5CA5-493C-86CE-7322975C8799}" dt="2020-10-20T10:52:45.365" v="5090" actId="6549"/>
          <ac:spMkLst>
            <pc:docMk/>
            <pc:sldMk cId="1278525649" sldId="481"/>
            <ac:spMk id="10" creationId="{215209B0-ED4C-4018-91E0-7196A9502941}"/>
          </ac:spMkLst>
        </pc:spChg>
        <pc:spChg chg="mod">
          <ac:chgData name="Liv Randi Lindseth" userId="1f3929d3-e148-4d6d-9340-b150de8fc256" providerId="ADAL" clId="{CB4B2471-5CA5-493C-86CE-7322975C8799}" dt="2020-10-20T10:53:11.186" v="5129" actId="14100"/>
          <ac:spMkLst>
            <pc:docMk/>
            <pc:sldMk cId="1278525649" sldId="481"/>
            <ac:spMk id="11" creationId="{9E92E21A-D625-4359-B9B7-6E40C086C8CB}"/>
          </ac:spMkLst>
        </pc:spChg>
        <pc:spChg chg="mod">
          <ac:chgData name="Liv Randi Lindseth" userId="1f3929d3-e148-4d6d-9340-b150de8fc256" providerId="ADAL" clId="{CB4B2471-5CA5-493C-86CE-7322975C8799}" dt="2020-10-20T10:52:26.011" v="5070" actId="6549"/>
          <ac:spMkLst>
            <pc:docMk/>
            <pc:sldMk cId="1278525649" sldId="481"/>
            <ac:spMk id="12" creationId="{4A5E29BC-CDC8-43D5-BE9E-47A6CE50D1AE}"/>
          </ac:spMkLst>
        </pc:spChg>
        <pc:spChg chg="mod">
          <ac:chgData name="Liv Randi Lindseth" userId="1f3929d3-e148-4d6d-9340-b150de8fc256" providerId="ADAL" clId="{CB4B2471-5CA5-493C-86CE-7322975C8799}" dt="2020-10-20T10:51:21.595" v="5025" actId="6549"/>
          <ac:spMkLst>
            <pc:docMk/>
            <pc:sldMk cId="1278525649" sldId="481"/>
            <ac:spMk id="14" creationId="{F1602452-5DAD-4D4D-8C60-90FDB028D3CD}"/>
          </ac:spMkLst>
        </pc:spChg>
        <pc:spChg chg="mod">
          <ac:chgData name="Liv Randi Lindseth" userId="1f3929d3-e148-4d6d-9340-b150de8fc256" providerId="ADAL" clId="{CB4B2471-5CA5-493C-86CE-7322975C8799}" dt="2020-10-20T10:51:09.606" v="5004" actId="6549"/>
          <ac:spMkLst>
            <pc:docMk/>
            <pc:sldMk cId="1278525649" sldId="481"/>
            <ac:spMk id="15" creationId="{A5560064-9257-4E25-B96C-AE68D602B4AB}"/>
          </ac:spMkLst>
        </pc:spChg>
        <pc:spChg chg="mod">
          <ac:chgData name="Liv Randi Lindseth" userId="1f3929d3-e148-4d6d-9340-b150de8fc256" providerId="ADAL" clId="{CB4B2471-5CA5-493C-86CE-7322975C8799}" dt="2020-10-20T10:50:53.875" v="4985" actId="20577"/>
          <ac:spMkLst>
            <pc:docMk/>
            <pc:sldMk cId="1278525649" sldId="481"/>
            <ac:spMk id="16" creationId="{B64670AF-C303-48D4-8F9E-EAA638D4A019}"/>
          </ac:spMkLst>
        </pc:spChg>
      </pc:sldChg>
      <pc:sldChg chg="modSp mod">
        <pc:chgData name="Liv Randi Lindseth" userId="1f3929d3-e148-4d6d-9340-b150de8fc256" providerId="ADAL" clId="{CB4B2471-5CA5-493C-86CE-7322975C8799}" dt="2020-10-22T10:11:59.407" v="13797" actId="2711"/>
        <pc:sldMkLst>
          <pc:docMk/>
          <pc:sldMk cId="381803699" sldId="482"/>
        </pc:sldMkLst>
        <pc:spChg chg="mod">
          <ac:chgData name="Liv Randi Lindseth" userId="1f3929d3-e148-4d6d-9340-b150de8fc256" providerId="ADAL" clId="{CB4B2471-5CA5-493C-86CE-7322975C8799}" dt="2020-10-22T10:11:59.407" v="13797" actId="2711"/>
          <ac:spMkLst>
            <pc:docMk/>
            <pc:sldMk cId="381803699" sldId="482"/>
            <ac:spMk id="2" creationId="{D2FDF2F0-8723-4209-8018-39B5D75FB340}"/>
          </ac:spMkLst>
        </pc:spChg>
        <pc:spChg chg="mod">
          <ac:chgData name="Liv Randi Lindseth" userId="1f3929d3-e148-4d6d-9340-b150de8fc256" providerId="ADAL" clId="{CB4B2471-5CA5-493C-86CE-7322975C8799}" dt="2020-10-22T10:11:59.407" v="13797" actId="2711"/>
          <ac:spMkLst>
            <pc:docMk/>
            <pc:sldMk cId="381803699" sldId="482"/>
            <ac:spMk id="3" creationId="{0CEB6508-1AFC-4638-A463-0A2115620A68}"/>
          </ac:spMkLst>
        </pc:spChg>
      </pc:sldChg>
      <pc:sldChg chg="modSp mod">
        <pc:chgData name="Liv Randi Lindseth" userId="1f3929d3-e148-4d6d-9340-b150de8fc256" providerId="ADAL" clId="{CB4B2471-5CA5-493C-86CE-7322975C8799}" dt="2020-10-22T10:11:59.407" v="13797" actId="2711"/>
        <pc:sldMkLst>
          <pc:docMk/>
          <pc:sldMk cId="2548242751" sldId="483"/>
        </pc:sldMkLst>
        <pc:spChg chg="mod">
          <ac:chgData name="Liv Randi Lindseth" userId="1f3929d3-e148-4d6d-9340-b150de8fc256" providerId="ADAL" clId="{CB4B2471-5CA5-493C-86CE-7322975C8799}" dt="2020-10-22T10:11:59.407" v="13797" actId="2711"/>
          <ac:spMkLst>
            <pc:docMk/>
            <pc:sldMk cId="2548242751" sldId="483"/>
            <ac:spMk id="2" creationId="{5F15F376-C66E-4690-BA90-A09FB7EFFB88}"/>
          </ac:spMkLst>
        </pc:spChg>
        <pc:spChg chg="mod">
          <ac:chgData name="Liv Randi Lindseth" userId="1f3929d3-e148-4d6d-9340-b150de8fc256" providerId="ADAL" clId="{CB4B2471-5CA5-493C-86CE-7322975C8799}" dt="2020-10-22T10:11:59.407" v="13797" actId="2711"/>
          <ac:spMkLst>
            <pc:docMk/>
            <pc:sldMk cId="2548242751" sldId="483"/>
            <ac:spMk id="3" creationId="{81B55477-8481-4B5F-9B4F-22A4A41F605E}"/>
          </ac:spMkLst>
        </pc:spChg>
      </pc:sldChg>
      <pc:sldChg chg="modSp del ord">
        <pc:chgData name="Liv Randi Lindseth" userId="1f3929d3-e148-4d6d-9340-b150de8fc256" providerId="ADAL" clId="{CB4B2471-5CA5-493C-86CE-7322975C8799}" dt="2020-10-22T12:04:26.599" v="16392" actId="47"/>
        <pc:sldMkLst>
          <pc:docMk/>
          <pc:sldMk cId="1961169152" sldId="484"/>
        </pc:sldMkLst>
        <pc:spChg chg="mod">
          <ac:chgData name="Liv Randi Lindseth" userId="1f3929d3-e148-4d6d-9340-b150de8fc256" providerId="ADAL" clId="{CB4B2471-5CA5-493C-86CE-7322975C8799}" dt="2020-10-22T10:11:59.407" v="13797" actId="2711"/>
          <ac:spMkLst>
            <pc:docMk/>
            <pc:sldMk cId="1961169152" sldId="484"/>
            <ac:spMk id="2" creationId="{D622CDE5-254A-47BF-BBA7-563DBC3B710C}"/>
          </ac:spMkLst>
        </pc:spChg>
        <pc:spChg chg="mod">
          <ac:chgData name="Liv Randi Lindseth" userId="1f3929d3-e148-4d6d-9340-b150de8fc256" providerId="ADAL" clId="{CB4B2471-5CA5-493C-86CE-7322975C8799}" dt="2020-10-22T10:11:59.407" v="13797" actId="2711"/>
          <ac:spMkLst>
            <pc:docMk/>
            <pc:sldMk cId="1961169152" sldId="484"/>
            <ac:spMk id="3" creationId="{5EEE6D78-BBE8-4029-B1EA-F8602CC6602C}"/>
          </ac:spMkLst>
        </pc:spChg>
      </pc:sldChg>
      <pc:sldChg chg="modSp del">
        <pc:chgData name="Liv Randi Lindseth" userId="1f3929d3-e148-4d6d-9340-b150de8fc256" providerId="ADAL" clId="{CB4B2471-5CA5-493C-86CE-7322975C8799}" dt="2020-10-22T12:02:49.445" v="16368" actId="47"/>
        <pc:sldMkLst>
          <pc:docMk/>
          <pc:sldMk cId="563406910" sldId="485"/>
        </pc:sldMkLst>
        <pc:spChg chg="mod">
          <ac:chgData name="Liv Randi Lindseth" userId="1f3929d3-e148-4d6d-9340-b150de8fc256" providerId="ADAL" clId="{CB4B2471-5CA5-493C-86CE-7322975C8799}" dt="2020-10-22T10:11:59.407" v="13797" actId="2711"/>
          <ac:spMkLst>
            <pc:docMk/>
            <pc:sldMk cId="563406910" sldId="485"/>
            <ac:spMk id="2" creationId="{F740E83A-0B76-4C30-93BC-6493AC818106}"/>
          </ac:spMkLst>
        </pc:spChg>
      </pc:sldChg>
      <pc:sldChg chg="modSp mod">
        <pc:chgData name="Liv Randi Lindseth" userId="1f3929d3-e148-4d6d-9340-b150de8fc256" providerId="ADAL" clId="{CB4B2471-5CA5-493C-86CE-7322975C8799}" dt="2020-10-22T10:44:27.368" v="15174" actId="6549"/>
        <pc:sldMkLst>
          <pc:docMk/>
          <pc:sldMk cId="523802293" sldId="490"/>
        </pc:sldMkLst>
        <pc:spChg chg="mod">
          <ac:chgData name="Liv Randi Lindseth" userId="1f3929d3-e148-4d6d-9340-b150de8fc256" providerId="ADAL" clId="{CB4B2471-5CA5-493C-86CE-7322975C8799}" dt="2020-10-22T10:44:27.368" v="15174" actId="6549"/>
          <ac:spMkLst>
            <pc:docMk/>
            <pc:sldMk cId="523802293" sldId="490"/>
            <ac:spMk id="3" creationId="{00000000-0000-0000-0000-000000000000}"/>
          </ac:spMkLst>
        </pc:spChg>
        <pc:spChg chg="mod">
          <ac:chgData name="Liv Randi Lindseth" userId="1f3929d3-e148-4d6d-9340-b150de8fc256" providerId="ADAL" clId="{CB4B2471-5CA5-493C-86CE-7322975C8799}" dt="2020-10-22T10:43:38.344" v="15162" actId="20577"/>
          <ac:spMkLst>
            <pc:docMk/>
            <pc:sldMk cId="523802293" sldId="490"/>
            <ac:spMk id="4" creationId="{00000000-0000-0000-0000-000000000000}"/>
          </ac:spMkLst>
        </pc:spChg>
      </pc:sldChg>
      <pc:sldChg chg="modSp modNotesTx">
        <pc:chgData name="Liv Randi Lindseth" userId="1f3929d3-e148-4d6d-9340-b150de8fc256" providerId="ADAL" clId="{CB4B2471-5CA5-493C-86CE-7322975C8799}" dt="2020-10-22T10:11:59.407" v="13797" actId="2711"/>
        <pc:sldMkLst>
          <pc:docMk/>
          <pc:sldMk cId="2890041216" sldId="492"/>
        </pc:sldMkLst>
        <pc:spChg chg="mod">
          <ac:chgData name="Liv Randi Lindseth" userId="1f3929d3-e148-4d6d-9340-b150de8fc256" providerId="ADAL" clId="{CB4B2471-5CA5-493C-86CE-7322975C8799}" dt="2020-10-22T10:11:59.407" v="13797" actId="2711"/>
          <ac:spMkLst>
            <pc:docMk/>
            <pc:sldMk cId="2890041216" sldId="492"/>
            <ac:spMk id="2" creationId="{AB91EA19-A05C-4F3A-A0D3-3736A22B8A03}"/>
          </ac:spMkLst>
        </pc:spChg>
      </pc:sldChg>
      <pc:sldChg chg="delSp modSp mod modShow modNotesTx">
        <pc:chgData name="Liv Randi Lindseth" userId="1f3929d3-e148-4d6d-9340-b150de8fc256" providerId="ADAL" clId="{CB4B2471-5CA5-493C-86CE-7322975C8799}" dt="2020-10-22T10:33:33.911" v="14748" actId="20577"/>
        <pc:sldMkLst>
          <pc:docMk/>
          <pc:sldMk cId="773670898" sldId="502"/>
        </pc:sldMkLst>
        <pc:spChg chg="mod">
          <ac:chgData name="Liv Randi Lindseth" userId="1f3929d3-e148-4d6d-9340-b150de8fc256" providerId="ADAL" clId="{CB4B2471-5CA5-493C-86CE-7322975C8799}" dt="2020-10-22T10:30:52.554" v="14530" actId="20577"/>
          <ac:spMkLst>
            <pc:docMk/>
            <pc:sldMk cId="773670898" sldId="502"/>
            <ac:spMk id="2" creationId="{77F63AB0-F2F7-40E5-B277-6CAA1A6EFDDC}"/>
          </ac:spMkLst>
        </pc:spChg>
        <pc:spChg chg="mod">
          <ac:chgData name="Liv Randi Lindseth" userId="1f3929d3-e148-4d6d-9340-b150de8fc256" providerId="ADAL" clId="{CB4B2471-5CA5-493C-86CE-7322975C8799}" dt="2020-10-22T10:33:33.911" v="14748" actId="20577"/>
          <ac:spMkLst>
            <pc:docMk/>
            <pc:sldMk cId="773670898" sldId="502"/>
            <ac:spMk id="6" creationId="{070D5EF7-2B1F-4578-B090-6EB0161D5075}"/>
          </ac:spMkLst>
        </pc:spChg>
        <pc:spChg chg="del">
          <ac:chgData name="Liv Randi Lindseth" userId="1f3929d3-e148-4d6d-9340-b150de8fc256" providerId="ADAL" clId="{CB4B2471-5CA5-493C-86CE-7322975C8799}" dt="2020-10-20T10:05:12.033" v="3040" actId="478"/>
          <ac:spMkLst>
            <pc:docMk/>
            <pc:sldMk cId="773670898" sldId="502"/>
            <ac:spMk id="8" creationId="{C2EF4123-3882-40A2-8DF1-2EBA92FDAF41}"/>
          </ac:spMkLst>
        </pc:spChg>
      </pc:sldChg>
      <pc:sldChg chg="modSp mod">
        <pc:chgData name="Liv Randi Lindseth" userId="1f3929d3-e148-4d6d-9340-b150de8fc256" providerId="ADAL" clId="{CB4B2471-5CA5-493C-86CE-7322975C8799}" dt="2020-10-22T10:11:59.407" v="13797" actId="2711"/>
        <pc:sldMkLst>
          <pc:docMk/>
          <pc:sldMk cId="1843820986" sldId="503"/>
        </pc:sldMkLst>
        <pc:spChg chg="mod">
          <ac:chgData name="Liv Randi Lindseth" userId="1f3929d3-e148-4d6d-9340-b150de8fc256" providerId="ADAL" clId="{CB4B2471-5CA5-493C-86CE-7322975C8799}" dt="2020-10-22T10:11:59.407" v="13797" actId="2711"/>
          <ac:spMkLst>
            <pc:docMk/>
            <pc:sldMk cId="1843820986" sldId="503"/>
            <ac:spMk id="2" creationId="{5F15F376-C66E-4690-BA90-A09FB7EFFB88}"/>
          </ac:spMkLst>
        </pc:spChg>
        <pc:spChg chg="mod">
          <ac:chgData name="Liv Randi Lindseth" userId="1f3929d3-e148-4d6d-9340-b150de8fc256" providerId="ADAL" clId="{CB4B2471-5CA5-493C-86CE-7322975C8799}" dt="2020-10-20T10:20:44.800" v="3847" actId="6549"/>
          <ac:spMkLst>
            <pc:docMk/>
            <pc:sldMk cId="1843820986" sldId="503"/>
            <ac:spMk id="7" creationId="{6B90408A-BE8E-4367-A859-91B2FE79842F}"/>
          </ac:spMkLst>
        </pc:spChg>
      </pc:sldChg>
      <pc:sldChg chg="modSp del mod modNotesTx">
        <pc:chgData name="Liv Randi Lindseth" userId="1f3929d3-e148-4d6d-9340-b150de8fc256" providerId="ADAL" clId="{CB4B2471-5CA5-493C-86CE-7322975C8799}" dt="2020-11-09T11:07:00.826" v="17819" actId="2696"/>
        <pc:sldMkLst>
          <pc:docMk/>
          <pc:sldMk cId="3888068568" sldId="504"/>
        </pc:sldMkLst>
        <pc:spChg chg="mod">
          <ac:chgData name="Liv Randi Lindseth" userId="1f3929d3-e148-4d6d-9340-b150de8fc256" providerId="ADAL" clId="{CB4B2471-5CA5-493C-86CE-7322975C8799}" dt="2020-11-06T07:50:45.813" v="17810" actId="20577"/>
          <ac:spMkLst>
            <pc:docMk/>
            <pc:sldMk cId="3888068568" sldId="504"/>
            <ac:spMk id="2" creationId="{7E70FDDA-F1FE-4DEC-BFB1-E5684E71A5A6}"/>
          </ac:spMkLst>
        </pc:spChg>
      </pc:sldChg>
      <pc:sldChg chg="modSp mod modNotesTx">
        <pc:chgData name="Liv Randi Lindseth" userId="1f3929d3-e148-4d6d-9340-b150de8fc256" providerId="ADAL" clId="{CB4B2471-5CA5-493C-86CE-7322975C8799}" dt="2020-10-21T08:46:09.447" v="6724" actId="113"/>
        <pc:sldMkLst>
          <pc:docMk/>
          <pc:sldMk cId="130864211" sldId="1020"/>
        </pc:sldMkLst>
        <pc:spChg chg="mod">
          <ac:chgData name="Liv Randi Lindseth" userId="1f3929d3-e148-4d6d-9340-b150de8fc256" providerId="ADAL" clId="{CB4B2471-5CA5-493C-86CE-7322975C8799}" dt="2020-10-20T11:51:04.252" v="6335"/>
          <ac:spMkLst>
            <pc:docMk/>
            <pc:sldMk cId="130864211" sldId="1020"/>
            <ac:spMk id="2" creationId="{A8CD3FE3-F1F2-4251-B941-C1928E394CAA}"/>
          </ac:spMkLst>
        </pc:spChg>
        <pc:spChg chg="mod">
          <ac:chgData name="Liv Randi Lindseth" userId="1f3929d3-e148-4d6d-9340-b150de8fc256" providerId="ADAL" clId="{CB4B2471-5CA5-493C-86CE-7322975C8799}" dt="2020-10-21T08:40:08.005" v="6472" actId="20577"/>
          <ac:spMkLst>
            <pc:docMk/>
            <pc:sldMk cId="130864211" sldId="1020"/>
            <ac:spMk id="5" creationId="{F2C2A6CB-2A2F-4194-8577-F45A9245E9B5}"/>
          </ac:spMkLst>
        </pc:spChg>
        <pc:spChg chg="mod">
          <ac:chgData name="Liv Randi Lindseth" userId="1f3929d3-e148-4d6d-9340-b150de8fc256" providerId="ADAL" clId="{CB4B2471-5CA5-493C-86CE-7322975C8799}" dt="2020-10-21T08:42:03.331" v="6700" actId="20577"/>
          <ac:spMkLst>
            <pc:docMk/>
            <pc:sldMk cId="130864211" sldId="1020"/>
            <ac:spMk id="6" creationId="{E16168EE-1E52-432B-9169-A55501BAC504}"/>
          </ac:spMkLst>
        </pc:spChg>
        <pc:spChg chg="mod">
          <ac:chgData name="Liv Randi Lindseth" userId="1f3929d3-e148-4d6d-9340-b150de8fc256" providerId="ADAL" clId="{CB4B2471-5CA5-493C-86CE-7322975C8799}" dt="2020-10-21T08:42:34.154" v="6702" actId="313"/>
          <ac:spMkLst>
            <pc:docMk/>
            <pc:sldMk cId="130864211" sldId="1020"/>
            <ac:spMk id="13" creationId="{46683DEE-9BCF-4B08-9CFA-744624DB2A0F}"/>
          </ac:spMkLst>
        </pc:spChg>
      </pc:sldChg>
      <pc:sldChg chg="modSp mod">
        <pc:chgData name="Liv Randi Lindseth" userId="1f3929d3-e148-4d6d-9340-b150de8fc256" providerId="ADAL" clId="{CB4B2471-5CA5-493C-86CE-7322975C8799}" dt="2020-10-22T10:11:59.407" v="13797" actId="2711"/>
        <pc:sldMkLst>
          <pc:docMk/>
          <pc:sldMk cId="1510585074" sldId="1021"/>
        </pc:sldMkLst>
        <pc:spChg chg="mod">
          <ac:chgData name="Liv Randi Lindseth" userId="1f3929d3-e148-4d6d-9340-b150de8fc256" providerId="ADAL" clId="{CB4B2471-5CA5-493C-86CE-7322975C8799}" dt="2020-10-22T10:11:59.407" v="13797" actId="2711"/>
          <ac:spMkLst>
            <pc:docMk/>
            <pc:sldMk cId="1510585074" sldId="1021"/>
            <ac:spMk id="2" creationId="{1258395F-A779-4651-8967-5E739AC280D5}"/>
          </ac:spMkLst>
        </pc:spChg>
        <pc:spChg chg="mod">
          <ac:chgData name="Liv Randi Lindseth" userId="1f3929d3-e148-4d6d-9340-b150de8fc256" providerId="ADAL" clId="{CB4B2471-5CA5-493C-86CE-7322975C8799}" dt="2020-10-22T10:11:59.407" v="13797" actId="2711"/>
          <ac:spMkLst>
            <pc:docMk/>
            <pc:sldMk cId="1510585074" sldId="1021"/>
            <ac:spMk id="3" creationId="{6CBA3784-5F86-4CA7-86EA-4339E6A5447A}"/>
          </ac:spMkLst>
        </pc:spChg>
      </pc:sldChg>
      <pc:sldChg chg="modSp mod">
        <pc:chgData name="Liv Randi Lindseth" userId="1f3929d3-e148-4d6d-9340-b150de8fc256" providerId="ADAL" clId="{CB4B2471-5CA5-493C-86CE-7322975C8799}" dt="2020-10-22T10:11:59.407" v="13797" actId="2711"/>
        <pc:sldMkLst>
          <pc:docMk/>
          <pc:sldMk cId="1447503192" sldId="1022"/>
        </pc:sldMkLst>
        <pc:spChg chg="mod">
          <ac:chgData name="Liv Randi Lindseth" userId="1f3929d3-e148-4d6d-9340-b150de8fc256" providerId="ADAL" clId="{CB4B2471-5CA5-493C-86CE-7322975C8799}" dt="2020-10-22T10:11:59.407" v="13797" actId="2711"/>
          <ac:spMkLst>
            <pc:docMk/>
            <pc:sldMk cId="1447503192" sldId="1022"/>
            <ac:spMk id="2" creationId="{62430E83-EDA3-46C1-B6CC-7C7E5771236A}"/>
          </ac:spMkLst>
        </pc:spChg>
        <pc:spChg chg="mod">
          <ac:chgData name="Liv Randi Lindseth" userId="1f3929d3-e148-4d6d-9340-b150de8fc256" providerId="ADAL" clId="{CB4B2471-5CA5-493C-86CE-7322975C8799}" dt="2020-10-22T10:11:59.407" v="13797" actId="2711"/>
          <ac:spMkLst>
            <pc:docMk/>
            <pc:sldMk cId="1447503192" sldId="1022"/>
            <ac:spMk id="3" creationId="{D86F6AB6-AED8-485D-8F28-22CB38E836CE}"/>
          </ac:spMkLst>
        </pc:spChg>
      </pc:sldChg>
      <pc:sldChg chg="addSp delSp modSp mod setBg modClrScheme chgLayout">
        <pc:chgData name="Liv Randi Lindseth" userId="1f3929d3-e148-4d6d-9340-b150de8fc256" providerId="ADAL" clId="{CB4B2471-5CA5-493C-86CE-7322975C8799}" dt="2020-11-09T11:08:18.112" v="17825" actId="14100"/>
        <pc:sldMkLst>
          <pc:docMk/>
          <pc:sldMk cId="818673826" sldId="1023"/>
        </pc:sldMkLst>
        <pc:spChg chg="del mod">
          <ac:chgData name="Liv Randi Lindseth" userId="1f3929d3-e148-4d6d-9340-b150de8fc256" providerId="ADAL" clId="{CB4B2471-5CA5-493C-86CE-7322975C8799}" dt="2020-10-21T08:52:20.830" v="6772" actId="700"/>
          <ac:spMkLst>
            <pc:docMk/>
            <pc:sldMk cId="818673826" sldId="1023"/>
            <ac:spMk id="2" creationId="{BF5F95E3-4D0E-4E22-878B-ECB3CCF7A105}"/>
          </ac:spMkLst>
        </pc:spChg>
        <pc:spChg chg="add del">
          <ac:chgData name="Liv Randi Lindseth" userId="1f3929d3-e148-4d6d-9340-b150de8fc256" providerId="ADAL" clId="{CB4B2471-5CA5-493C-86CE-7322975C8799}" dt="2020-10-21T08:51:12.938" v="6759" actId="931"/>
          <ac:spMkLst>
            <pc:docMk/>
            <pc:sldMk cId="818673826" sldId="1023"/>
            <ac:spMk id="3" creationId="{DA80D844-52DE-4594-B432-3AE67DF61341}"/>
          </ac:spMkLst>
        </pc:spChg>
        <pc:spChg chg="mod">
          <ac:chgData name="Liv Randi Lindseth" userId="1f3929d3-e148-4d6d-9340-b150de8fc256" providerId="ADAL" clId="{CB4B2471-5CA5-493C-86CE-7322975C8799}" dt="2020-10-21T08:48:13.376" v="6735" actId="6549"/>
          <ac:spMkLst>
            <pc:docMk/>
            <pc:sldMk cId="818673826" sldId="1023"/>
            <ac:spMk id="8" creationId="{06C380AC-A40E-47CD-A672-763D7E384E08}"/>
          </ac:spMkLst>
        </pc:spChg>
        <pc:spChg chg="add del">
          <ac:chgData name="Liv Randi Lindseth" userId="1f3929d3-e148-4d6d-9340-b150de8fc256" providerId="ADAL" clId="{CB4B2471-5CA5-493C-86CE-7322975C8799}" dt="2020-10-21T08:50:58.489" v="6757" actId="26606"/>
          <ac:spMkLst>
            <pc:docMk/>
            <pc:sldMk cId="818673826" sldId="1023"/>
            <ac:spMk id="14" creationId="{2B92DA7C-8A75-4C42-90E2-D2B468FB85CA}"/>
          </ac:spMkLst>
        </pc:spChg>
        <pc:spChg chg="add del">
          <ac:chgData name="Liv Randi Lindseth" userId="1f3929d3-e148-4d6d-9340-b150de8fc256" providerId="ADAL" clId="{CB4B2471-5CA5-493C-86CE-7322975C8799}" dt="2020-10-21T08:50:58.489" v="6757" actId="26606"/>
          <ac:spMkLst>
            <pc:docMk/>
            <pc:sldMk cId="818673826" sldId="1023"/>
            <ac:spMk id="17" creationId="{1A1C6406-8520-4CCB-B38F-6D4DAC19EC30}"/>
          </ac:spMkLst>
        </pc:spChg>
        <pc:spChg chg="add mod">
          <ac:chgData name="Liv Randi Lindseth" userId="1f3929d3-e148-4d6d-9340-b150de8fc256" providerId="ADAL" clId="{CB4B2471-5CA5-493C-86CE-7322975C8799}" dt="2020-11-02T10:51:30.479" v="17795" actId="20577"/>
          <ac:spMkLst>
            <pc:docMk/>
            <pc:sldMk cId="818673826" sldId="1023"/>
            <ac:spMk id="18" creationId="{2E12D835-946A-4D75-89DA-61E29D8E91F3}"/>
          </ac:spMkLst>
        </pc:spChg>
        <pc:spChg chg="add del">
          <ac:chgData name="Liv Randi Lindseth" userId="1f3929d3-e148-4d6d-9340-b150de8fc256" providerId="ADAL" clId="{CB4B2471-5CA5-493C-86CE-7322975C8799}" dt="2020-10-21T08:50:58.489" v="6757" actId="26606"/>
          <ac:spMkLst>
            <pc:docMk/>
            <pc:sldMk cId="818673826" sldId="1023"/>
            <ac:spMk id="19" creationId="{D2893A1F-D5D8-4034-A28F-4D8F18C46BCC}"/>
          </ac:spMkLst>
        </pc:spChg>
        <pc:spChg chg="add del">
          <ac:chgData name="Liv Randi Lindseth" userId="1f3929d3-e148-4d6d-9340-b150de8fc256" providerId="ADAL" clId="{CB4B2471-5CA5-493C-86CE-7322975C8799}" dt="2020-10-21T08:50:58.489" v="6757" actId="26606"/>
          <ac:spMkLst>
            <pc:docMk/>
            <pc:sldMk cId="818673826" sldId="1023"/>
            <ac:spMk id="21" creationId="{A108754F-0BAB-43E5-8CCC-828C2FC9B2A2}"/>
          </ac:spMkLst>
        </pc:spChg>
        <pc:spChg chg="add del">
          <ac:chgData name="Liv Randi Lindseth" userId="1f3929d3-e148-4d6d-9340-b150de8fc256" providerId="ADAL" clId="{CB4B2471-5CA5-493C-86CE-7322975C8799}" dt="2020-10-21T08:50:58.489" v="6757" actId="26606"/>
          <ac:spMkLst>
            <pc:docMk/>
            <pc:sldMk cId="818673826" sldId="1023"/>
            <ac:spMk id="23" creationId="{6FBFE7E1-0D9B-4B97-B754-C685448793B7}"/>
          </ac:spMkLst>
        </pc:spChg>
        <pc:picChg chg="del">
          <ac:chgData name="Liv Randi Lindseth" userId="1f3929d3-e148-4d6d-9340-b150de8fc256" providerId="ADAL" clId="{CB4B2471-5CA5-493C-86CE-7322975C8799}" dt="2020-10-21T08:48:00.584" v="6734" actId="478"/>
          <ac:picMkLst>
            <pc:docMk/>
            <pc:sldMk cId="818673826" sldId="1023"/>
            <ac:picMk id="4" creationId="{606110C3-A208-4155-AB79-DDFD88309536}"/>
          </ac:picMkLst>
        </pc:picChg>
        <pc:picChg chg="del mod">
          <ac:chgData name="Liv Randi Lindseth" userId="1f3929d3-e148-4d6d-9340-b150de8fc256" providerId="ADAL" clId="{CB4B2471-5CA5-493C-86CE-7322975C8799}" dt="2020-10-21T08:52:53.189" v="6776" actId="478"/>
          <ac:picMkLst>
            <pc:docMk/>
            <pc:sldMk cId="818673826" sldId="1023"/>
            <ac:picMk id="5" creationId="{1BE1BBD3-9186-4558-9AE2-E62C4788D7EE}"/>
          </ac:picMkLst>
        </pc:picChg>
        <pc:picChg chg="add del mod ord">
          <ac:chgData name="Liv Randi Lindseth" userId="1f3929d3-e148-4d6d-9340-b150de8fc256" providerId="ADAL" clId="{CB4B2471-5CA5-493C-86CE-7322975C8799}" dt="2020-10-21T08:51:46.223" v="6766" actId="478"/>
          <ac:picMkLst>
            <pc:docMk/>
            <pc:sldMk cId="818673826" sldId="1023"/>
            <ac:picMk id="6" creationId="{5102E006-87A6-4F1A-A19B-4C4E5094250F}"/>
          </ac:picMkLst>
        </pc:picChg>
        <pc:picChg chg="add del mod">
          <ac:chgData name="Liv Randi Lindseth" userId="1f3929d3-e148-4d6d-9340-b150de8fc256" providerId="ADAL" clId="{CB4B2471-5CA5-493C-86CE-7322975C8799}" dt="2020-10-21T08:49:08.414" v="6744" actId="478"/>
          <ac:picMkLst>
            <pc:docMk/>
            <pc:sldMk cId="818673826" sldId="1023"/>
            <ac:picMk id="9" creationId="{8B1E2AAC-9DB0-46AF-8EE8-7F9A8160DD96}"/>
          </ac:picMkLst>
        </pc:picChg>
        <pc:picChg chg="add del mod">
          <ac:chgData name="Liv Randi Lindseth" userId="1f3929d3-e148-4d6d-9340-b150de8fc256" providerId="ADAL" clId="{CB4B2471-5CA5-493C-86CE-7322975C8799}" dt="2020-10-21T08:50:59.164" v="6758" actId="931"/>
          <ac:picMkLst>
            <pc:docMk/>
            <pc:sldMk cId="818673826" sldId="1023"/>
            <ac:picMk id="10" creationId="{004B4287-A9C2-43AE-BC82-0C01A6FF8583}"/>
          </ac:picMkLst>
        </pc:picChg>
        <pc:picChg chg="add mod ord">
          <ac:chgData name="Liv Randi Lindseth" userId="1f3929d3-e148-4d6d-9340-b150de8fc256" providerId="ADAL" clId="{CB4B2471-5CA5-493C-86CE-7322975C8799}" dt="2020-11-09T11:08:18.112" v="17825" actId="14100"/>
          <ac:picMkLst>
            <pc:docMk/>
            <pc:sldMk cId="818673826" sldId="1023"/>
            <ac:picMk id="12" creationId="{E4A8D777-C98B-4F80-B5BD-3AAD9BB6A3B1}"/>
          </ac:picMkLst>
        </pc:picChg>
        <pc:picChg chg="add mod">
          <ac:chgData name="Liv Randi Lindseth" userId="1f3929d3-e148-4d6d-9340-b150de8fc256" providerId="ADAL" clId="{CB4B2471-5CA5-493C-86CE-7322975C8799}" dt="2020-10-21T08:53:10.957" v="6777"/>
          <ac:picMkLst>
            <pc:docMk/>
            <pc:sldMk cId="818673826" sldId="1023"/>
            <ac:picMk id="20" creationId="{9AB39168-1E3B-49B6-BCB0-FC274CA8DC76}"/>
          </ac:picMkLst>
        </pc:picChg>
        <pc:picChg chg="add mod">
          <ac:chgData name="Liv Randi Lindseth" userId="1f3929d3-e148-4d6d-9340-b150de8fc256" providerId="ADAL" clId="{CB4B2471-5CA5-493C-86CE-7322975C8799}" dt="2020-10-21T08:53:10.957" v="6777"/>
          <ac:picMkLst>
            <pc:docMk/>
            <pc:sldMk cId="818673826" sldId="1023"/>
            <ac:picMk id="22" creationId="{FB431365-ACA5-4BD2-8FAA-2EC3FAC11C4E}"/>
          </ac:picMkLst>
        </pc:picChg>
      </pc:sldChg>
      <pc:sldChg chg="modSp mod">
        <pc:chgData name="Liv Randi Lindseth" userId="1f3929d3-e148-4d6d-9340-b150de8fc256" providerId="ADAL" clId="{CB4B2471-5CA5-493C-86CE-7322975C8799}" dt="2020-10-22T10:11:59.407" v="13797" actId="2711"/>
        <pc:sldMkLst>
          <pc:docMk/>
          <pc:sldMk cId="3468933862" sldId="1029"/>
        </pc:sldMkLst>
        <pc:spChg chg="mod">
          <ac:chgData name="Liv Randi Lindseth" userId="1f3929d3-e148-4d6d-9340-b150de8fc256" providerId="ADAL" clId="{CB4B2471-5CA5-493C-86CE-7322975C8799}" dt="2020-10-22T10:11:59.407" v="13797" actId="2711"/>
          <ac:spMkLst>
            <pc:docMk/>
            <pc:sldMk cId="3468933862" sldId="1029"/>
            <ac:spMk id="2" creationId="{8A549531-2949-4AD8-BF9C-52FE1BCF2795}"/>
          </ac:spMkLst>
        </pc:spChg>
        <pc:spChg chg="mod">
          <ac:chgData name="Liv Randi Lindseth" userId="1f3929d3-e148-4d6d-9340-b150de8fc256" providerId="ADAL" clId="{CB4B2471-5CA5-493C-86CE-7322975C8799}" dt="2020-10-22T10:11:59.407" v="13797" actId="2711"/>
          <ac:spMkLst>
            <pc:docMk/>
            <pc:sldMk cId="3468933862" sldId="1029"/>
            <ac:spMk id="3" creationId="{E6484F06-AC23-4C69-B906-1561C5E21127}"/>
          </ac:spMkLst>
        </pc:spChg>
      </pc:sldChg>
      <pc:sldChg chg="modSp mod">
        <pc:chgData name="Liv Randi Lindseth" userId="1f3929d3-e148-4d6d-9340-b150de8fc256" providerId="ADAL" clId="{CB4B2471-5CA5-493C-86CE-7322975C8799}" dt="2020-11-09T11:10:47.590" v="17834" actId="403"/>
        <pc:sldMkLst>
          <pc:docMk/>
          <pc:sldMk cId="3124281188" sldId="1030"/>
        </pc:sldMkLst>
        <pc:spChg chg="mod">
          <ac:chgData name="Liv Randi Lindseth" userId="1f3929d3-e148-4d6d-9340-b150de8fc256" providerId="ADAL" clId="{CB4B2471-5CA5-493C-86CE-7322975C8799}" dt="2020-11-09T11:10:47.590" v="17834" actId="403"/>
          <ac:spMkLst>
            <pc:docMk/>
            <pc:sldMk cId="3124281188" sldId="1030"/>
            <ac:spMk id="2" creationId="{8A549531-2949-4AD8-BF9C-52FE1BCF2795}"/>
          </ac:spMkLst>
        </pc:spChg>
        <pc:spChg chg="mod">
          <ac:chgData name="Liv Randi Lindseth" userId="1f3929d3-e148-4d6d-9340-b150de8fc256" providerId="ADAL" clId="{CB4B2471-5CA5-493C-86CE-7322975C8799}" dt="2020-10-22T10:12:30.752" v="13798" actId="790"/>
          <ac:spMkLst>
            <pc:docMk/>
            <pc:sldMk cId="3124281188" sldId="1030"/>
            <ac:spMk id="3" creationId="{E6484F06-AC23-4C69-B906-1561C5E21127}"/>
          </ac:spMkLst>
        </pc:spChg>
      </pc:sldChg>
      <pc:sldChg chg="modSp mod addCm modCm">
        <pc:chgData name="Liv Randi Lindseth" userId="1f3929d3-e148-4d6d-9340-b150de8fc256" providerId="ADAL" clId="{CB4B2471-5CA5-493C-86CE-7322975C8799}" dt="2020-10-22T10:11:59.407" v="13797" actId="2711"/>
        <pc:sldMkLst>
          <pc:docMk/>
          <pc:sldMk cId="401901284" sldId="1031"/>
        </pc:sldMkLst>
        <pc:spChg chg="mod">
          <ac:chgData name="Liv Randi Lindseth" userId="1f3929d3-e148-4d6d-9340-b150de8fc256" providerId="ADAL" clId="{CB4B2471-5CA5-493C-86CE-7322975C8799}" dt="2020-10-22T10:11:59.407" v="13797" actId="2711"/>
          <ac:spMkLst>
            <pc:docMk/>
            <pc:sldMk cId="401901284" sldId="1031"/>
            <ac:spMk id="2" creationId="{8A549531-2949-4AD8-BF9C-52FE1BCF2795}"/>
          </ac:spMkLst>
        </pc:spChg>
        <pc:spChg chg="mod">
          <ac:chgData name="Liv Randi Lindseth" userId="1f3929d3-e148-4d6d-9340-b150de8fc256" providerId="ADAL" clId="{CB4B2471-5CA5-493C-86CE-7322975C8799}" dt="2020-10-22T10:11:59.407" v="13797" actId="2711"/>
          <ac:spMkLst>
            <pc:docMk/>
            <pc:sldMk cId="401901284" sldId="1031"/>
            <ac:spMk id="3" creationId="{E6484F06-AC23-4C69-B906-1561C5E21127}"/>
          </ac:spMkLst>
        </pc:spChg>
      </pc:sldChg>
      <pc:sldChg chg="modSp mod">
        <pc:chgData name="Liv Randi Lindseth" userId="1f3929d3-e148-4d6d-9340-b150de8fc256" providerId="ADAL" clId="{CB4B2471-5CA5-493C-86CE-7322975C8799}" dt="2020-10-22T10:56:34.359" v="15497" actId="20577"/>
        <pc:sldMkLst>
          <pc:docMk/>
          <pc:sldMk cId="1854469125" sldId="1034"/>
        </pc:sldMkLst>
        <pc:spChg chg="mod">
          <ac:chgData name="Liv Randi Lindseth" userId="1f3929d3-e148-4d6d-9340-b150de8fc256" providerId="ADAL" clId="{CB4B2471-5CA5-493C-86CE-7322975C8799}" dt="2020-10-22T10:56:34.359" v="15497" actId="20577"/>
          <ac:spMkLst>
            <pc:docMk/>
            <pc:sldMk cId="1854469125" sldId="1034"/>
            <ac:spMk id="2" creationId="{8A549531-2949-4AD8-BF9C-52FE1BCF2795}"/>
          </ac:spMkLst>
        </pc:spChg>
        <pc:spChg chg="mod">
          <ac:chgData name="Liv Randi Lindseth" userId="1f3929d3-e148-4d6d-9340-b150de8fc256" providerId="ADAL" clId="{CB4B2471-5CA5-493C-86CE-7322975C8799}" dt="2020-10-22T10:56:23.897" v="15484" actId="20577"/>
          <ac:spMkLst>
            <pc:docMk/>
            <pc:sldMk cId="1854469125" sldId="1034"/>
            <ac:spMk id="3" creationId="{E6484F06-AC23-4C69-B906-1561C5E21127}"/>
          </ac:spMkLst>
        </pc:spChg>
      </pc:sldChg>
      <pc:sldChg chg="modSp">
        <pc:chgData name="Liv Randi Lindseth" userId="1f3929d3-e148-4d6d-9340-b150de8fc256" providerId="ADAL" clId="{CB4B2471-5CA5-493C-86CE-7322975C8799}" dt="2020-10-22T10:11:59.407" v="13797" actId="2711"/>
        <pc:sldMkLst>
          <pc:docMk/>
          <pc:sldMk cId="4183474342" sldId="1035"/>
        </pc:sldMkLst>
        <pc:spChg chg="mod">
          <ac:chgData name="Liv Randi Lindseth" userId="1f3929d3-e148-4d6d-9340-b150de8fc256" providerId="ADAL" clId="{CB4B2471-5CA5-493C-86CE-7322975C8799}" dt="2020-10-22T10:11:59.407" v="13797" actId="2711"/>
          <ac:spMkLst>
            <pc:docMk/>
            <pc:sldMk cId="4183474342" sldId="1035"/>
            <ac:spMk id="2" creationId="{8A549531-2949-4AD8-BF9C-52FE1BCF2795}"/>
          </ac:spMkLst>
        </pc:spChg>
        <pc:spChg chg="mod">
          <ac:chgData name="Liv Randi Lindseth" userId="1f3929d3-e148-4d6d-9340-b150de8fc256" providerId="ADAL" clId="{CB4B2471-5CA5-493C-86CE-7322975C8799}" dt="2020-10-22T10:11:59.407" v="13797" actId="2711"/>
          <ac:spMkLst>
            <pc:docMk/>
            <pc:sldMk cId="4183474342" sldId="1035"/>
            <ac:spMk id="3" creationId="{E6484F06-AC23-4C69-B906-1561C5E21127}"/>
          </ac:spMkLst>
        </pc:spChg>
      </pc:sldChg>
      <pc:sldChg chg="modSp mod">
        <pc:chgData name="Liv Randi Lindseth" userId="1f3929d3-e148-4d6d-9340-b150de8fc256" providerId="ADAL" clId="{CB4B2471-5CA5-493C-86CE-7322975C8799}" dt="2020-10-22T10:57:50.297" v="15536" actId="404"/>
        <pc:sldMkLst>
          <pc:docMk/>
          <pc:sldMk cId="620577519" sldId="1036"/>
        </pc:sldMkLst>
        <pc:spChg chg="mod">
          <ac:chgData name="Liv Randi Lindseth" userId="1f3929d3-e148-4d6d-9340-b150de8fc256" providerId="ADAL" clId="{CB4B2471-5CA5-493C-86CE-7322975C8799}" dt="2020-10-22T10:57:50.297" v="15536" actId="404"/>
          <ac:spMkLst>
            <pc:docMk/>
            <pc:sldMk cId="620577519" sldId="1036"/>
            <ac:spMk id="2" creationId="{8A549531-2949-4AD8-BF9C-52FE1BCF2795}"/>
          </ac:spMkLst>
        </pc:spChg>
        <pc:spChg chg="mod">
          <ac:chgData name="Liv Randi Lindseth" userId="1f3929d3-e148-4d6d-9340-b150de8fc256" providerId="ADAL" clId="{CB4B2471-5CA5-493C-86CE-7322975C8799}" dt="2020-10-22T10:11:59.407" v="13797" actId="2711"/>
          <ac:spMkLst>
            <pc:docMk/>
            <pc:sldMk cId="620577519" sldId="1036"/>
            <ac:spMk id="3" creationId="{E6484F06-AC23-4C69-B906-1561C5E21127}"/>
          </ac:spMkLst>
        </pc:spChg>
      </pc:sldChg>
      <pc:sldChg chg="modSp mod">
        <pc:chgData name="Liv Randi Lindseth" userId="1f3929d3-e148-4d6d-9340-b150de8fc256" providerId="ADAL" clId="{CB4B2471-5CA5-493C-86CE-7322975C8799}" dt="2020-10-22T10:11:59.407" v="13797" actId="2711"/>
        <pc:sldMkLst>
          <pc:docMk/>
          <pc:sldMk cId="3548361127" sldId="1037"/>
        </pc:sldMkLst>
        <pc:spChg chg="mod">
          <ac:chgData name="Liv Randi Lindseth" userId="1f3929d3-e148-4d6d-9340-b150de8fc256" providerId="ADAL" clId="{CB4B2471-5CA5-493C-86CE-7322975C8799}" dt="2020-10-22T10:11:59.407" v="13797" actId="2711"/>
          <ac:spMkLst>
            <pc:docMk/>
            <pc:sldMk cId="3548361127" sldId="1037"/>
            <ac:spMk id="2" creationId="{8A549531-2949-4AD8-BF9C-52FE1BCF2795}"/>
          </ac:spMkLst>
        </pc:spChg>
        <pc:spChg chg="mod">
          <ac:chgData name="Liv Randi Lindseth" userId="1f3929d3-e148-4d6d-9340-b150de8fc256" providerId="ADAL" clId="{CB4B2471-5CA5-493C-86CE-7322975C8799}" dt="2020-10-22T10:11:59.407" v="13797" actId="2711"/>
          <ac:spMkLst>
            <pc:docMk/>
            <pc:sldMk cId="3548361127" sldId="1037"/>
            <ac:spMk id="3" creationId="{E6484F06-AC23-4C69-B906-1561C5E21127}"/>
          </ac:spMkLst>
        </pc:spChg>
      </pc:sldChg>
      <pc:sldChg chg="modSp mod">
        <pc:chgData name="Liv Randi Lindseth" userId="1f3929d3-e148-4d6d-9340-b150de8fc256" providerId="ADAL" clId="{CB4B2471-5CA5-493C-86CE-7322975C8799}" dt="2020-10-22T10:58:04.055" v="15541" actId="404"/>
        <pc:sldMkLst>
          <pc:docMk/>
          <pc:sldMk cId="3521473107" sldId="1038"/>
        </pc:sldMkLst>
        <pc:spChg chg="mod">
          <ac:chgData name="Liv Randi Lindseth" userId="1f3929d3-e148-4d6d-9340-b150de8fc256" providerId="ADAL" clId="{CB4B2471-5CA5-493C-86CE-7322975C8799}" dt="2020-10-22T10:58:04.055" v="15541" actId="404"/>
          <ac:spMkLst>
            <pc:docMk/>
            <pc:sldMk cId="3521473107" sldId="1038"/>
            <ac:spMk id="2" creationId="{8A549531-2949-4AD8-BF9C-52FE1BCF2795}"/>
          </ac:spMkLst>
        </pc:spChg>
        <pc:spChg chg="mod">
          <ac:chgData name="Liv Randi Lindseth" userId="1f3929d3-e148-4d6d-9340-b150de8fc256" providerId="ADAL" clId="{CB4B2471-5CA5-493C-86CE-7322975C8799}" dt="2020-10-22T10:57:16.889" v="15533" actId="20577"/>
          <ac:spMkLst>
            <pc:docMk/>
            <pc:sldMk cId="3521473107" sldId="1038"/>
            <ac:spMk id="3" creationId="{E6484F06-AC23-4C69-B906-1561C5E21127}"/>
          </ac:spMkLst>
        </pc:spChg>
      </pc:sldChg>
      <pc:sldChg chg="modSp mod modNotesTx">
        <pc:chgData name="Liv Randi Lindseth" userId="1f3929d3-e148-4d6d-9340-b150de8fc256" providerId="ADAL" clId="{CB4B2471-5CA5-493C-86CE-7322975C8799}" dt="2020-10-22T11:45:51.522" v="15696" actId="20577"/>
        <pc:sldMkLst>
          <pc:docMk/>
          <pc:sldMk cId="4177702671" sldId="1039"/>
        </pc:sldMkLst>
        <pc:spChg chg="mod">
          <ac:chgData name="Liv Randi Lindseth" userId="1f3929d3-e148-4d6d-9340-b150de8fc256" providerId="ADAL" clId="{CB4B2471-5CA5-493C-86CE-7322975C8799}" dt="2020-10-22T10:11:59.407" v="13797" actId="2711"/>
          <ac:spMkLst>
            <pc:docMk/>
            <pc:sldMk cId="4177702671" sldId="1039"/>
            <ac:spMk id="2" creationId="{8A549531-2949-4AD8-BF9C-52FE1BCF2795}"/>
          </ac:spMkLst>
        </pc:spChg>
        <pc:spChg chg="mod">
          <ac:chgData name="Liv Randi Lindseth" userId="1f3929d3-e148-4d6d-9340-b150de8fc256" providerId="ADAL" clId="{CB4B2471-5CA5-493C-86CE-7322975C8799}" dt="2020-10-22T10:11:59.407" v="13797" actId="2711"/>
          <ac:spMkLst>
            <pc:docMk/>
            <pc:sldMk cId="4177702671" sldId="1039"/>
            <ac:spMk id="3" creationId="{E6484F06-AC23-4C69-B906-1561C5E21127}"/>
          </ac:spMkLst>
        </pc:spChg>
      </pc:sldChg>
      <pc:sldChg chg="modSp mod modNotesTx">
        <pc:chgData name="Liv Randi Lindseth" userId="1f3929d3-e148-4d6d-9340-b150de8fc256" providerId="ADAL" clId="{CB4B2471-5CA5-493C-86CE-7322975C8799}" dt="2020-10-22T10:11:59.407" v="13797" actId="2711"/>
        <pc:sldMkLst>
          <pc:docMk/>
          <pc:sldMk cId="3211756783" sldId="1042"/>
        </pc:sldMkLst>
        <pc:spChg chg="mod">
          <ac:chgData name="Liv Randi Lindseth" userId="1f3929d3-e148-4d6d-9340-b150de8fc256" providerId="ADAL" clId="{CB4B2471-5CA5-493C-86CE-7322975C8799}" dt="2020-10-22T10:11:59.407" v="13797" actId="2711"/>
          <ac:spMkLst>
            <pc:docMk/>
            <pc:sldMk cId="3211756783" sldId="1042"/>
            <ac:spMk id="2" creationId="{5F15F376-C66E-4690-BA90-A09FB7EFFB88}"/>
          </ac:spMkLst>
        </pc:spChg>
        <pc:spChg chg="mod">
          <ac:chgData name="Liv Randi Lindseth" userId="1f3929d3-e148-4d6d-9340-b150de8fc256" providerId="ADAL" clId="{CB4B2471-5CA5-493C-86CE-7322975C8799}" dt="2020-10-22T10:11:59.407" v="13797" actId="2711"/>
          <ac:spMkLst>
            <pc:docMk/>
            <pc:sldMk cId="3211756783" sldId="1042"/>
            <ac:spMk id="3" creationId="{81B55477-8481-4B5F-9B4F-22A4A41F605E}"/>
          </ac:spMkLst>
        </pc:spChg>
      </pc:sldChg>
      <pc:sldChg chg="modSp">
        <pc:chgData name="Liv Randi Lindseth" userId="1f3929d3-e148-4d6d-9340-b150de8fc256" providerId="ADAL" clId="{CB4B2471-5CA5-493C-86CE-7322975C8799}" dt="2020-10-22T10:11:59.407" v="13797" actId="2711"/>
        <pc:sldMkLst>
          <pc:docMk/>
          <pc:sldMk cId="476022861" sldId="1043"/>
        </pc:sldMkLst>
        <pc:spChg chg="mod">
          <ac:chgData name="Liv Randi Lindseth" userId="1f3929d3-e148-4d6d-9340-b150de8fc256" providerId="ADAL" clId="{CB4B2471-5CA5-493C-86CE-7322975C8799}" dt="2020-10-22T10:11:59.407" v="13797" actId="2711"/>
          <ac:spMkLst>
            <pc:docMk/>
            <pc:sldMk cId="476022861" sldId="1043"/>
            <ac:spMk id="2" creationId="{5F15F376-C66E-4690-BA90-A09FB7EFFB88}"/>
          </ac:spMkLst>
        </pc:spChg>
        <pc:spChg chg="mod">
          <ac:chgData name="Liv Randi Lindseth" userId="1f3929d3-e148-4d6d-9340-b150de8fc256" providerId="ADAL" clId="{CB4B2471-5CA5-493C-86CE-7322975C8799}" dt="2020-10-22T10:11:59.407" v="13797" actId="2711"/>
          <ac:spMkLst>
            <pc:docMk/>
            <pc:sldMk cId="476022861" sldId="1043"/>
            <ac:spMk id="3" creationId="{81B55477-8481-4B5F-9B4F-22A4A41F605E}"/>
          </ac:spMkLst>
        </pc:spChg>
      </pc:sldChg>
      <pc:sldChg chg="modSp mod modNotesTx">
        <pc:chgData name="Liv Randi Lindseth" userId="1f3929d3-e148-4d6d-9340-b150de8fc256" providerId="ADAL" clId="{CB4B2471-5CA5-493C-86CE-7322975C8799}" dt="2020-10-22T10:11:59.407" v="13797" actId="2711"/>
        <pc:sldMkLst>
          <pc:docMk/>
          <pc:sldMk cId="3679760853" sldId="1045"/>
        </pc:sldMkLst>
        <pc:spChg chg="mod">
          <ac:chgData name="Liv Randi Lindseth" userId="1f3929d3-e148-4d6d-9340-b150de8fc256" providerId="ADAL" clId="{CB4B2471-5CA5-493C-86CE-7322975C8799}" dt="2020-10-22T10:11:59.407" v="13797" actId="2711"/>
          <ac:spMkLst>
            <pc:docMk/>
            <pc:sldMk cId="3679760853" sldId="1045"/>
            <ac:spMk id="2" creationId="{5F15F376-C66E-4690-BA90-A09FB7EFFB88}"/>
          </ac:spMkLst>
        </pc:spChg>
        <pc:spChg chg="mod">
          <ac:chgData name="Liv Randi Lindseth" userId="1f3929d3-e148-4d6d-9340-b150de8fc256" providerId="ADAL" clId="{CB4B2471-5CA5-493C-86CE-7322975C8799}" dt="2020-10-22T10:11:59.407" v="13797" actId="2711"/>
          <ac:spMkLst>
            <pc:docMk/>
            <pc:sldMk cId="3679760853" sldId="1045"/>
            <ac:spMk id="3" creationId="{81B55477-8481-4B5F-9B4F-22A4A41F605E}"/>
          </ac:spMkLst>
        </pc:spChg>
        <pc:spChg chg="mod">
          <ac:chgData name="Liv Randi Lindseth" userId="1f3929d3-e148-4d6d-9340-b150de8fc256" providerId="ADAL" clId="{CB4B2471-5CA5-493C-86CE-7322975C8799}" dt="2020-10-21T10:57:37.355" v="10281" actId="1076"/>
          <ac:spMkLst>
            <pc:docMk/>
            <pc:sldMk cId="3679760853" sldId="1045"/>
            <ac:spMk id="9" creationId="{B93AF51E-E358-4869-95BD-15E9A0AA12C7}"/>
          </ac:spMkLst>
        </pc:spChg>
      </pc:sldChg>
      <pc:sldChg chg="modSp mod modNotesTx">
        <pc:chgData name="Liv Randi Lindseth" userId="1f3929d3-e148-4d6d-9340-b150de8fc256" providerId="ADAL" clId="{CB4B2471-5CA5-493C-86CE-7322975C8799}" dt="2020-10-22T10:11:59.407" v="13797" actId="2711"/>
        <pc:sldMkLst>
          <pc:docMk/>
          <pc:sldMk cId="3374064879" sldId="1046"/>
        </pc:sldMkLst>
        <pc:spChg chg="mod">
          <ac:chgData name="Liv Randi Lindseth" userId="1f3929d3-e148-4d6d-9340-b150de8fc256" providerId="ADAL" clId="{CB4B2471-5CA5-493C-86CE-7322975C8799}" dt="2020-10-22T10:11:59.407" v="13797" actId="2711"/>
          <ac:spMkLst>
            <pc:docMk/>
            <pc:sldMk cId="3374064879" sldId="1046"/>
            <ac:spMk id="2" creationId="{5F15F376-C66E-4690-BA90-A09FB7EFFB88}"/>
          </ac:spMkLst>
        </pc:spChg>
        <pc:spChg chg="mod">
          <ac:chgData name="Liv Randi Lindseth" userId="1f3929d3-e148-4d6d-9340-b150de8fc256" providerId="ADAL" clId="{CB4B2471-5CA5-493C-86CE-7322975C8799}" dt="2020-10-22T10:11:59.407" v="13797" actId="2711"/>
          <ac:spMkLst>
            <pc:docMk/>
            <pc:sldMk cId="3374064879" sldId="1046"/>
            <ac:spMk id="3" creationId="{81B55477-8481-4B5F-9B4F-22A4A41F605E}"/>
          </ac:spMkLst>
        </pc:spChg>
      </pc:sldChg>
      <pc:sldChg chg="modSp mod modNotesTx">
        <pc:chgData name="Liv Randi Lindseth" userId="1f3929d3-e148-4d6d-9340-b150de8fc256" providerId="ADAL" clId="{CB4B2471-5CA5-493C-86CE-7322975C8799}" dt="2020-10-22T13:45:42.274" v="17790" actId="207"/>
        <pc:sldMkLst>
          <pc:docMk/>
          <pc:sldMk cId="3328003635" sldId="1047"/>
        </pc:sldMkLst>
        <pc:spChg chg="mod">
          <ac:chgData name="Liv Randi Lindseth" userId="1f3929d3-e148-4d6d-9340-b150de8fc256" providerId="ADAL" clId="{CB4B2471-5CA5-493C-86CE-7322975C8799}" dt="2020-10-22T10:11:59.407" v="13797" actId="2711"/>
          <ac:spMkLst>
            <pc:docMk/>
            <pc:sldMk cId="3328003635" sldId="1047"/>
            <ac:spMk id="2" creationId="{5F15F376-C66E-4690-BA90-A09FB7EFFB88}"/>
          </ac:spMkLst>
        </pc:spChg>
        <pc:spChg chg="mod">
          <ac:chgData name="Liv Randi Lindseth" userId="1f3929d3-e148-4d6d-9340-b150de8fc256" providerId="ADAL" clId="{CB4B2471-5CA5-493C-86CE-7322975C8799}" dt="2020-10-22T13:45:42.274" v="17790" actId="207"/>
          <ac:spMkLst>
            <pc:docMk/>
            <pc:sldMk cId="3328003635" sldId="1047"/>
            <ac:spMk id="3" creationId="{81B55477-8481-4B5F-9B4F-22A4A41F605E}"/>
          </ac:spMkLst>
        </pc:spChg>
      </pc:sldChg>
      <pc:sldChg chg="modSp mod">
        <pc:chgData name="Liv Randi Lindseth" userId="1f3929d3-e148-4d6d-9340-b150de8fc256" providerId="ADAL" clId="{CB4B2471-5CA5-493C-86CE-7322975C8799}" dt="2020-10-22T10:11:59.407" v="13797" actId="2711"/>
        <pc:sldMkLst>
          <pc:docMk/>
          <pc:sldMk cId="3828786423" sldId="1049"/>
        </pc:sldMkLst>
        <pc:spChg chg="mod">
          <ac:chgData name="Liv Randi Lindseth" userId="1f3929d3-e148-4d6d-9340-b150de8fc256" providerId="ADAL" clId="{CB4B2471-5CA5-493C-86CE-7322975C8799}" dt="2020-10-22T10:11:59.407" v="13797" actId="2711"/>
          <ac:spMkLst>
            <pc:docMk/>
            <pc:sldMk cId="3828786423" sldId="1049"/>
            <ac:spMk id="2" creationId="{5F15F376-C66E-4690-BA90-A09FB7EFFB88}"/>
          </ac:spMkLst>
        </pc:spChg>
        <pc:spChg chg="mod">
          <ac:chgData name="Liv Randi Lindseth" userId="1f3929d3-e148-4d6d-9340-b150de8fc256" providerId="ADAL" clId="{CB4B2471-5CA5-493C-86CE-7322975C8799}" dt="2020-10-22T10:11:59.407" v="13797" actId="2711"/>
          <ac:spMkLst>
            <pc:docMk/>
            <pc:sldMk cId="3828786423" sldId="1049"/>
            <ac:spMk id="3" creationId="{81B55477-8481-4B5F-9B4F-22A4A41F605E}"/>
          </ac:spMkLst>
        </pc:spChg>
      </pc:sldChg>
      <pc:sldChg chg="addSp delSp modSp mod modShow">
        <pc:chgData name="Liv Randi Lindseth" userId="1f3929d3-e148-4d6d-9340-b150de8fc256" providerId="ADAL" clId="{CB4B2471-5CA5-493C-86CE-7322975C8799}" dt="2020-10-22T10:11:59.407" v="13797" actId="2711"/>
        <pc:sldMkLst>
          <pc:docMk/>
          <pc:sldMk cId="3499405076" sldId="1050"/>
        </pc:sldMkLst>
        <pc:spChg chg="mod">
          <ac:chgData name="Liv Randi Lindseth" userId="1f3929d3-e148-4d6d-9340-b150de8fc256" providerId="ADAL" clId="{CB4B2471-5CA5-493C-86CE-7322975C8799}" dt="2020-10-20T09:43:16.358" v="1388" actId="6549"/>
          <ac:spMkLst>
            <pc:docMk/>
            <pc:sldMk cId="3499405076" sldId="1050"/>
            <ac:spMk id="3" creationId="{00000000-0000-0000-0000-000000000000}"/>
          </ac:spMkLst>
        </pc:spChg>
        <pc:spChg chg="mod">
          <ac:chgData name="Liv Randi Lindseth" userId="1f3929d3-e148-4d6d-9340-b150de8fc256" providerId="ADAL" clId="{CB4B2471-5CA5-493C-86CE-7322975C8799}" dt="2020-10-22T10:11:59.407" v="13797" actId="2711"/>
          <ac:spMkLst>
            <pc:docMk/>
            <pc:sldMk cId="3499405076" sldId="1050"/>
            <ac:spMk id="4" creationId="{00000000-0000-0000-0000-000000000000}"/>
          </ac:spMkLst>
        </pc:spChg>
        <pc:spChg chg="del">
          <ac:chgData name="Liv Randi Lindseth" userId="1f3929d3-e148-4d6d-9340-b150de8fc256" providerId="ADAL" clId="{CB4B2471-5CA5-493C-86CE-7322975C8799}" dt="2020-10-20T09:36:13.184" v="428" actId="478"/>
          <ac:spMkLst>
            <pc:docMk/>
            <pc:sldMk cId="3499405076" sldId="1050"/>
            <ac:spMk id="8" creationId="{684FA669-0092-4631-A1D5-55457FA6BABE}"/>
          </ac:spMkLst>
        </pc:spChg>
        <pc:spChg chg="add">
          <ac:chgData name="Liv Randi Lindseth" userId="1f3929d3-e148-4d6d-9340-b150de8fc256" providerId="ADAL" clId="{CB4B2471-5CA5-493C-86CE-7322975C8799}" dt="2020-10-20T09:36:13.476" v="429" actId="22"/>
          <ac:spMkLst>
            <pc:docMk/>
            <pc:sldMk cId="3499405076" sldId="1050"/>
            <ac:spMk id="10" creationId="{8E02A2DB-DF29-42D5-BD0F-DDD21DCD6326}"/>
          </ac:spMkLst>
        </pc:spChg>
        <pc:spChg chg="add mod">
          <ac:chgData name="Liv Randi Lindseth" userId="1f3929d3-e148-4d6d-9340-b150de8fc256" providerId="ADAL" clId="{CB4B2471-5CA5-493C-86CE-7322975C8799}" dt="2020-10-20T09:52:43.197" v="2111" actId="1038"/>
          <ac:spMkLst>
            <pc:docMk/>
            <pc:sldMk cId="3499405076" sldId="1050"/>
            <ac:spMk id="14" creationId="{60870795-B98E-4477-AE3C-9B64732962E4}"/>
          </ac:spMkLst>
        </pc:spChg>
        <pc:spChg chg="add mod">
          <ac:chgData name="Liv Randi Lindseth" userId="1f3929d3-e148-4d6d-9340-b150de8fc256" providerId="ADAL" clId="{CB4B2471-5CA5-493C-86CE-7322975C8799}" dt="2020-10-20T09:54:20.276" v="2114" actId="1076"/>
          <ac:spMkLst>
            <pc:docMk/>
            <pc:sldMk cId="3499405076" sldId="1050"/>
            <ac:spMk id="18" creationId="{7C69EE69-78B6-425F-A052-30CBC292FC0B}"/>
          </ac:spMkLst>
        </pc:spChg>
        <pc:picChg chg="del mod">
          <ac:chgData name="Liv Randi Lindseth" userId="1f3929d3-e148-4d6d-9340-b150de8fc256" providerId="ADAL" clId="{CB4B2471-5CA5-493C-86CE-7322975C8799}" dt="2020-10-20T09:52:32.423" v="2056" actId="478"/>
          <ac:picMkLst>
            <pc:docMk/>
            <pc:sldMk cId="3499405076" sldId="1050"/>
            <ac:picMk id="2" creationId="{00000000-0000-0000-0000-000000000000}"/>
          </ac:picMkLst>
        </pc:picChg>
        <pc:picChg chg="add del mod">
          <ac:chgData name="Liv Randi Lindseth" userId="1f3929d3-e148-4d6d-9340-b150de8fc256" providerId="ADAL" clId="{CB4B2471-5CA5-493C-86CE-7322975C8799}" dt="2020-10-20T09:54:10.108" v="2112" actId="478"/>
          <ac:picMkLst>
            <pc:docMk/>
            <pc:sldMk cId="3499405076" sldId="1050"/>
            <ac:picMk id="12" creationId="{02A32761-FF41-4798-8F31-88FB502D910A}"/>
          </ac:picMkLst>
        </pc:picChg>
        <pc:picChg chg="add mod">
          <ac:chgData name="Liv Randi Lindseth" userId="1f3929d3-e148-4d6d-9340-b150de8fc256" providerId="ADAL" clId="{CB4B2471-5CA5-493C-86CE-7322975C8799}" dt="2020-10-20T09:54:20.276" v="2114" actId="1076"/>
          <ac:picMkLst>
            <pc:docMk/>
            <pc:sldMk cId="3499405076" sldId="1050"/>
            <ac:picMk id="16" creationId="{4AB6D139-A603-41DB-A048-3363CE4F5694}"/>
          </ac:picMkLst>
        </pc:picChg>
      </pc:sldChg>
      <pc:sldChg chg="del">
        <pc:chgData name="Liv Randi Lindseth" userId="1f3929d3-e148-4d6d-9340-b150de8fc256" providerId="ADAL" clId="{CB4B2471-5CA5-493C-86CE-7322975C8799}" dt="2020-10-21T11:12:44.260" v="10462" actId="47"/>
        <pc:sldMkLst>
          <pc:docMk/>
          <pc:sldMk cId="2394160441" sldId="1052"/>
        </pc:sldMkLst>
      </pc:sldChg>
      <pc:sldChg chg="modSp mod">
        <pc:chgData name="Liv Randi Lindseth" userId="1f3929d3-e148-4d6d-9340-b150de8fc256" providerId="ADAL" clId="{CB4B2471-5CA5-493C-86CE-7322975C8799}" dt="2020-10-22T10:11:59.407" v="13797" actId="2711"/>
        <pc:sldMkLst>
          <pc:docMk/>
          <pc:sldMk cId="513933166" sldId="1053"/>
        </pc:sldMkLst>
        <pc:spChg chg="mod">
          <ac:chgData name="Liv Randi Lindseth" userId="1f3929d3-e148-4d6d-9340-b150de8fc256" providerId="ADAL" clId="{CB4B2471-5CA5-493C-86CE-7322975C8799}" dt="2020-10-22T10:11:59.407" v="13797" actId="2711"/>
          <ac:spMkLst>
            <pc:docMk/>
            <pc:sldMk cId="513933166" sldId="1053"/>
            <ac:spMk id="2" creationId="{5F15F376-C66E-4690-BA90-A09FB7EFFB88}"/>
          </ac:spMkLst>
        </pc:spChg>
        <pc:spChg chg="mod">
          <ac:chgData name="Liv Randi Lindseth" userId="1f3929d3-e148-4d6d-9340-b150de8fc256" providerId="ADAL" clId="{CB4B2471-5CA5-493C-86CE-7322975C8799}" dt="2020-10-22T10:11:59.407" v="13797" actId="2711"/>
          <ac:spMkLst>
            <pc:docMk/>
            <pc:sldMk cId="513933166" sldId="1053"/>
            <ac:spMk id="3" creationId="{81B55477-8481-4B5F-9B4F-22A4A41F605E}"/>
          </ac:spMkLst>
        </pc:spChg>
      </pc:sldChg>
      <pc:sldChg chg="modSp mod">
        <pc:chgData name="Liv Randi Lindseth" userId="1f3929d3-e148-4d6d-9340-b150de8fc256" providerId="ADAL" clId="{CB4B2471-5CA5-493C-86CE-7322975C8799}" dt="2020-10-22T10:11:59.407" v="13797" actId="2711"/>
        <pc:sldMkLst>
          <pc:docMk/>
          <pc:sldMk cId="2885353749" sldId="1054"/>
        </pc:sldMkLst>
        <pc:spChg chg="mod">
          <ac:chgData name="Liv Randi Lindseth" userId="1f3929d3-e148-4d6d-9340-b150de8fc256" providerId="ADAL" clId="{CB4B2471-5CA5-493C-86CE-7322975C8799}" dt="2020-10-22T10:11:59.407" v="13797" actId="2711"/>
          <ac:spMkLst>
            <pc:docMk/>
            <pc:sldMk cId="2885353749" sldId="1054"/>
            <ac:spMk id="2" creationId="{5F15F376-C66E-4690-BA90-A09FB7EFFB88}"/>
          </ac:spMkLst>
        </pc:spChg>
        <pc:spChg chg="mod">
          <ac:chgData name="Liv Randi Lindseth" userId="1f3929d3-e148-4d6d-9340-b150de8fc256" providerId="ADAL" clId="{CB4B2471-5CA5-493C-86CE-7322975C8799}" dt="2020-10-22T10:11:59.407" v="13797" actId="2711"/>
          <ac:spMkLst>
            <pc:docMk/>
            <pc:sldMk cId="2885353749" sldId="1054"/>
            <ac:spMk id="3" creationId="{81B55477-8481-4B5F-9B4F-22A4A41F605E}"/>
          </ac:spMkLst>
        </pc:spChg>
        <pc:picChg chg="mod">
          <ac:chgData name="Liv Randi Lindseth" userId="1f3929d3-e148-4d6d-9340-b150de8fc256" providerId="ADAL" clId="{CB4B2471-5CA5-493C-86CE-7322975C8799}" dt="2020-10-20T09:50:45.169" v="2055" actId="1076"/>
          <ac:picMkLst>
            <pc:docMk/>
            <pc:sldMk cId="2885353749" sldId="1054"/>
            <ac:picMk id="6" creationId="{76663703-BA74-4448-B2D7-3BACEF868889}"/>
          </ac:picMkLst>
        </pc:picChg>
      </pc:sldChg>
      <pc:sldChg chg="modSp mod modShow">
        <pc:chgData name="Liv Randi Lindseth" userId="1f3929d3-e148-4d6d-9340-b150de8fc256" providerId="ADAL" clId="{CB4B2471-5CA5-493C-86CE-7322975C8799}" dt="2020-10-22T10:11:59.407" v="13797" actId="2711"/>
        <pc:sldMkLst>
          <pc:docMk/>
          <pc:sldMk cId="3697360335" sldId="1055"/>
        </pc:sldMkLst>
        <pc:spChg chg="mod">
          <ac:chgData name="Liv Randi Lindseth" userId="1f3929d3-e148-4d6d-9340-b150de8fc256" providerId="ADAL" clId="{CB4B2471-5CA5-493C-86CE-7322975C8799}" dt="2020-10-22T10:11:59.407" v="13797" actId="2711"/>
          <ac:spMkLst>
            <pc:docMk/>
            <pc:sldMk cId="3697360335" sldId="1055"/>
            <ac:spMk id="2" creationId="{5F15F376-C66E-4690-BA90-A09FB7EFFB88}"/>
          </ac:spMkLst>
        </pc:spChg>
        <pc:spChg chg="mod">
          <ac:chgData name="Liv Randi Lindseth" userId="1f3929d3-e148-4d6d-9340-b150de8fc256" providerId="ADAL" clId="{CB4B2471-5CA5-493C-86CE-7322975C8799}" dt="2020-10-22T10:11:59.407" v="13797" actId="2711"/>
          <ac:spMkLst>
            <pc:docMk/>
            <pc:sldMk cId="3697360335" sldId="1055"/>
            <ac:spMk id="3" creationId="{81B55477-8481-4B5F-9B4F-22A4A41F605E}"/>
          </ac:spMkLst>
        </pc:spChg>
      </pc:sldChg>
      <pc:sldChg chg="addSp modSp mod setBg modNotesTx">
        <pc:chgData name="Liv Randi Lindseth" userId="1f3929d3-e148-4d6d-9340-b150de8fc256" providerId="ADAL" clId="{CB4B2471-5CA5-493C-86CE-7322975C8799}" dt="2020-10-22T10:11:59.407" v="13797" actId="2711"/>
        <pc:sldMkLst>
          <pc:docMk/>
          <pc:sldMk cId="2206498493" sldId="1057"/>
        </pc:sldMkLst>
        <pc:spChg chg="mod">
          <ac:chgData name="Liv Randi Lindseth" userId="1f3929d3-e148-4d6d-9340-b150de8fc256" providerId="ADAL" clId="{CB4B2471-5CA5-493C-86CE-7322975C8799}" dt="2020-10-22T10:11:59.407" v="13797" actId="2711"/>
          <ac:spMkLst>
            <pc:docMk/>
            <pc:sldMk cId="2206498493" sldId="1057"/>
            <ac:spMk id="2" creationId="{5F15F376-C66E-4690-BA90-A09FB7EFFB88}"/>
          </ac:spMkLst>
        </pc:spChg>
        <pc:spChg chg="mod ord">
          <ac:chgData name="Liv Randi Lindseth" userId="1f3929d3-e148-4d6d-9340-b150de8fc256" providerId="ADAL" clId="{CB4B2471-5CA5-493C-86CE-7322975C8799}" dt="2020-10-22T10:11:59.407" v="13797" actId="2711"/>
          <ac:spMkLst>
            <pc:docMk/>
            <pc:sldMk cId="2206498493" sldId="1057"/>
            <ac:spMk id="3" creationId="{81B55477-8481-4B5F-9B4F-22A4A41F605E}"/>
          </ac:spMkLst>
        </pc:spChg>
        <pc:spChg chg="add">
          <ac:chgData name="Liv Randi Lindseth" userId="1f3929d3-e148-4d6d-9340-b150de8fc256" providerId="ADAL" clId="{CB4B2471-5CA5-493C-86CE-7322975C8799}" dt="2020-10-20T09:31:01.547" v="376" actId="26606"/>
          <ac:spMkLst>
            <pc:docMk/>
            <pc:sldMk cId="2206498493" sldId="1057"/>
            <ac:spMk id="13" creationId="{1AD4E35D-A118-48D3-A2D3-3CEE5A0C74D4}"/>
          </ac:spMkLst>
        </pc:spChg>
        <pc:spChg chg="add">
          <ac:chgData name="Liv Randi Lindseth" userId="1f3929d3-e148-4d6d-9340-b150de8fc256" providerId="ADAL" clId="{CB4B2471-5CA5-493C-86CE-7322975C8799}" dt="2020-10-20T09:31:01.547" v="376" actId="26606"/>
          <ac:spMkLst>
            <pc:docMk/>
            <pc:sldMk cId="2206498493" sldId="1057"/>
            <ac:spMk id="17" creationId="{30F84B10-5D81-46AE-920D-E07497CDB185}"/>
          </ac:spMkLst>
        </pc:spChg>
        <pc:spChg chg="add">
          <ac:chgData name="Liv Randi Lindseth" userId="1f3929d3-e148-4d6d-9340-b150de8fc256" providerId="ADAL" clId="{CB4B2471-5CA5-493C-86CE-7322975C8799}" dt="2020-10-20T09:31:01.547" v="376" actId="26606"/>
          <ac:spMkLst>
            <pc:docMk/>
            <pc:sldMk cId="2206498493" sldId="1057"/>
            <ac:spMk id="19" creationId="{F68DC746-DF72-4A62-B759-31153101614D}"/>
          </ac:spMkLst>
        </pc:spChg>
        <pc:picChg chg="mod ord">
          <ac:chgData name="Liv Randi Lindseth" userId="1f3929d3-e148-4d6d-9340-b150de8fc256" providerId="ADAL" clId="{CB4B2471-5CA5-493C-86CE-7322975C8799}" dt="2020-10-20T09:31:05.794" v="378" actId="27614"/>
          <ac:picMkLst>
            <pc:docMk/>
            <pc:sldMk cId="2206498493" sldId="1057"/>
            <ac:picMk id="5" creationId="{2C5489A1-E807-4444-BA53-53D227F7CD6A}"/>
          </ac:picMkLst>
        </pc:picChg>
        <pc:picChg chg="mod">
          <ac:chgData name="Liv Randi Lindseth" userId="1f3929d3-e148-4d6d-9340-b150de8fc256" providerId="ADAL" clId="{CB4B2471-5CA5-493C-86CE-7322975C8799}" dt="2020-10-20T09:31:26.192" v="381" actId="1076"/>
          <ac:picMkLst>
            <pc:docMk/>
            <pc:sldMk cId="2206498493" sldId="1057"/>
            <ac:picMk id="6" creationId="{38F38A93-B02F-4B2B-8836-18C66D62FB2A}"/>
          </ac:picMkLst>
        </pc:picChg>
        <pc:picChg chg="mod">
          <ac:chgData name="Liv Randi Lindseth" userId="1f3929d3-e148-4d6d-9340-b150de8fc256" providerId="ADAL" clId="{CB4B2471-5CA5-493C-86CE-7322975C8799}" dt="2020-10-20T09:31:31.752" v="382" actId="14100"/>
          <ac:picMkLst>
            <pc:docMk/>
            <pc:sldMk cId="2206498493" sldId="1057"/>
            <ac:picMk id="8" creationId="{7A9245E7-2D65-4059-967D-A1DA296B6BFC}"/>
          </ac:picMkLst>
        </pc:picChg>
        <pc:cxnChg chg="add">
          <ac:chgData name="Liv Randi Lindseth" userId="1f3929d3-e148-4d6d-9340-b150de8fc256" providerId="ADAL" clId="{CB4B2471-5CA5-493C-86CE-7322975C8799}" dt="2020-10-20T09:31:01.547" v="376" actId="26606"/>
          <ac:cxnSpMkLst>
            <pc:docMk/>
            <pc:sldMk cId="2206498493" sldId="1057"/>
            <ac:cxnSpMk id="15" creationId="{8A1FC8F0-6475-4788-9B10-7CF183FC516F}"/>
          </ac:cxnSpMkLst>
        </pc:cxnChg>
      </pc:sldChg>
      <pc:sldChg chg="del">
        <pc:chgData name="Liv Randi Lindseth" userId="1f3929d3-e148-4d6d-9340-b150de8fc256" providerId="ADAL" clId="{CB4B2471-5CA5-493C-86CE-7322975C8799}" dt="2020-10-21T11:10:48.578" v="10457" actId="47"/>
        <pc:sldMkLst>
          <pc:docMk/>
          <pc:sldMk cId="2698649668" sldId="1058"/>
        </pc:sldMkLst>
      </pc:sldChg>
      <pc:sldChg chg="addSp modSp mod">
        <pc:chgData name="Liv Randi Lindseth" userId="1f3929d3-e148-4d6d-9340-b150de8fc256" providerId="ADAL" clId="{CB4B2471-5CA5-493C-86CE-7322975C8799}" dt="2020-10-22T13:20:21.493" v="17339" actId="14100"/>
        <pc:sldMkLst>
          <pc:docMk/>
          <pc:sldMk cId="3053587715" sldId="1059"/>
        </pc:sldMkLst>
        <pc:spChg chg="mod">
          <ac:chgData name="Liv Randi Lindseth" userId="1f3929d3-e148-4d6d-9340-b150de8fc256" providerId="ADAL" clId="{CB4B2471-5CA5-493C-86CE-7322975C8799}" dt="2020-10-22T13:20:17.092" v="17338" actId="14100"/>
          <ac:spMkLst>
            <pc:docMk/>
            <pc:sldMk cId="3053587715" sldId="1059"/>
            <ac:spMk id="3" creationId="{00000000-0000-0000-0000-000000000000}"/>
          </ac:spMkLst>
        </pc:spChg>
        <pc:spChg chg="mod">
          <ac:chgData name="Liv Randi Lindseth" userId="1f3929d3-e148-4d6d-9340-b150de8fc256" providerId="ADAL" clId="{CB4B2471-5CA5-493C-86CE-7322975C8799}" dt="2020-10-22T10:35:57.816" v="14776" actId="790"/>
          <ac:spMkLst>
            <pc:docMk/>
            <pc:sldMk cId="3053587715" sldId="1059"/>
            <ac:spMk id="4" creationId="{00000000-0000-0000-0000-000000000000}"/>
          </ac:spMkLst>
        </pc:spChg>
        <pc:picChg chg="add mod">
          <ac:chgData name="Liv Randi Lindseth" userId="1f3929d3-e148-4d6d-9340-b150de8fc256" providerId="ADAL" clId="{CB4B2471-5CA5-493C-86CE-7322975C8799}" dt="2020-10-22T13:20:21.493" v="17339" actId="14100"/>
          <ac:picMkLst>
            <pc:docMk/>
            <pc:sldMk cId="3053587715" sldId="1059"/>
            <ac:picMk id="2" creationId="{B3C299B1-AE05-4F71-B5C1-A58E40D01379}"/>
          </ac:picMkLst>
        </pc:picChg>
      </pc:sldChg>
      <pc:sldChg chg="modSp mod modNotesTx">
        <pc:chgData name="Liv Randi Lindseth" userId="1f3929d3-e148-4d6d-9340-b150de8fc256" providerId="ADAL" clId="{CB4B2471-5CA5-493C-86CE-7322975C8799}" dt="2020-10-22T10:48:35.840" v="15250" actId="6549"/>
        <pc:sldMkLst>
          <pc:docMk/>
          <pc:sldMk cId="2979432049" sldId="1060"/>
        </pc:sldMkLst>
        <pc:spChg chg="mod">
          <ac:chgData name="Liv Randi Lindseth" userId="1f3929d3-e148-4d6d-9340-b150de8fc256" providerId="ADAL" clId="{CB4B2471-5CA5-493C-86CE-7322975C8799}" dt="2020-10-22T10:46:15.638" v="15198" actId="14100"/>
          <ac:spMkLst>
            <pc:docMk/>
            <pc:sldMk cId="2979432049" sldId="1060"/>
            <ac:spMk id="3" creationId="{00000000-0000-0000-0000-000000000000}"/>
          </ac:spMkLst>
        </pc:spChg>
        <pc:spChg chg="mod">
          <ac:chgData name="Liv Randi Lindseth" userId="1f3929d3-e148-4d6d-9340-b150de8fc256" providerId="ADAL" clId="{CB4B2471-5CA5-493C-86CE-7322975C8799}" dt="2020-10-22T10:46:18.676" v="15199" actId="403"/>
          <ac:spMkLst>
            <pc:docMk/>
            <pc:sldMk cId="2979432049" sldId="1060"/>
            <ac:spMk id="4" creationId="{00000000-0000-0000-0000-000000000000}"/>
          </ac:spMkLst>
        </pc:spChg>
      </pc:sldChg>
      <pc:sldChg chg="addSp delSp modSp mod modAnim">
        <pc:chgData name="Liv Randi Lindseth" userId="1f3929d3-e148-4d6d-9340-b150de8fc256" providerId="ADAL" clId="{CB4B2471-5CA5-493C-86CE-7322975C8799}" dt="2020-10-22T13:21:03.795" v="17342" actId="478"/>
        <pc:sldMkLst>
          <pc:docMk/>
          <pc:sldMk cId="2631660389" sldId="1061"/>
        </pc:sldMkLst>
        <pc:spChg chg="mod">
          <ac:chgData name="Liv Randi Lindseth" userId="1f3929d3-e148-4d6d-9340-b150de8fc256" providerId="ADAL" clId="{CB4B2471-5CA5-493C-86CE-7322975C8799}" dt="2020-10-22T10:50:21.989" v="15264" actId="15"/>
          <ac:spMkLst>
            <pc:docMk/>
            <pc:sldMk cId="2631660389" sldId="1061"/>
            <ac:spMk id="3" creationId="{00000000-0000-0000-0000-000000000000}"/>
          </ac:spMkLst>
        </pc:spChg>
        <pc:picChg chg="add del">
          <ac:chgData name="Liv Randi Lindseth" userId="1f3929d3-e148-4d6d-9340-b150de8fc256" providerId="ADAL" clId="{CB4B2471-5CA5-493C-86CE-7322975C8799}" dt="2020-10-22T13:21:03.795" v="17342" actId="478"/>
          <ac:picMkLst>
            <pc:docMk/>
            <pc:sldMk cId="2631660389" sldId="1061"/>
            <ac:picMk id="2" creationId="{58C79082-29D6-4722-8BB8-1660FA03D1BD}"/>
          </ac:picMkLst>
        </pc:picChg>
        <pc:picChg chg="add">
          <ac:chgData name="Liv Randi Lindseth" userId="1f3929d3-e148-4d6d-9340-b150de8fc256" providerId="ADAL" clId="{CB4B2471-5CA5-493C-86CE-7322975C8799}" dt="2020-10-22T13:21:00.315" v="17341" actId="22"/>
          <ac:picMkLst>
            <pc:docMk/>
            <pc:sldMk cId="2631660389" sldId="1061"/>
            <ac:picMk id="5" creationId="{74649A7E-593B-4724-9223-97EB7E987311}"/>
          </ac:picMkLst>
        </pc:picChg>
      </pc:sldChg>
      <pc:sldChg chg="modSp mod modNotesTx">
        <pc:chgData name="Liv Randi Lindseth" userId="1f3929d3-e148-4d6d-9340-b150de8fc256" providerId="ADAL" clId="{CB4B2471-5CA5-493C-86CE-7322975C8799}" dt="2020-10-22T10:52:38.158" v="15276" actId="12"/>
        <pc:sldMkLst>
          <pc:docMk/>
          <pc:sldMk cId="2534677376" sldId="1063"/>
        </pc:sldMkLst>
        <pc:spChg chg="mod">
          <ac:chgData name="Liv Randi Lindseth" userId="1f3929d3-e148-4d6d-9340-b150de8fc256" providerId="ADAL" clId="{CB4B2471-5CA5-493C-86CE-7322975C8799}" dt="2020-10-22T10:52:38.158" v="15276" actId="12"/>
          <ac:spMkLst>
            <pc:docMk/>
            <pc:sldMk cId="2534677376" sldId="1063"/>
            <ac:spMk id="6" creationId="{0DF1EBE4-7BA9-4021-AB92-93635A86B634}"/>
          </ac:spMkLst>
        </pc:spChg>
        <pc:spChg chg="mod">
          <ac:chgData name="Liv Randi Lindseth" userId="1f3929d3-e148-4d6d-9340-b150de8fc256" providerId="ADAL" clId="{CB4B2471-5CA5-493C-86CE-7322975C8799}" dt="2020-10-22T10:51:18.715" v="15271" actId="2711"/>
          <ac:spMkLst>
            <pc:docMk/>
            <pc:sldMk cId="2534677376" sldId="1063"/>
            <ac:spMk id="7" creationId="{582C829C-C440-414B-B810-B5A6AAE30D1E}"/>
          </ac:spMkLst>
        </pc:spChg>
      </pc:sldChg>
      <pc:sldChg chg="modNotesTx">
        <pc:chgData name="Liv Randi Lindseth" userId="1f3929d3-e148-4d6d-9340-b150de8fc256" providerId="ADAL" clId="{CB4B2471-5CA5-493C-86CE-7322975C8799}" dt="2020-10-21T08:46:57.791" v="6733" actId="6549"/>
        <pc:sldMkLst>
          <pc:docMk/>
          <pc:sldMk cId="1806970165" sldId="1064"/>
        </pc:sldMkLst>
      </pc:sldChg>
      <pc:sldChg chg="modSp mod modShow modNotesTx">
        <pc:chgData name="Liv Randi Lindseth" userId="1f3929d3-e148-4d6d-9340-b150de8fc256" providerId="ADAL" clId="{CB4B2471-5CA5-493C-86CE-7322975C8799}" dt="2020-10-22T10:11:59.407" v="13797" actId="2711"/>
        <pc:sldMkLst>
          <pc:docMk/>
          <pc:sldMk cId="4045917177" sldId="1065"/>
        </pc:sldMkLst>
        <pc:spChg chg="mod">
          <ac:chgData name="Liv Randi Lindseth" userId="1f3929d3-e148-4d6d-9340-b150de8fc256" providerId="ADAL" clId="{CB4B2471-5CA5-493C-86CE-7322975C8799}" dt="2020-10-22T10:11:59.407" v="13797" actId="2711"/>
          <ac:spMkLst>
            <pc:docMk/>
            <pc:sldMk cId="4045917177" sldId="1065"/>
            <ac:spMk id="2" creationId="{5F15F376-C66E-4690-BA90-A09FB7EFFB88}"/>
          </ac:spMkLst>
        </pc:spChg>
        <pc:spChg chg="mod">
          <ac:chgData name="Liv Randi Lindseth" userId="1f3929d3-e148-4d6d-9340-b150de8fc256" providerId="ADAL" clId="{CB4B2471-5CA5-493C-86CE-7322975C8799}" dt="2020-10-22T10:11:59.407" v="13797" actId="2711"/>
          <ac:spMkLst>
            <pc:docMk/>
            <pc:sldMk cId="4045917177" sldId="1065"/>
            <ac:spMk id="3" creationId="{81B55477-8481-4B5F-9B4F-22A4A41F605E}"/>
          </ac:spMkLst>
        </pc:spChg>
      </pc:sldChg>
      <pc:sldChg chg="modSp mod">
        <pc:chgData name="Liv Randi Lindseth" userId="1f3929d3-e148-4d6d-9340-b150de8fc256" providerId="ADAL" clId="{CB4B2471-5CA5-493C-86CE-7322975C8799}" dt="2020-10-22T10:55:34.325" v="15469" actId="14100"/>
        <pc:sldMkLst>
          <pc:docMk/>
          <pc:sldMk cId="2861478741" sldId="1066"/>
        </pc:sldMkLst>
        <pc:spChg chg="mod">
          <ac:chgData name="Liv Randi Lindseth" userId="1f3929d3-e148-4d6d-9340-b150de8fc256" providerId="ADAL" clId="{CB4B2471-5CA5-493C-86CE-7322975C8799}" dt="2020-10-22T10:11:59.407" v="13797" actId="2711"/>
          <ac:spMkLst>
            <pc:docMk/>
            <pc:sldMk cId="2861478741" sldId="1066"/>
            <ac:spMk id="2" creationId="{77F63AB0-F2F7-40E5-B277-6CAA1A6EFDDC}"/>
          </ac:spMkLst>
        </pc:spChg>
        <pc:spChg chg="mod">
          <ac:chgData name="Liv Randi Lindseth" userId="1f3929d3-e148-4d6d-9340-b150de8fc256" providerId="ADAL" clId="{CB4B2471-5CA5-493C-86CE-7322975C8799}" dt="2020-10-22T10:55:34.325" v="15469" actId="14100"/>
          <ac:spMkLst>
            <pc:docMk/>
            <pc:sldMk cId="2861478741" sldId="1066"/>
            <ac:spMk id="6" creationId="{070D5EF7-2B1F-4578-B090-6EB0161D5075}"/>
          </ac:spMkLst>
        </pc:spChg>
        <pc:spChg chg="mod">
          <ac:chgData name="Liv Randi Lindseth" userId="1f3929d3-e148-4d6d-9340-b150de8fc256" providerId="ADAL" clId="{CB4B2471-5CA5-493C-86CE-7322975C8799}" dt="2020-10-22T10:55:25.862" v="15468" actId="20577"/>
          <ac:spMkLst>
            <pc:docMk/>
            <pc:sldMk cId="2861478741" sldId="1066"/>
            <ac:spMk id="9" creationId="{7DD4CBED-3528-4947-8252-C35308D530DA}"/>
          </ac:spMkLst>
        </pc:spChg>
      </pc:sldChg>
      <pc:sldChg chg="addSp modSp mod modNotesTx">
        <pc:chgData name="Liv Randi Lindseth" userId="1f3929d3-e148-4d6d-9340-b150de8fc256" providerId="ADAL" clId="{CB4B2471-5CA5-493C-86CE-7322975C8799}" dt="2020-10-22T13:38:45.407" v="17788" actId="1076"/>
        <pc:sldMkLst>
          <pc:docMk/>
          <pc:sldMk cId="3564025368" sldId="1067"/>
        </pc:sldMkLst>
        <pc:spChg chg="mod">
          <ac:chgData name="Liv Randi Lindseth" userId="1f3929d3-e148-4d6d-9340-b150de8fc256" providerId="ADAL" clId="{CB4B2471-5CA5-493C-86CE-7322975C8799}" dt="2020-10-22T10:11:59.407" v="13797" actId="2711"/>
          <ac:spMkLst>
            <pc:docMk/>
            <pc:sldMk cId="3564025368" sldId="1067"/>
            <ac:spMk id="2" creationId="{5F15F376-C66E-4690-BA90-A09FB7EFFB88}"/>
          </ac:spMkLst>
        </pc:spChg>
        <pc:spChg chg="mod">
          <ac:chgData name="Liv Randi Lindseth" userId="1f3929d3-e148-4d6d-9340-b150de8fc256" providerId="ADAL" clId="{CB4B2471-5CA5-493C-86CE-7322975C8799}" dt="2020-10-22T10:59:14.365" v="15551" actId="12"/>
          <ac:spMkLst>
            <pc:docMk/>
            <pc:sldMk cId="3564025368" sldId="1067"/>
            <ac:spMk id="3" creationId="{81B55477-8481-4B5F-9B4F-22A4A41F605E}"/>
          </ac:spMkLst>
        </pc:spChg>
        <pc:picChg chg="add mod">
          <ac:chgData name="Liv Randi Lindseth" userId="1f3929d3-e148-4d6d-9340-b150de8fc256" providerId="ADAL" clId="{CB4B2471-5CA5-493C-86CE-7322975C8799}" dt="2020-10-22T13:38:45.407" v="17788" actId="1076"/>
          <ac:picMkLst>
            <pc:docMk/>
            <pc:sldMk cId="3564025368" sldId="1067"/>
            <ac:picMk id="8" creationId="{10EA40FD-F92F-404B-95F0-A1DE9EF355AD}"/>
          </ac:picMkLst>
        </pc:picChg>
      </pc:sldChg>
      <pc:sldChg chg="modSp">
        <pc:chgData name="Liv Randi Lindseth" userId="1f3929d3-e148-4d6d-9340-b150de8fc256" providerId="ADAL" clId="{CB4B2471-5CA5-493C-86CE-7322975C8799}" dt="2020-10-22T10:11:59.407" v="13797" actId="2711"/>
        <pc:sldMkLst>
          <pc:docMk/>
          <pc:sldMk cId="3934501510" sldId="1073"/>
        </pc:sldMkLst>
        <pc:spChg chg="mod">
          <ac:chgData name="Liv Randi Lindseth" userId="1f3929d3-e148-4d6d-9340-b150de8fc256" providerId="ADAL" clId="{CB4B2471-5CA5-493C-86CE-7322975C8799}" dt="2020-10-22T10:11:59.407" v="13797" actId="2711"/>
          <ac:spMkLst>
            <pc:docMk/>
            <pc:sldMk cId="3934501510" sldId="1073"/>
            <ac:spMk id="2" creationId="{61E946E8-EFEB-4FA3-B663-CE849C24D810}"/>
          </ac:spMkLst>
        </pc:spChg>
        <pc:spChg chg="mod">
          <ac:chgData name="Liv Randi Lindseth" userId="1f3929d3-e148-4d6d-9340-b150de8fc256" providerId="ADAL" clId="{CB4B2471-5CA5-493C-86CE-7322975C8799}" dt="2020-10-22T10:11:59.407" v="13797" actId="2711"/>
          <ac:spMkLst>
            <pc:docMk/>
            <pc:sldMk cId="3934501510" sldId="1073"/>
            <ac:spMk id="3" creationId="{229A5FDB-5F6E-482E-92DE-FA4AB1302C43}"/>
          </ac:spMkLst>
        </pc:spChg>
      </pc:sldChg>
      <pc:sldChg chg="modSp mod modAnim modNotesTx">
        <pc:chgData name="Liv Randi Lindseth" userId="1f3929d3-e148-4d6d-9340-b150de8fc256" providerId="ADAL" clId="{CB4B2471-5CA5-493C-86CE-7322975C8799}" dt="2020-10-22T10:11:59.407" v="13797" actId="2711"/>
        <pc:sldMkLst>
          <pc:docMk/>
          <pc:sldMk cId="1360396736" sldId="1074"/>
        </pc:sldMkLst>
        <pc:spChg chg="mod">
          <ac:chgData name="Liv Randi Lindseth" userId="1f3929d3-e148-4d6d-9340-b150de8fc256" providerId="ADAL" clId="{CB4B2471-5CA5-493C-86CE-7322975C8799}" dt="2020-10-22T10:11:59.407" v="13797" actId="2711"/>
          <ac:spMkLst>
            <pc:docMk/>
            <pc:sldMk cId="1360396736" sldId="1074"/>
            <ac:spMk id="2" creationId="{8C35B6D4-3435-4C2C-9617-D3DBA38C4E6E}"/>
          </ac:spMkLst>
        </pc:spChg>
        <pc:spChg chg="mod">
          <ac:chgData name="Liv Randi Lindseth" userId="1f3929d3-e148-4d6d-9340-b150de8fc256" providerId="ADAL" clId="{CB4B2471-5CA5-493C-86CE-7322975C8799}" dt="2020-10-22T10:11:59.407" v="13797" actId="2711"/>
          <ac:spMkLst>
            <pc:docMk/>
            <pc:sldMk cId="1360396736" sldId="1074"/>
            <ac:spMk id="3" creationId="{8860E812-134C-4CBF-B287-A1006D6CDCB4}"/>
          </ac:spMkLst>
        </pc:spChg>
      </pc:sldChg>
      <pc:sldChg chg="modSp del mod">
        <pc:chgData name="Liv Randi Lindseth" userId="1f3929d3-e148-4d6d-9340-b150de8fc256" providerId="ADAL" clId="{CB4B2471-5CA5-493C-86CE-7322975C8799}" dt="2020-10-20T10:44:11.204" v="4859" actId="2696"/>
        <pc:sldMkLst>
          <pc:docMk/>
          <pc:sldMk cId="2183796958" sldId="1075"/>
        </pc:sldMkLst>
        <pc:spChg chg="mod">
          <ac:chgData name="Liv Randi Lindseth" userId="1f3929d3-e148-4d6d-9340-b150de8fc256" providerId="ADAL" clId="{CB4B2471-5CA5-493C-86CE-7322975C8799}" dt="2020-10-20T10:36:28.565" v="4744" actId="20577"/>
          <ac:spMkLst>
            <pc:docMk/>
            <pc:sldMk cId="2183796958" sldId="1075"/>
            <ac:spMk id="2" creationId="{E658FCA3-E28E-4768-85F8-7E2A939DB312}"/>
          </ac:spMkLst>
        </pc:spChg>
      </pc:sldChg>
      <pc:sldChg chg="modSp mod">
        <pc:chgData name="Liv Randi Lindseth" userId="1f3929d3-e148-4d6d-9340-b150de8fc256" providerId="ADAL" clId="{CB4B2471-5CA5-493C-86CE-7322975C8799}" dt="2020-10-22T12:12:34.544" v="16442" actId="27636"/>
        <pc:sldMkLst>
          <pc:docMk/>
          <pc:sldMk cId="3561366973" sldId="1076"/>
        </pc:sldMkLst>
        <pc:spChg chg="mod">
          <ac:chgData name="Liv Randi Lindseth" userId="1f3929d3-e148-4d6d-9340-b150de8fc256" providerId="ADAL" clId="{CB4B2471-5CA5-493C-86CE-7322975C8799}" dt="2020-10-22T12:12:34.544" v="16442" actId="27636"/>
          <ac:spMkLst>
            <pc:docMk/>
            <pc:sldMk cId="3561366973" sldId="1076"/>
            <ac:spMk id="6" creationId="{00000000-0000-0000-0000-000000000000}"/>
          </ac:spMkLst>
        </pc:spChg>
      </pc:sldChg>
      <pc:sldChg chg="modSp mod modNotesTx">
        <pc:chgData name="Liv Randi Lindseth" userId="1f3929d3-e148-4d6d-9340-b150de8fc256" providerId="ADAL" clId="{CB4B2471-5CA5-493C-86CE-7322975C8799}" dt="2020-10-22T10:11:59.407" v="13797" actId="2711"/>
        <pc:sldMkLst>
          <pc:docMk/>
          <pc:sldMk cId="1363229623" sldId="1077"/>
        </pc:sldMkLst>
        <pc:spChg chg="mod">
          <ac:chgData name="Liv Randi Lindseth" userId="1f3929d3-e148-4d6d-9340-b150de8fc256" providerId="ADAL" clId="{CB4B2471-5CA5-493C-86CE-7322975C8799}" dt="2020-10-22T10:11:59.407" v="13797" actId="2711"/>
          <ac:spMkLst>
            <pc:docMk/>
            <pc:sldMk cId="1363229623" sldId="1077"/>
            <ac:spMk id="2" creationId="{E72B1EEF-D408-44DB-ACD9-A9D27D94D7FF}"/>
          </ac:spMkLst>
        </pc:spChg>
        <pc:spChg chg="mod">
          <ac:chgData name="Liv Randi Lindseth" userId="1f3929d3-e148-4d6d-9340-b150de8fc256" providerId="ADAL" clId="{CB4B2471-5CA5-493C-86CE-7322975C8799}" dt="2020-10-22T10:11:59.407" v="13797" actId="2711"/>
          <ac:spMkLst>
            <pc:docMk/>
            <pc:sldMk cId="1363229623" sldId="1077"/>
            <ac:spMk id="3" creationId="{AC758B09-4328-48E1-944E-F98F0C314271}"/>
          </ac:spMkLst>
        </pc:spChg>
      </pc:sldChg>
      <pc:sldChg chg="modSp mod">
        <pc:chgData name="Liv Randi Lindseth" userId="1f3929d3-e148-4d6d-9340-b150de8fc256" providerId="ADAL" clId="{CB4B2471-5CA5-493C-86CE-7322975C8799}" dt="2020-10-22T10:11:59.407" v="13797" actId="2711"/>
        <pc:sldMkLst>
          <pc:docMk/>
          <pc:sldMk cId="2141786383" sldId="1078"/>
        </pc:sldMkLst>
        <pc:spChg chg="mod">
          <ac:chgData name="Liv Randi Lindseth" userId="1f3929d3-e148-4d6d-9340-b150de8fc256" providerId="ADAL" clId="{CB4B2471-5CA5-493C-86CE-7322975C8799}" dt="2020-10-22T10:11:59.407" v="13797" actId="2711"/>
          <ac:spMkLst>
            <pc:docMk/>
            <pc:sldMk cId="2141786383" sldId="1078"/>
            <ac:spMk id="2" creationId="{E72B1EEF-D408-44DB-ACD9-A9D27D94D7FF}"/>
          </ac:spMkLst>
        </pc:spChg>
        <pc:spChg chg="mod">
          <ac:chgData name="Liv Randi Lindseth" userId="1f3929d3-e148-4d6d-9340-b150de8fc256" providerId="ADAL" clId="{CB4B2471-5CA5-493C-86CE-7322975C8799}" dt="2020-10-22T10:11:59.407" v="13797" actId="2711"/>
          <ac:spMkLst>
            <pc:docMk/>
            <pc:sldMk cId="2141786383" sldId="1078"/>
            <ac:spMk id="3" creationId="{AC758B09-4328-48E1-944E-F98F0C314271}"/>
          </ac:spMkLst>
        </pc:spChg>
      </pc:sldChg>
      <pc:sldChg chg="modSp mod">
        <pc:chgData name="Liv Randi Lindseth" userId="1f3929d3-e148-4d6d-9340-b150de8fc256" providerId="ADAL" clId="{CB4B2471-5CA5-493C-86CE-7322975C8799}" dt="2020-10-22T12:04:00.479" v="16391" actId="1076"/>
        <pc:sldMkLst>
          <pc:docMk/>
          <pc:sldMk cId="2631215117" sldId="1079"/>
        </pc:sldMkLst>
        <pc:spChg chg="mod">
          <ac:chgData name="Liv Randi Lindseth" userId="1f3929d3-e148-4d6d-9340-b150de8fc256" providerId="ADAL" clId="{CB4B2471-5CA5-493C-86CE-7322975C8799}" dt="2020-10-22T12:04:00.479" v="16391" actId="1076"/>
          <ac:spMkLst>
            <pc:docMk/>
            <pc:sldMk cId="2631215117" sldId="1079"/>
            <ac:spMk id="5" creationId="{78592DEB-F527-449C-B17F-D3A5A39EED23}"/>
          </ac:spMkLst>
        </pc:spChg>
        <pc:picChg chg="mod">
          <ac:chgData name="Liv Randi Lindseth" userId="1f3929d3-e148-4d6d-9340-b150de8fc256" providerId="ADAL" clId="{CB4B2471-5CA5-493C-86CE-7322975C8799}" dt="2020-10-22T12:03:55.130" v="16390" actId="1076"/>
          <ac:picMkLst>
            <pc:docMk/>
            <pc:sldMk cId="2631215117" sldId="1079"/>
            <ac:picMk id="4" creationId="{751524A9-4E99-4BD6-B6E6-C74D11395261}"/>
          </ac:picMkLst>
        </pc:picChg>
      </pc:sldChg>
      <pc:sldChg chg="del">
        <pc:chgData name="Liv Randi Lindseth" userId="1f3929d3-e148-4d6d-9340-b150de8fc256" providerId="ADAL" clId="{CB4B2471-5CA5-493C-86CE-7322975C8799}" dt="2020-10-21T10:56:02.505" v="10279" actId="47"/>
        <pc:sldMkLst>
          <pc:docMk/>
          <pc:sldMk cId="4093858913" sldId="1081"/>
        </pc:sldMkLst>
      </pc:sldChg>
      <pc:sldChg chg="addSp delSp modSp mod modClrScheme chgLayout modNotesTx">
        <pc:chgData name="Liv Randi Lindseth" userId="1f3929d3-e148-4d6d-9340-b150de8fc256" providerId="ADAL" clId="{CB4B2471-5CA5-493C-86CE-7322975C8799}" dt="2020-11-09T11:07:36.183" v="17821" actId="1076"/>
        <pc:sldMkLst>
          <pc:docMk/>
          <pc:sldMk cId="3401687281" sldId="1082"/>
        </pc:sldMkLst>
        <pc:spChg chg="del mod">
          <ac:chgData name="Liv Randi Lindseth" userId="1f3929d3-e148-4d6d-9340-b150de8fc256" providerId="ADAL" clId="{CB4B2471-5CA5-493C-86CE-7322975C8799}" dt="2020-10-22T11:54:43.612" v="16007" actId="478"/>
          <ac:spMkLst>
            <pc:docMk/>
            <pc:sldMk cId="3401687281" sldId="1082"/>
            <ac:spMk id="2" creationId="{F740E83A-0B76-4C30-93BC-6493AC818106}"/>
          </ac:spMkLst>
        </pc:spChg>
        <pc:spChg chg="add del mod">
          <ac:chgData name="Liv Randi Lindseth" userId="1f3929d3-e148-4d6d-9340-b150de8fc256" providerId="ADAL" clId="{CB4B2471-5CA5-493C-86CE-7322975C8799}" dt="2020-10-22T11:56:53.074" v="16174" actId="700"/>
          <ac:spMkLst>
            <pc:docMk/>
            <pc:sldMk cId="3401687281" sldId="1082"/>
            <ac:spMk id="5" creationId="{4B258CDF-4B23-4983-A67C-756AD783EEC0}"/>
          </ac:spMkLst>
        </pc:spChg>
        <pc:spChg chg="add mod ord">
          <ac:chgData name="Liv Randi Lindseth" userId="1f3929d3-e148-4d6d-9340-b150de8fc256" providerId="ADAL" clId="{CB4B2471-5CA5-493C-86CE-7322975C8799}" dt="2020-10-22T12:01:16.685" v="16367" actId="20577"/>
          <ac:spMkLst>
            <pc:docMk/>
            <pc:sldMk cId="3401687281" sldId="1082"/>
            <ac:spMk id="8" creationId="{E6C3A23A-12E5-4C30-9747-2825310C3878}"/>
          </ac:spMkLst>
        </pc:spChg>
        <pc:picChg chg="mod">
          <ac:chgData name="Liv Randi Lindseth" userId="1f3929d3-e148-4d6d-9340-b150de8fc256" providerId="ADAL" clId="{CB4B2471-5CA5-493C-86CE-7322975C8799}" dt="2020-11-09T11:07:36.183" v="17821" actId="1076"/>
          <ac:picMkLst>
            <pc:docMk/>
            <pc:sldMk cId="3401687281" sldId="1082"/>
            <ac:picMk id="6" creationId="{62E1B410-C237-4CDB-8168-81C1AE1994EF}"/>
          </ac:picMkLst>
        </pc:picChg>
        <pc:picChg chg="mod">
          <ac:chgData name="Liv Randi Lindseth" userId="1f3929d3-e148-4d6d-9340-b150de8fc256" providerId="ADAL" clId="{CB4B2471-5CA5-493C-86CE-7322975C8799}" dt="2020-10-22T11:57:18.333" v="16191" actId="1037"/>
          <ac:picMkLst>
            <pc:docMk/>
            <pc:sldMk cId="3401687281" sldId="1082"/>
            <ac:picMk id="7" creationId="{CF72E5AA-9566-4F9A-8329-00FC7BA77FD4}"/>
          </ac:picMkLst>
        </pc:picChg>
      </pc:sldChg>
      <pc:sldChg chg="modSp add mod">
        <pc:chgData name="Liv Randi Lindseth" userId="1f3929d3-e148-4d6d-9340-b150de8fc256" providerId="ADAL" clId="{CB4B2471-5CA5-493C-86CE-7322975C8799}" dt="2020-10-22T10:11:59.407" v="13797" actId="2711"/>
        <pc:sldMkLst>
          <pc:docMk/>
          <pc:sldMk cId="1468933567" sldId="1083"/>
        </pc:sldMkLst>
        <pc:spChg chg="mod">
          <ac:chgData name="Liv Randi Lindseth" userId="1f3929d3-e148-4d6d-9340-b150de8fc256" providerId="ADAL" clId="{CB4B2471-5CA5-493C-86CE-7322975C8799}" dt="2020-10-22T10:11:59.407" v="13797" actId="2711"/>
          <ac:spMkLst>
            <pc:docMk/>
            <pc:sldMk cId="1468933567" sldId="1083"/>
            <ac:spMk id="2" creationId="{5F15F376-C66E-4690-BA90-A09FB7EFFB88}"/>
          </ac:spMkLst>
        </pc:spChg>
        <pc:spChg chg="mod">
          <ac:chgData name="Liv Randi Lindseth" userId="1f3929d3-e148-4d6d-9340-b150de8fc256" providerId="ADAL" clId="{CB4B2471-5CA5-493C-86CE-7322975C8799}" dt="2020-10-22T10:11:59.407" v="13797" actId="2711"/>
          <ac:spMkLst>
            <pc:docMk/>
            <pc:sldMk cId="1468933567" sldId="1083"/>
            <ac:spMk id="3" creationId="{81B55477-8481-4B5F-9B4F-22A4A41F605E}"/>
          </ac:spMkLst>
        </pc:spChg>
      </pc:sldChg>
      <pc:sldChg chg="modSp add mod">
        <pc:chgData name="Liv Randi Lindseth" userId="1f3929d3-e148-4d6d-9340-b150de8fc256" providerId="ADAL" clId="{CB4B2471-5CA5-493C-86CE-7322975C8799}" dt="2020-10-22T10:11:59.407" v="13797" actId="2711"/>
        <pc:sldMkLst>
          <pc:docMk/>
          <pc:sldMk cId="2623998540" sldId="1084"/>
        </pc:sldMkLst>
        <pc:spChg chg="mod">
          <ac:chgData name="Liv Randi Lindseth" userId="1f3929d3-e148-4d6d-9340-b150de8fc256" providerId="ADAL" clId="{CB4B2471-5CA5-493C-86CE-7322975C8799}" dt="2020-10-22T10:11:59.407" v="13797" actId="2711"/>
          <ac:spMkLst>
            <pc:docMk/>
            <pc:sldMk cId="2623998540" sldId="1084"/>
            <ac:spMk id="2" creationId="{E658FCA3-E28E-4768-85F8-7E2A939DB312}"/>
          </ac:spMkLst>
        </pc:spChg>
        <pc:spChg chg="mod">
          <ac:chgData name="Liv Randi Lindseth" userId="1f3929d3-e148-4d6d-9340-b150de8fc256" providerId="ADAL" clId="{CB4B2471-5CA5-493C-86CE-7322975C8799}" dt="2020-10-22T10:11:59.407" v="13797" actId="2711"/>
          <ac:spMkLst>
            <pc:docMk/>
            <pc:sldMk cId="2623998540" sldId="1084"/>
            <ac:spMk id="3" creationId="{CCFB28F3-9912-4F92-B2E2-44B85575BB1E}"/>
          </ac:spMkLst>
        </pc:spChg>
      </pc:sldChg>
      <pc:sldChg chg="modSp add mod">
        <pc:chgData name="Liv Randi Lindseth" userId="1f3929d3-e148-4d6d-9340-b150de8fc256" providerId="ADAL" clId="{CB4B2471-5CA5-493C-86CE-7322975C8799}" dt="2020-10-22T10:11:59.407" v="13797" actId="2711"/>
        <pc:sldMkLst>
          <pc:docMk/>
          <pc:sldMk cId="2901150343" sldId="1085"/>
        </pc:sldMkLst>
        <pc:spChg chg="mod">
          <ac:chgData name="Liv Randi Lindseth" userId="1f3929d3-e148-4d6d-9340-b150de8fc256" providerId="ADAL" clId="{CB4B2471-5CA5-493C-86CE-7322975C8799}" dt="2020-10-22T10:11:59.407" v="13797" actId="2711"/>
          <ac:spMkLst>
            <pc:docMk/>
            <pc:sldMk cId="2901150343" sldId="1085"/>
            <ac:spMk id="2" creationId="{5F15F376-C66E-4690-BA90-A09FB7EFFB88}"/>
          </ac:spMkLst>
        </pc:spChg>
        <pc:spChg chg="mod">
          <ac:chgData name="Liv Randi Lindseth" userId="1f3929d3-e148-4d6d-9340-b150de8fc256" providerId="ADAL" clId="{CB4B2471-5CA5-493C-86CE-7322975C8799}" dt="2020-10-22T10:11:59.407" v="13797" actId="2711"/>
          <ac:spMkLst>
            <pc:docMk/>
            <pc:sldMk cId="2901150343" sldId="1085"/>
            <ac:spMk id="3" creationId="{81B55477-8481-4B5F-9B4F-22A4A41F605E}"/>
          </ac:spMkLst>
        </pc:spChg>
      </pc:sldChg>
      <pc:sldChg chg="modSp add modNotesTx">
        <pc:chgData name="Liv Randi Lindseth" userId="1f3929d3-e148-4d6d-9340-b150de8fc256" providerId="ADAL" clId="{CB4B2471-5CA5-493C-86CE-7322975C8799}" dt="2020-10-22T11:46:30.517" v="15697" actId="790"/>
        <pc:sldMkLst>
          <pc:docMk/>
          <pc:sldMk cId="2376131193" sldId="1086"/>
        </pc:sldMkLst>
        <pc:spChg chg="mod">
          <ac:chgData name="Liv Randi Lindseth" userId="1f3929d3-e148-4d6d-9340-b150de8fc256" providerId="ADAL" clId="{CB4B2471-5CA5-493C-86CE-7322975C8799}" dt="2020-10-22T10:11:59.407" v="13797" actId="2711"/>
          <ac:spMkLst>
            <pc:docMk/>
            <pc:sldMk cId="2376131193" sldId="1086"/>
            <ac:spMk id="2" creationId="{5F15F376-C66E-4690-BA90-A09FB7EFFB88}"/>
          </ac:spMkLst>
        </pc:spChg>
      </pc:sldChg>
      <pc:sldChg chg="add">
        <pc:chgData name="Liv Randi Lindseth" userId="1f3929d3-e148-4d6d-9340-b150de8fc256" providerId="ADAL" clId="{CB4B2471-5CA5-493C-86CE-7322975C8799}" dt="2020-10-21T10:55:59.303" v="10278"/>
        <pc:sldMkLst>
          <pc:docMk/>
          <pc:sldMk cId="2606523782" sldId="1087"/>
        </pc:sldMkLst>
      </pc:sldChg>
      <pc:sldChg chg="modSp add mod">
        <pc:chgData name="Liv Randi Lindseth" userId="1f3929d3-e148-4d6d-9340-b150de8fc256" providerId="ADAL" clId="{CB4B2471-5CA5-493C-86CE-7322975C8799}" dt="2020-10-22T11:46:52.190" v="15698" actId="1076"/>
        <pc:sldMkLst>
          <pc:docMk/>
          <pc:sldMk cId="3712021086" sldId="1088"/>
        </pc:sldMkLst>
        <pc:spChg chg="mod">
          <ac:chgData name="Liv Randi Lindseth" userId="1f3929d3-e148-4d6d-9340-b150de8fc256" providerId="ADAL" clId="{CB4B2471-5CA5-493C-86CE-7322975C8799}" dt="2020-10-22T10:11:59.407" v="13797" actId="2711"/>
          <ac:spMkLst>
            <pc:docMk/>
            <pc:sldMk cId="3712021086" sldId="1088"/>
            <ac:spMk id="2" creationId="{5F15F376-C66E-4690-BA90-A09FB7EFFB88}"/>
          </ac:spMkLst>
        </pc:spChg>
        <pc:spChg chg="mod">
          <ac:chgData name="Liv Randi Lindseth" userId="1f3929d3-e148-4d6d-9340-b150de8fc256" providerId="ADAL" clId="{CB4B2471-5CA5-493C-86CE-7322975C8799}" dt="2020-10-22T10:11:59.407" v="13797" actId="2711"/>
          <ac:spMkLst>
            <pc:docMk/>
            <pc:sldMk cId="3712021086" sldId="1088"/>
            <ac:spMk id="3" creationId="{81B55477-8481-4B5F-9B4F-22A4A41F605E}"/>
          </ac:spMkLst>
        </pc:spChg>
        <pc:picChg chg="mod">
          <ac:chgData name="Liv Randi Lindseth" userId="1f3929d3-e148-4d6d-9340-b150de8fc256" providerId="ADAL" clId="{CB4B2471-5CA5-493C-86CE-7322975C8799}" dt="2020-10-22T11:46:52.190" v="15698" actId="1076"/>
          <ac:picMkLst>
            <pc:docMk/>
            <pc:sldMk cId="3712021086" sldId="1088"/>
            <ac:picMk id="4" creationId="{09CEC3F2-249E-470F-956E-FDB172702C75}"/>
          </ac:picMkLst>
        </pc:picChg>
      </pc:sldChg>
      <pc:sldChg chg="modSp add">
        <pc:chgData name="Liv Randi Lindseth" userId="1f3929d3-e148-4d6d-9340-b150de8fc256" providerId="ADAL" clId="{CB4B2471-5CA5-493C-86CE-7322975C8799}" dt="2020-10-22T10:11:59.407" v="13797" actId="2711"/>
        <pc:sldMkLst>
          <pc:docMk/>
          <pc:sldMk cId="836884991" sldId="1089"/>
        </pc:sldMkLst>
        <pc:spChg chg="mod">
          <ac:chgData name="Liv Randi Lindseth" userId="1f3929d3-e148-4d6d-9340-b150de8fc256" providerId="ADAL" clId="{CB4B2471-5CA5-493C-86CE-7322975C8799}" dt="2020-10-22T10:11:59.407" v="13797" actId="2711"/>
          <ac:spMkLst>
            <pc:docMk/>
            <pc:sldMk cId="836884991" sldId="1089"/>
            <ac:spMk id="2" creationId="{5F15F376-C66E-4690-BA90-A09FB7EFFB88}"/>
          </ac:spMkLst>
        </pc:spChg>
        <pc:spChg chg="mod">
          <ac:chgData name="Liv Randi Lindseth" userId="1f3929d3-e148-4d6d-9340-b150de8fc256" providerId="ADAL" clId="{CB4B2471-5CA5-493C-86CE-7322975C8799}" dt="2020-10-22T10:11:59.407" v="13797" actId="2711"/>
          <ac:spMkLst>
            <pc:docMk/>
            <pc:sldMk cId="836884991" sldId="1089"/>
            <ac:spMk id="3" creationId="{81B55477-8481-4B5F-9B4F-22A4A41F605E}"/>
          </ac:spMkLst>
        </pc:spChg>
      </pc:sldChg>
      <pc:sldChg chg="modSp add">
        <pc:chgData name="Liv Randi Lindseth" userId="1f3929d3-e148-4d6d-9340-b150de8fc256" providerId="ADAL" clId="{CB4B2471-5CA5-493C-86CE-7322975C8799}" dt="2020-10-22T10:11:59.407" v="13797" actId="2711"/>
        <pc:sldMkLst>
          <pc:docMk/>
          <pc:sldMk cId="3886675164" sldId="1090"/>
        </pc:sldMkLst>
        <pc:spChg chg="mod">
          <ac:chgData name="Liv Randi Lindseth" userId="1f3929d3-e148-4d6d-9340-b150de8fc256" providerId="ADAL" clId="{CB4B2471-5CA5-493C-86CE-7322975C8799}" dt="2020-10-22T10:11:59.407" v="13797" actId="2711"/>
          <ac:spMkLst>
            <pc:docMk/>
            <pc:sldMk cId="3886675164" sldId="1090"/>
            <ac:spMk id="2" creationId="{5F15F376-C66E-4690-BA90-A09FB7EFFB88}"/>
          </ac:spMkLst>
        </pc:spChg>
        <pc:spChg chg="mod">
          <ac:chgData name="Liv Randi Lindseth" userId="1f3929d3-e148-4d6d-9340-b150de8fc256" providerId="ADAL" clId="{CB4B2471-5CA5-493C-86CE-7322975C8799}" dt="2020-10-22T10:11:59.407" v="13797" actId="2711"/>
          <ac:spMkLst>
            <pc:docMk/>
            <pc:sldMk cId="3886675164" sldId="1090"/>
            <ac:spMk id="3" creationId="{81B55477-8481-4B5F-9B4F-22A4A41F605E}"/>
          </ac:spMkLst>
        </pc:spChg>
      </pc:sldChg>
      <pc:sldChg chg="modSp add mod">
        <pc:chgData name="Liv Randi Lindseth" userId="1f3929d3-e148-4d6d-9340-b150de8fc256" providerId="ADAL" clId="{CB4B2471-5CA5-493C-86CE-7322975C8799}" dt="2020-10-22T10:11:59.407" v="13797" actId="2711"/>
        <pc:sldMkLst>
          <pc:docMk/>
          <pc:sldMk cId="1393379303" sldId="1091"/>
        </pc:sldMkLst>
        <pc:spChg chg="mod">
          <ac:chgData name="Liv Randi Lindseth" userId="1f3929d3-e148-4d6d-9340-b150de8fc256" providerId="ADAL" clId="{CB4B2471-5CA5-493C-86CE-7322975C8799}" dt="2020-10-22T10:11:59.407" v="13797" actId="2711"/>
          <ac:spMkLst>
            <pc:docMk/>
            <pc:sldMk cId="1393379303" sldId="1091"/>
            <ac:spMk id="2" creationId="{5F15F376-C66E-4690-BA90-A09FB7EFFB88}"/>
          </ac:spMkLst>
        </pc:spChg>
        <pc:spChg chg="mod">
          <ac:chgData name="Liv Randi Lindseth" userId="1f3929d3-e148-4d6d-9340-b150de8fc256" providerId="ADAL" clId="{CB4B2471-5CA5-493C-86CE-7322975C8799}" dt="2020-10-22T10:11:59.407" v="13797" actId="2711"/>
          <ac:spMkLst>
            <pc:docMk/>
            <pc:sldMk cId="1393379303" sldId="1091"/>
            <ac:spMk id="3" creationId="{81B55477-8481-4B5F-9B4F-22A4A41F605E}"/>
          </ac:spMkLst>
        </pc:spChg>
        <pc:picChg chg="mod">
          <ac:chgData name="Liv Randi Lindseth" userId="1f3929d3-e148-4d6d-9340-b150de8fc256" providerId="ADAL" clId="{CB4B2471-5CA5-493C-86CE-7322975C8799}" dt="2020-10-21T11:08:47.182" v="10449" actId="1076"/>
          <ac:picMkLst>
            <pc:docMk/>
            <pc:sldMk cId="1393379303" sldId="1091"/>
            <ac:picMk id="4" creationId="{E23FEAEE-92B6-4730-9CBB-C26D3B4FBDF3}"/>
          </ac:picMkLst>
        </pc:picChg>
        <pc:picChg chg="mod">
          <ac:chgData name="Liv Randi Lindseth" userId="1f3929d3-e148-4d6d-9340-b150de8fc256" providerId="ADAL" clId="{CB4B2471-5CA5-493C-86CE-7322975C8799}" dt="2020-10-21T11:08:52.826" v="10451" actId="14100"/>
          <ac:picMkLst>
            <pc:docMk/>
            <pc:sldMk cId="1393379303" sldId="1091"/>
            <ac:picMk id="9" creationId="{374791AA-EE5B-4C08-861E-C05D8330C68E}"/>
          </ac:picMkLst>
        </pc:picChg>
      </pc:sldChg>
      <pc:sldChg chg="modSp add">
        <pc:chgData name="Liv Randi Lindseth" userId="1f3929d3-e148-4d6d-9340-b150de8fc256" providerId="ADAL" clId="{CB4B2471-5CA5-493C-86CE-7322975C8799}" dt="2020-10-22T10:11:59.407" v="13797" actId="2711"/>
        <pc:sldMkLst>
          <pc:docMk/>
          <pc:sldMk cId="3313976311" sldId="1092"/>
        </pc:sldMkLst>
        <pc:spChg chg="mod">
          <ac:chgData name="Liv Randi Lindseth" userId="1f3929d3-e148-4d6d-9340-b150de8fc256" providerId="ADAL" clId="{CB4B2471-5CA5-493C-86CE-7322975C8799}" dt="2020-10-22T10:11:59.407" v="13797" actId="2711"/>
          <ac:spMkLst>
            <pc:docMk/>
            <pc:sldMk cId="3313976311" sldId="1092"/>
            <ac:spMk id="2" creationId="{5F15F376-C66E-4690-BA90-A09FB7EFFB88}"/>
          </ac:spMkLst>
        </pc:spChg>
        <pc:spChg chg="mod">
          <ac:chgData name="Liv Randi Lindseth" userId="1f3929d3-e148-4d6d-9340-b150de8fc256" providerId="ADAL" clId="{CB4B2471-5CA5-493C-86CE-7322975C8799}" dt="2020-10-22T10:11:59.407" v="13797" actId="2711"/>
          <ac:spMkLst>
            <pc:docMk/>
            <pc:sldMk cId="3313976311" sldId="1092"/>
            <ac:spMk id="3" creationId="{81B55477-8481-4B5F-9B4F-22A4A41F605E}"/>
          </ac:spMkLst>
        </pc:spChg>
      </pc:sldChg>
      <pc:sldChg chg="delSp add del setBg delDesignElem">
        <pc:chgData name="Liv Randi Lindseth" userId="1f3929d3-e148-4d6d-9340-b150de8fc256" providerId="ADAL" clId="{CB4B2471-5CA5-493C-86CE-7322975C8799}" dt="2020-10-21T11:13:27.926" v="10465" actId="47"/>
        <pc:sldMkLst>
          <pc:docMk/>
          <pc:sldMk cId="4041289730" sldId="1093"/>
        </pc:sldMkLst>
        <pc:spChg chg="del">
          <ac:chgData name="Liv Randi Lindseth" userId="1f3929d3-e148-4d6d-9340-b150de8fc256" providerId="ADAL" clId="{CB4B2471-5CA5-493C-86CE-7322975C8799}" dt="2020-10-21T11:13:18.458" v="10464"/>
          <ac:spMkLst>
            <pc:docMk/>
            <pc:sldMk cId="4041289730" sldId="1093"/>
            <ac:spMk id="14" creationId="{E48D01E3-AED1-46C9-B523-17A9461C00EB}"/>
          </ac:spMkLst>
        </pc:spChg>
        <pc:spChg chg="del">
          <ac:chgData name="Liv Randi Lindseth" userId="1f3929d3-e148-4d6d-9340-b150de8fc256" providerId="ADAL" clId="{CB4B2471-5CA5-493C-86CE-7322975C8799}" dt="2020-10-21T11:13:18.458" v="10464"/>
          <ac:spMkLst>
            <pc:docMk/>
            <pc:sldMk cId="4041289730" sldId="1093"/>
            <ac:spMk id="16" creationId="{7695FC05-2594-4673-AAC8-0FD2D0413A4F}"/>
          </ac:spMkLst>
        </pc:spChg>
        <pc:spChg chg="del">
          <ac:chgData name="Liv Randi Lindseth" userId="1f3929d3-e148-4d6d-9340-b150de8fc256" providerId="ADAL" clId="{CB4B2471-5CA5-493C-86CE-7322975C8799}" dt="2020-10-21T11:13:18.458" v="10464"/>
          <ac:spMkLst>
            <pc:docMk/>
            <pc:sldMk cId="4041289730" sldId="1093"/>
            <ac:spMk id="18" creationId="{DF327FF0-C38E-4831-A8A2-BD705672D281}"/>
          </ac:spMkLst>
        </pc:spChg>
        <pc:spChg chg="del">
          <ac:chgData name="Liv Randi Lindseth" userId="1f3929d3-e148-4d6d-9340-b150de8fc256" providerId="ADAL" clId="{CB4B2471-5CA5-493C-86CE-7322975C8799}" dt="2020-10-21T11:13:18.458" v="10464"/>
          <ac:spMkLst>
            <pc:docMk/>
            <pc:sldMk cId="4041289730" sldId="1093"/>
            <ac:spMk id="20" creationId="{13AC83F2-62BC-408B-8009-1BF496146533}"/>
          </ac:spMkLst>
        </pc:spChg>
      </pc:sldChg>
      <pc:sldChg chg="modSp add">
        <pc:chgData name="Liv Randi Lindseth" userId="1f3929d3-e148-4d6d-9340-b150de8fc256" providerId="ADAL" clId="{CB4B2471-5CA5-493C-86CE-7322975C8799}" dt="2020-10-22T10:11:59.407" v="13797" actId="2711"/>
        <pc:sldMkLst>
          <pc:docMk/>
          <pc:sldMk cId="98427077" sldId="1094"/>
        </pc:sldMkLst>
        <pc:spChg chg="mod">
          <ac:chgData name="Liv Randi Lindseth" userId="1f3929d3-e148-4d6d-9340-b150de8fc256" providerId="ADAL" clId="{CB4B2471-5CA5-493C-86CE-7322975C8799}" dt="2020-10-22T10:11:59.407" v="13797" actId="2711"/>
          <ac:spMkLst>
            <pc:docMk/>
            <pc:sldMk cId="98427077" sldId="1094"/>
            <ac:spMk id="2" creationId="{5F15F376-C66E-4690-BA90-A09FB7EFFB88}"/>
          </ac:spMkLst>
        </pc:spChg>
        <pc:spChg chg="mod">
          <ac:chgData name="Liv Randi Lindseth" userId="1f3929d3-e148-4d6d-9340-b150de8fc256" providerId="ADAL" clId="{CB4B2471-5CA5-493C-86CE-7322975C8799}" dt="2020-10-22T10:11:59.407" v="13797" actId="2711"/>
          <ac:spMkLst>
            <pc:docMk/>
            <pc:sldMk cId="98427077" sldId="1094"/>
            <ac:spMk id="3" creationId="{81B55477-8481-4B5F-9B4F-22A4A41F605E}"/>
          </ac:spMkLst>
        </pc:spChg>
      </pc:sldChg>
      <pc:sldChg chg="add del">
        <pc:chgData name="Liv Randi Lindseth" userId="1f3929d3-e148-4d6d-9340-b150de8fc256" providerId="ADAL" clId="{CB4B2471-5CA5-493C-86CE-7322975C8799}" dt="2020-10-21T11:34:38.635" v="11799" actId="2696"/>
        <pc:sldMkLst>
          <pc:docMk/>
          <pc:sldMk cId="3797561718" sldId="1094"/>
        </pc:sldMkLst>
      </pc:sldChg>
      <pc:sldChg chg="delSp modSp add del setBg delDesignElem">
        <pc:chgData name="Liv Randi Lindseth" userId="1f3929d3-e148-4d6d-9340-b150de8fc256" providerId="ADAL" clId="{CB4B2471-5CA5-493C-86CE-7322975C8799}" dt="2020-10-22T11:47:29.121" v="15699" actId="2696"/>
        <pc:sldMkLst>
          <pc:docMk/>
          <pc:sldMk cId="2784274196" sldId="1095"/>
        </pc:sldMkLst>
        <pc:spChg chg="mod">
          <ac:chgData name="Liv Randi Lindseth" userId="1f3929d3-e148-4d6d-9340-b150de8fc256" providerId="ADAL" clId="{CB4B2471-5CA5-493C-86CE-7322975C8799}" dt="2020-10-22T10:11:59.407" v="13797" actId="2711"/>
          <ac:spMkLst>
            <pc:docMk/>
            <pc:sldMk cId="2784274196" sldId="1095"/>
            <ac:spMk id="2" creationId="{D2FDF2F0-8723-4209-8018-39B5D75FB340}"/>
          </ac:spMkLst>
        </pc:spChg>
        <pc:spChg chg="mod">
          <ac:chgData name="Liv Randi Lindseth" userId="1f3929d3-e148-4d6d-9340-b150de8fc256" providerId="ADAL" clId="{CB4B2471-5CA5-493C-86CE-7322975C8799}" dt="2020-10-22T10:11:59.407" v="13797" actId="2711"/>
          <ac:spMkLst>
            <pc:docMk/>
            <pc:sldMk cId="2784274196" sldId="1095"/>
            <ac:spMk id="3" creationId="{0CEB6508-1AFC-4638-A463-0A2115620A68}"/>
          </ac:spMkLst>
        </pc:spChg>
        <pc:spChg chg="del">
          <ac:chgData name="Liv Randi Lindseth" userId="1f3929d3-e148-4d6d-9340-b150de8fc256" providerId="ADAL" clId="{CB4B2471-5CA5-493C-86CE-7322975C8799}" dt="2020-10-21T11:34:42.913" v="11801"/>
          <ac:spMkLst>
            <pc:docMk/>
            <pc:sldMk cId="2784274196" sldId="1095"/>
            <ac:spMk id="11" creationId="{E48D01E3-AED1-46C9-B523-17A9461C00EB}"/>
          </ac:spMkLst>
        </pc:spChg>
        <pc:spChg chg="del">
          <ac:chgData name="Liv Randi Lindseth" userId="1f3929d3-e148-4d6d-9340-b150de8fc256" providerId="ADAL" clId="{CB4B2471-5CA5-493C-86CE-7322975C8799}" dt="2020-10-21T11:34:42.913" v="11801"/>
          <ac:spMkLst>
            <pc:docMk/>
            <pc:sldMk cId="2784274196" sldId="1095"/>
            <ac:spMk id="12" creationId="{7695FC05-2594-4673-AAC8-0FD2D0413A4F}"/>
          </ac:spMkLst>
        </pc:spChg>
        <pc:spChg chg="del">
          <ac:chgData name="Liv Randi Lindseth" userId="1f3929d3-e148-4d6d-9340-b150de8fc256" providerId="ADAL" clId="{CB4B2471-5CA5-493C-86CE-7322975C8799}" dt="2020-10-21T11:34:42.913" v="11801"/>
          <ac:spMkLst>
            <pc:docMk/>
            <pc:sldMk cId="2784274196" sldId="1095"/>
            <ac:spMk id="13" creationId="{DF327FF0-C38E-4831-A8A2-BD705672D281}"/>
          </ac:spMkLst>
        </pc:spChg>
        <pc:spChg chg="del">
          <ac:chgData name="Liv Randi Lindseth" userId="1f3929d3-e148-4d6d-9340-b150de8fc256" providerId="ADAL" clId="{CB4B2471-5CA5-493C-86CE-7322975C8799}" dt="2020-10-21T11:34:42.913" v="11801"/>
          <ac:spMkLst>
            <pc:docMk/>
            <pc:sldMk cId="2784274196" sldId="1095"/>
            <ac:spMk id="15" creationId="{13AC83F2-62BC-408B-8009-1BF496146533}"/>
          </ac:spMkLst>
        </pc:spChg>
      </pc:sldChg>
      <pc:sldChg chg="addSp delSp modSp add del mod setBg delDesignElem">
        <pc:chgData name="Liv Randi Lindseth" userId="1f3929d3-e148-4d6d-9340-b150de8fc256" providerId="ADAL" clId="{CB4B2471-5CA5-493C-86CE-7322975C8799}" dt="2020-10-21T11:34:38.635" v="11799" actId="2696"/>
        <pc:sldMkLst>
          <pc:docMk/>
          <pc:sldMk cId="3736478603" sldId="1095"/>
        </pc:sldMkLst>
        <pc:spChg chg="mod">
          <ac:chgData name="Liv Randi Lindseth" userId="1f3929d3-e148-4d6d-9340-b150de8fc256" providerId="ADAL" clId="{CB4B2471-5CA5-493C-86CE-7322975C8799}" dt="2020-10-21T11:13:48.450" v="10468" actId="26606"/>
          <ac:spMkLst>
            <pc:docMk/>
            <pc:sldMk cId="3736478603" sldId="1095"/>
            <ac:spMk id="2" creationId="{D2FDF2F0-8723-4209-8018-39B5D75FB340}"/>
          </ac:spMkLst>
        </pc:spChg>
        <pc:spChg chg="mod">
          <ac:chgData name="Liv Randi Lindseth" userId="1f3929d3-e148-4d6d-9340-b150de8fc256" providerId="ADAL" clId="{CB4B2471-5CA5-493C-86CE-7322975C8799}" dt="2020-10-21T11:13:48.450" v="10468" actId="26606"/>
          <ac:spMkLst>
            <pc:docMk/>
            <pc:sldMk cId="3736478603" sldId="1095"/>
            <ac:spMk id="3" creationId="{0CEB6508-1AFC-4638-A463-0A2115620A68}"/>
          </ac:spMkLst>
        </pc:spChg>
        <pc:spChg chg="add">
          <ac:chgData name="Liv Randi Lindseth" userId="1f3929d3-e148-4d6d-9340-b150de8fc256" providerId="ADAL" clId="{CB4B2471-5CA5-493C-86CE-7322975C8799}" dt="2020-10-21T11:13:48.450" v="10468" actId="26606"/>
          <ac:spMkLst>
            <pc:docMk/>
            <pc:sldMk cId="3736478603" sldId="1095"/>
            <ac:spMk id="11" creationId="{E48D01E3-AED1-46C9-B523-17A9461C00EB}"/>
          </ac:spMkLst>
        </pc:spChg>
        <pc:spChg chg="add">
          <ac:chgData name="Liv Randi Lindseth" userId="1f3929d3-e148-4d6d-9340-b150de8fc256" providerId="ADAL" clId="{CB4B2471-5CA5-493C-86CE-7322975C8799}" dt="2020-10-21T11:13:48.450" v="10468" actId="26606"/>
          <ac:spMkLst>
            <pc:docMk/>
            <pc:sldMk cId="3736478603" sldId="1095"/>
            <ac:spMk id="12" creationId="{7695FC05-2594-4673-AAC8-0FD2D0413A4F}"/>
          </ac:spMkLst>
        </pc:spChg>
        <pc:spChg chg="add">
          <ac:chgData name="Liv Randi Lindseth" userId="1f3929d3-e148-4d6d-9340-b150de8fc256" providerId="ADAL" clId="{CB4B2471-5CA5-493C-86CE-7322975C8799}" dt="2020-10-21T11:13:48.450" v="10468" actId="26606"/>
          <ac:spMkLst>
            <pc:docMk/>
            <pc:sldMk cId="3736478603" sldId="1095"/>
            <ac:spMk id="13" creationId="{DF327FF0-C38E-4831-A8A2-BD705672D281}"/>
          </ac:spMkLst>
        </pc:spChg>
        <pc:spChg chg="del">
          <ac:chgData name="Liv Randi Lindseth" userId="1f3929d3-e148-4d6d-9340-b150de8fc256" providerId="ADAL" clId="{CB4B2471-5CA5-493C-86CE-7322975C8799}" dt="2020-10-21T11:13:35.822" v="10467"/>
          <ac:spMkLst>
            <pc:docMk/>
            <pc:sldMk cId="3736478603" sldId="1095"/>
            <ac:spMk id="14" creationId="{E48D01E3-AED1-46C9-B523-17A9461C00EB}"/>
          </ac:spMkLst>
        </pc:spChg>
        <pc:spChg chg="add">
          <ac:chgData name="Liv Randi Lindseth" userId="1f3929d3-e148-4d6d-9340-b150de8fc256" providerId="ADAL" clId="{CB4B2471-5CA5-493C-86CE-7322975C8799}" dt="2020-10-21T11:13:48.450" v="10468" actId="26606"/>
          <ac:spMkLst>
            <pc:docMk/>
            <pc:sldMk cId="3736478603" sldId="1095"/>
            <ac:spMk id="15" creationId="{13AC83F2-62BC-408B-8009-1BF496146533}"/>
          </ac:spMkLst>
        </pc:spChg>
        <pc:spChg chg="del">
          <ac:chgData name="Liv Randi Lindseth" userId="1f3929d3-e148-4d6d-9340-b150de8fc256" providerId="ADAL" clId="{CB4B2471-5CA5-493C-86CE-7322975C8799}" dt="2020-10-21T11:13:35.822" v="10467"/>
          <ac:spMkLst>
            <pc:docMk/>
            <pc:sldMk cId="3736478603" sldId="1095"/>
            <ac:spMk id="16" creationId="{7695FC05-2594-4673-AAC8-0FD2D0413A4F}"/>
          </ac:spMkLst>
        </pc:spChg>
        <pc:spChg chg="del">
          <ac:chgData name="Liv Randi Lindseth" userId="1f3929d3-e148-4d6d-9340-b150de8fc256" providerId="ADAL" clId="{CB4B2471-5CA5-493C-86CE-7322975C8799}" dt="2020-10-21T11:13:35.822" v="10467"/>
          <ac:spMkLst>
            <pc:docMk/>
            <pc:sldMk cId="3736478603" sldId="1095"/>
            <ac:spMk id="18" creationId="{DF327FF0-C38E-4831-A8A2-BD705672D281}"/>
          </ac:spMkLst>
        </pc:spChg>
        <pc:spChg chg="del">
          <ac:chgData name="Liv Randi Lindseth" userId="1f3929d3-e148-4d6d-9340-b150de8fc256" providerId="ADAL" clId="{CB4B2471-5CA5-493C-86CE-7322975C8799}" dt="2020-10-21T11:13:35.822" v="10467"/>
          <ac:spMkLst>
            <pc:docMk/>
            <pc:sldMk cId="3736478603" sldId="1095"/>
            <ac:spMk id="20" creationId="{13AC83F2-62BC-408B-8009-1BF496146533}"/>
          </ac:spMkLst>
        </pc:spChg>
        <pc:picChg chg="mod">
          <ac:chgData name="Liv Randi Lindseth" userId="1f3929d3-e148-4d6d-9340-b150de8fc256" providerId="ADAL" clId="{CB4B2471-5CA5-493C-86CE-7322975C8799}" dt="2020-10-21T11:14:15.212" v="10470" actId="1076"/>
          <ac:picMkLst>
            <pc:docMk/>
            <pc:sldMk cId="3736478603" sldId="1095"/>
            <ac:picMk id="5" creationId="{DE5A7445-1FFD-4623-B909-20EBC7EFD580}"/>
          </ac:picMkLst>
        </pc:picChg>
        <pc:picChg chg="mod">
          <ac:chgData name="Liv Randi Lindseth" userId="1f3929d3-e148-4d6d-9340-b150de8fc256" providerId="ADAL" clId="{CB4B2471-5CA5-493C-86CE-7322975C8799}" dt="2020-10-21T11:13:48.450" v="10468" actId="26606"/>
          <ac:picMkLst>
            <pc:docMk/>
            <pc:sldMk cId="3736478603" sldId="1095"/>
            <ac:picMk id="7" creationId="{57876BEA-266B-4F9F-AD48-E474CD069FF2}"/>
          </ac:picMkLst>
        </pc:picChg>
      </pc:sldChg>
      <pc:sldChg chg="addSp modSp add mod ord modNotesTx">
        <pc:chgData name="Liv Randi Lindseth" userId="1f3929d3-e148-4d6d-9340-b150de8fc256" providerId="ADAL" clId="{CB4B2471-5CA5-493C-86CE-7322975C8799}" dt="2020-10-22T11:51:51.590" v="15938" actId="255"/>
        <pc:sldMkLst>
          <pc:docMk/>
          <pc:sldMk cId="3212269641" sldId="1096"/>
        </pc:sldMkLst>
        <pc:spChg chg="mod">
          <ac:chgData name="Liv Randi Lindseth" userId="1f3929d3-e148-4d6d-9340-b150de8fc256" providerId="ADAL" clId="{CB4B2471-5CA5-493C-86CE-7322975C8799}" dt="2020-10-22T10:11:59.407" v="13797" actId="2711"/>
          <ac:spMkLst>
            <pc:docMk/>
            <pc:sldMk cId="3212269641" sldId="1096"/>
            <ac:spMk id="2" creationId="{5F15F376-C66E-4690-BA90-A09FB7EFFB88}"/>
          </ac:spMkLst>
        </pc:spChg>
        <pc:spChg chg="mod">
          <ac:chgData name="Liv Randi Lindseth" userId="1f3929d3-e148-4d6d-9340-b150de8fc256" providerId="ADAL" clId="{CB4B2471-5CA5-493C-86CE-7322975C8799}" dt="2020-10-22T11:51:51.590" v="15938" actId="255"/>
          <ac:spMkLst>
            <pc:docMk/>
            <pc:sldMk cId="3212269641" sldId="1096"/>
            <ac:spMk id="3" creationId="{81B55477-8481-4B5F-9B4F-22A4A41F605E}"/>
          </ac:spMkLst>
        </pc:spChg>
        <pc:picChg chg="add mod">
          <ac:chgData name="Liv Randi Lindseth" userId="1f3929d3-e148-4d6d-9340-b150de8fc256" providerId="ADAL" clId="{CB4B2471-5CA5-493C-86CE-7322975C8799}" dt="2020-10-21T11:28:52.457" v="11640" actId="1076"/>
          <ac:picMkLst>
            <pc:docMk/>
            <pc:sldMk cId="3212269641" sldId="1096"/>
            <ac:picMk id="4" creationId="{DB5CE788-CB26-4691-AF05-7910D291490B}"/>
          </ac:picMkLst>
        </pc:picChg>
        <pc:picChg chg="mod">
          <ac:chgData name="Liv Randi Lindseth" userId="1f3929d3-e148-4d6d-9340-b150de8fc256" providerId="ADAL" clId="{CB4B2471-5CA5-493C-86CE-7322975C8799}" dt="2020-10-21T11:28:50.296" v="11639" actId="1076"/>
          <ac:picMkLst>
            <pc:docMk/>
            <pc:sldMk cId="3212269641" sldId="1096"/>
            <ac:picMk id="5" creationId="{A774AB5F-6074-4D96-8591-DECF9F5FF7A2}"/>
          </ac:picMkLst>
        </pc:picChg>
        <pc:picChg chg="add mod">
          <ac:chgData name="Liv Randi Lindseth" userId="1f3929d3-e148-4d6d-9340-b150de8fc256" providerId="ADAL" clId="{CB4B2471-5CA5-493C-86CE-7322975C8799}" dt="2020-10-21T11:28:56.590" v="11642" actId="1076"/>
          <ac:picMkLst>
            <pc:docMk/>
            <pc:sldMk cId="3212269641" sldId="1096"/>
            <ac:picMk id="8" creationId="{162C15C7-B6C9-485E-A612-6104BA1213FF}"/>
          </ac:picMkLst>
        </pc:picChg>
      </pc:sldChg>
      <pc:sldChg chg="modSp add del">
        <pc:chgData name="Liv Randi Lindseth" userId="1f3929d3-e148-4d6d-9340-b150de8fc256" providerId="ADAL" clId="{CB4B2471-5CA5-493C-86CE-7322975C8799}" dt="2020-10-22T12:04:26.599" v="16392" actId="47"/>
        <pc:sldMkLst>
          <pc:docMk/>
          <pc:sldMk cId="1282493775" sldId="1097"/>
        </pc:sldMkLst>
        <pc:spChg chg="mod">
          <ac:chgData name="Liv Randi Lindseth" userId="1f3929d3-e148-4d6d-9340-b150de8fc256" providerId="ADAL" clId="{CB4B2471-5CA5-493C-86CE-7322975C8799}" dt="2020-10-22T10:11:59.407" v="13797" actId="2711"/>
          <ac:spMkLst>
            <pc:docMk/>
            <pc:sldMk cId="1282493775" sldId="1097"/>
            <ac:spMk id="2" creationId="{5F15F376-C66E-4690-BA90-A09FB7EFFB88}"/>
          </ac:spMkLst>
        </pc:spChg>
        <pc:spChg chg="mod">
          <ac:chgData name="Liv Randi Lindseth" userId="1f3929d3-e148-4d6d-9340-b150de8fc256" providerId="ADAL" clId="{CB4B2471-5CA5-493C-86CE-7322975C8799}" dt="2020-10-22T10:11:59.407" v="13797" actId="2711"/>
          <ac:spMkLst>
            <pc:docMk/>
            <pc:sldMk cId="1282493775" sldId="1097"/>
            <ac:spMk id="3" creationId="{81B55477-8481-4B5F-9B4F-22A4A41F605E}"/>
          </ac:spMkLst>
        </pc:spChg>
      </pc:sldChg>
      <pc:sldChg chg="modSp add del mod">
        <pc:chgData name="Liv Randi Lindseth" userId="1f3929d3-e148-4d6d-9340-b150de8fc256" providerId="ADAL" clId="{CB4B2471-5CA5-493C-86CE-7322975C8799}" dt="2020-10-21T11:35:04.349" v="11802" actId="2696"/>
        <pc:sldMkLst>
          <pc:docMk/>
          <pc:sldMk cId="4266253703" sldId="1097"/>
        </pc:sldMkLst>
        <pc:spChg chg="mod">
          <ac:chgData name="Liv Randi Lindseth" userId="1f3929d3-e148-4d6d-9340-b150de8fc256" providerId="ADAL" clId="{CB4B2471-5CA5-493C-86CE-7322975C8799}" dt="2020-10-21T11:31:19.263" v="11770" actId="404"/>
          <ac:spMkLst>
            <pc:docMk/>
            <pc:sldMk cId="4266253703" sldId="1097"/>
            <ac:spMk id="2" creationId="{5F15F376-C66E-4690-BA90-A09FB7EFFB88}"/>
          </ac:spMkLst>
        </pc:spChg>
        <pc:spChg chg="mod">
          <ac:chgData name="Liv Randi Lindseth" userId="1f3929d3-e148-4d6d-9340-b150de8fc256" providerId="ADAL" clId="{CB4B2471-5CA5-493C-86CE-7322975C8799}" dt="2020-10-21T11:31:41.019" v="11785" actId="20577"/>
          <ac:spMkLst>
            <pc:docMk/>
            <pc:sldMk cId="4266253703" sldId="1097"/>
            <ac:spMk id="3" creationId="{81B55477-8481-4B5F-9B4F-22A4A41F605E}"/>
          </ac:spMkLst>
        </pc:spChg>
      </pc:sldChg>
      <pc:sldChg chg="modSp add del">
        <pc:chgData name="Liv Randi Lindseth" userId="1f3929d3-e148-4d6d-9340-b150de8fc256" providerId="ADAL" clId="{CB4B2471-5CA5-493C-86CE-7322975C8799}" dt="2020-10-22T12:04:26.599" v="16392" actId="47"/>
        <pc:sldMkLst>
          <pc:docMk/>
          <pc:sldMk cId="876678273" sldId="1098"/>
        </pc:sldMkLst>
        <pc:spChg chg="mod">
          <ac:chgData name="Liv Randi Lindseth" userId="1f3929d3-e148-4d6d-9340-b150de8fc256" providerId="ADAL" clId="{CB4B2471-5CA5-493C-86CE-7322975C8799}" dt="2020-10-22T10:11:59.407" v="13797" actId="2711"/>
          <ac:spMkLst>
            <pc:docMk/>
            <pc:sldMk cId="876678273" sldId="1098"/>
            <ac:spMk id="2" creationId="{5F15F376-C66E-4690-BA90-A09FB7EFFB88}"/>
          </ac:spMkLst>
        </pc:spChg>
        <pc:spChg chg="mod">
          <ac:chgData name="Liv Randi Lindseth" userId="1f3929d3-e148-4d6d-9340-b150de8fc256" providerId="ADAL" clId="{CB4B2471-5CA5-493C-86CE-7322975C8799}" dt="2020-10-22T10:11:59.407" v="13797" actId="2711"/>
          <ac:spMkLst>
            <pc:docMk/>
            <pc:sldMk cId="876678273" sldId="1098"/>
            <ac:spMk id="3" creationId="{81B55477-8481-4B5F-9B4F-22A4A41F605E}"/>
          </ac:spMkLst>
        </pc:spChg>
      </pc:sldChg>
      <pc:sldChg chg="modSp add del mod">
        <pc:chgData name="Liv Randi Lindseth" userId="1f3929d3-e148-4d6d-9340-b150de8fc256" providerId="ADAL" clId="{CB4B2471-5CA5-493C-86CE-7322975C8799}" dt="2020-10-21T11:35:04.349" v="11802" actId="2696"/>
        <pc:sldMkLst>
          <pc:docMk/>
          <pc:sldMk cId="3319068135" sldId="1098"/>
        </pc:sldMkLst>
        <pc:spChg chg="mod">
          <ac:chgData name="Liv Randi Lindseth" userId="1f3929d3-e148-4d6d-9340-b150de8fc256" providerId="ADAL" clId="{CB4B2471-5CA5-493C-86CE-7322975C8799}" dt="2020-10-21T11:31:14.707" v="11769" actId="404"/>
          <ac:spMkLst>
            <pc:docMk/>
            <pc:sldMk cId="3319068135" sldId="1098"/>
            <ac:spMk id="2" creationId="{5F15F376-C66E-4690-BA90-A09FB7EFFB88}"/>
          </ac:spMkLst>
        </pc:spChg>
        <pc:spChg chg="mod">
          <ac:chgData name="Liv Randi Lindseth" userId="1f3929d3-e148-4d6d-9340-b150de8fc256" providerId="ADAL" clId="{CB4B2471-5CA5-493C-86CE-7322975C8799}" dt="2020-10-21T11:31:30.518" v="11776" actId="20577"/>
          <ac:spMkLst>
            <pc:docMk/>
            <pc:sldMk cId="3319068135" sldId="1098"/>
            <ac:spMk id="3" creationId="{81B55477-8481-4B5F-9B4F-22A4A41F605E}"/>
          </ac:spMkLst>
        </pc:spChg>
      </pc:sldChg>
      <pc:sldChg chg="add">
        <pc:chgData name="Liv Randi Lindseth" userId="1f3929d3-e148-4d6d-9340-b150de8fc256" providerId="ADAL" clId="{CB4B2471-5CA5-493C-86CE-7322975C8799}" dt="2020-10-21T11:31:59" v="11786"/>
        <pc:sldMkLst>
          <pc:docMk/>
          <pc:sldMk cId="1602025160" sldId="1099"/>
        </pc:sldMkLst>
      </pc:sldChg>
      <pc:sldChg chg="addSp delSp modSp add mod setBg delDesignElem">
        <pc:chgData name="Liv Randi Lindseth" userId="1f3929d3-e148-4d6d-9340-b150de8fc256" providerId="ADAL" clId="{CB4B2471-5CA5-493C-86CE-7322975C8799}" dt="2020-10-22T09:29:33.101" v="12081" actId="20577"/>
        <pc:sldMkLst>
          <pc:docMk/>
          <pc:sldMk cId="1172680771" sldId="1100"/>
        </pc:sldMkLst>
        <pc:spChg chg="ord">
          <ac:chgData name="Liv Randi Lindseth" userId="1f3929d3-e148-4d6d-9340-b150de8fc256" providerId="ADAL" clId="{CB4B2471-5CA5-493C-86CE-7322975C8799}" dt="2020-10-22T09:12:32.078" v="11806" actId="26606"/>
          <ac:spMkLst>
            <pc:docMk/>
            <pc:sldMk cId="1172680771" sldId="1100"/>
            <ac:spMk id="8" creationId="{00000000-0000-0000-0000-000000000000}"/>
          </ac:spMkLst>
        </pc:spChg>
        <pc:spChg chg="mod">
          <ac:chgData name="Liv Randi Lindseth" userId="1f3929d3-e148-4d6d-9340-b150de8fc256" providerId="ADAL" clId="{CB4B2471-5CA5-493C-86CE-7322975C8799}" dt="2020-10-22T09:29:33.101" v="12081" actId="20577"/>
          <ac:spMkLst>
            <pc:docMk/>
            <pc:sldMk cId="1172680771" sldId="1100"/>
            <ac:spMk id="9" creationId="{00000000-0000-0000-0000-000000000000}"/>
          </ac:spMkLst>
        </pc:spChg>
        <pc:spChg chg="add">
          <ac:chgData name="Liv Randi Lindseth" userId="1f3929d3-e148-4d6d-9340-b150de8fc256" providerId="ADAL" clId="{CB4B2471-5CA5-493C-86CE-7322975C8799}" dt="2020-10-22T09:12:32.078" v="11806" actId="26606"/>
          <ac:spMkLst>
            <pc:docMk/>
            <pc:sldMk cId="1172680771" sldId="1100"/>
            <ac:spMk id="15" creationId="{21D53CA0-FDE7-4B62-AE74-A671E6B82DC8}"/>
          </ac:spMkLst>
        </pc:spChg>
        <pc:spChg chg="add">
          <ac:chgData name="Liv Randi Lindseth" userId="1f3929d3-e148-4d6d-9340-b150de8fc256" providerId="ADAL" clId="{CB4B2471-5CA5-493C-86CE-7322975C8799}" dt="2020-10-22T09:12:32.078" v="11806" actId="26606"/>
          <ac:spMkLst>
            <pc:docMk/>
            <pc:sldMk cId="1172680771" sldId="1100"/>
            <ac:spMk id="16" creationId="{06FA22A8-DAD2-4DBF-BCF6-AA00E9D83620}"/>
          </ac:spMkLst>
        </pc:spChg>
        <pc:spChg chg="del">
          <ac:chgData name="Liv Randi Lindseth" userId="1f3929d3-e148-4d6d-9340-b150de8fc256" providerId="ADAL" clId="{CB4B2471-5CA5-493C-86CE-7322975C8799}" dt="2020-10-22T09:12:18.374" v="11805"/>
          <ac:spMkLst>
            <pc:docMk/>
            <pc:sldMk cId="1172680771" sldId="1100"/>
            <ac:spMk id="18" creationId="{38247643-37AB-47DE-B7BD-7A64FEB13371}"/>
          </ac:spMkLst>
        </pc:spChg>
        <pc:spChg chg="add">
          <ac:chgData name="Liv Randi Lindseth" userId="1f3929d3-e148-4d6d-9340-b150de8fc256" providerId="ADAL" clId="{CB4B2471-5CA5-493C-86CE-7322975C8799}" dt="2020-10-22T09:12:32.078" v="11806" actId="26606"/>
          <ac:spMkLst>
            <pc:docMk/>
            <pc:sldMk cId="1172680771" sldId="1100"/>
            <ac:spMk id="19" creationId="{69C5F1CC-81CF-4FB4-9977-391DF5B090C7}"/>
          </ac:spMkLst>
        </pc:spChg>
        <pc:spChg chg="del">
          <ac:chgData name="Liv Randi Lindseth" userId="1f3929d3-e148-4d6d-9340-b150de8fc256" providerId="ADAL" clId="{CB4B2471-5CA5-493C-86CE-7322975C8799}" dt="2020-10-22T09:12:18.374" v="11805"/>
          <ac:spMkLst>
            <pc:docMk/>
            <pc:sldMk cId="1172680771" sldId="1100"/>
            <ac:spMk id="20" creationId="{AEBC3119-F8E7-4266-91B8-7A1E808B481B}"/>
          </ac:spMkLst>
        </pc:spChg>
        <pc:spChg chg="add">
          <ac:chgData name="Liv Randi Lindseth" userId="1f3929d3-e148-4d6d-9340-b150de8fc256" providerId="ADAL" clId="{CB4B2471-5CA5-493C-86CE-7322975C8799}" dt="2020-10-22T09:12:32.078" v="11806" actId="26606"/>
          <ac:spMkLst>
            <pc:docMk/>
            <pc:sldMk cId="1172680771" sldId="1100"/>
            <ac:spMk id="21" creationId="{AFDD4421-3DEC-4941-9625-756F8B5C6BB8}"/>
          </ac:spMkLst>
        </pc:spChg>
        <pc:spChg chg="del">
          <ac:chgData name="Liv Randi Lindseth" userId="1f3929d3-e148-4d6d-9340-b150de8fc256" providerId="ADAL" clId="{CB4B2471-5CA5-493C-86CE-7322975C8799}" dt="2020-10-22T09:12:18.374" v="11805"/>
          <ac:spMkLst>
            <pc:docMk/>
            <pc:sldMk cId="1172680771" sldId="1100"/>
            <ac:spMk id="24" creationId="{990D0034-F768-41E7-85D4-F38C4DE85770}"/>
          </ac:spMkLst>
        </pc:spChg>
        <pc:spChg chg="del">
          <ac:chgData name="Liv Randi Lindseth" userId="1f3929d3-e148-4d6d-9340-b150de8fc256" providerId="ADAL" clId="{CB4B2471-5CA5-493C-86CE-7322975C8799}" dt="2020-10-22T09:12:18.374" v="11805"/>
          <ac:spMkLst>
            <pc:docMk/>
            <pc:sldMk cId="1172680771" sldId="1100"/>
            <ac:spMk id="26" creationId="{C4F7E42D-8B5A-4FC8-81CD-9E60171F7FA8}"/>
          </ac:spMkLst>
        </pc:spChg>
        <pc:spChg chg="del">
          <ac:chgData name="Liv Randi Lindseth" userId="1f3929d3-e148-4d6d-9340-b150de8fc256" providerId="ADAL" clId="{CB4B2471-5CA5-493C-86CE-7322975C8799}" dt="2020-10-22T09:12:18.374" v="11805"/>
          <ac:spMkLst>
            <pc:docMk/>
            <pc:sldMk cId="1172680771" sldId="1100"/>
            <ac:spMk id="28" creationId="{8C04651D-B9F4-4935-A02D-364153FBDF54}"/>
          </ac:spMkLst>
        </pc:spChg>
        <pc:picChg chg="mod">
          <ac:chgData name="Liv Randi Lindseth" userId="1f3929d3-e148-4d6d-9340-b150de8fc256" providerId="ADAL" clId="{CB4B2471-5CA5-493C-86CE-7322975C8799}" dt="2020-10-22T09:12:32.078" v="11806" actId="26606"/>
          <ac:picMkLst>
            <pc:docMk/>
            <pc:sldMk cId="1172680771" sldId="1100"/>
            <ac:picMk id="13" creationId="{00000000-0000-0000-0000-000000000000}"/>
          </ac:picMkLst>
        </pc:picChg>
        <pc:cxnChg chg="add">
          <ac:chgData name="Liv Randi Lindseth" userId="1f3929d3-e148-4d6d-9340-b150de8fc256" providerId="ADAL" clId="{CB4B2471-5CA5-493C-86CE-7322975C8799}" dt="2020-10-22T09:12:32.078" v="11806" actId="26606"/>
          <ac:cxnSpMkLst>
            <pc:docMk/>
            <pc:sldMk cId="1172680771" sldId="1100"/>
            <ac:cxnSpMk id="17" creationId="{38CF2381-9166-48DC-8859-93B6A589395C}"/>
          </ac:cxnSpMkLst>
        </pc:cxnChg>
        <pc:cxnChg chg="del">
          <ac:chgData name="Liv Randi Lindseth" userId="1f3929d3-e148-4d6d-9340-b150de8fc256" providerId="ADAL" clId="{CB4B2471-5CA5-493C-86CE-7322975C8799}" dt="2020-10-22T09:12:18.374" v="11805"/>
          <ac:cxnSpMkLst>
            <pc:docMk/>
            <pc:sldMk cId="1172680771" sldId="1100"/>
            <ac:cxnSpMk id="22" creationId="{57D15890-6502-4FAA-AB03-AFAC88EE29D1}"/>
          </ac:cxnSpMkLst>
        </pc:cxnChg>
      </pc:sldChg>
      <pc:sldChg chg="addSp modSp add mod modNotesTx">
        <pc:chgData name="Liv Randi Lindseth" userId="1f3929d3-e148-4d6d-9340-b150de8fc256" providerId="ADAL" clId="{CB4B2471-5CA5-493C-86CE-7322975C8799}" dt="2020-10-22T09:45:49.064" v="12901" actId="20577"/>
        <pc:sldMkLst>
          <pc:docMk/>
          <pc:sldMk cId="1793363716" sldId="1101"/>
        </pc:sldMkLst>
        <pc:spChg chg="mod">
          <ac:chgData name="Liv Randi Lindseth" userId="1f3929d3-e148-4d6d-9340-b150de8fc256" providerId="ADAL" clId="{CB4B2471-5CA5-493C-86CE-7322975C8799}" dt="2020-10-22T09:45:49.064" v="12901" actId="20577"/>
          <ac:spMkLst>
            <pc:docMk/>
            <pc:sldMk cId="1793363716" sldId="1101"/>
            <ac:spMk id="3" creationId="{00000000-0000-0000-0000-000000000000}"/>
          </ac:spMkLst>
        </pc:spChg>
        <pc:spChg chg="mod">
          <ac:chgData name="Liv Randi Lindseth" userId="1f3929d3-e148-4d6d-9340-b150de8fc256" providerId="ADAL" clId="{CB4B2471-5CA5-493C-86CE-7322975C8799}" dt="2020-10-22T09:33:08.759" v="12229" actId="20577"/>
          <ac:spMkLst>
            <pc:docMk/>
            <pc:sldMk cId="1793363716" sldId="1101"/>
            <ac:spMk id="4" creationId="{00000000-0000-0000-0000-000000000000}"/>
          </ac:spMkLst>
        </pc:spChg>
        <pc:picChg chg="add mod">
          <ac:chgData name="Liv Randi Lindseth" userId="1f3929d3-e148-4d6d-9340-b150de8fc256" providerId="ADAL" clId="{CB4B2471-5CA5-493C-86CE-7322975C8799}" dt="2020-10-22T09:13:20.488" v="11812" actId="1076"/>
          <ac:picMkLst>
            <pc:docMk/>
            <pc:sldMk cId="1793363716" sldId="1101"/>
            <ac:picMk id="2" creationId="{FA0E9FA4-870B-4191-A034-9D8008A61C97}"/>
          </ac:picMkLst>
        </pc:picChg>
        <pc:picChg chg="mod">
          <ac:chgData name="Liv Randi Lindseth" userId="1f3929d3-e148-4d6d-9340-b150de8fc256" providerId="ADAL" clId="{CB4B2471-5CA5-493C-86CE-7322975C8799}" dt="2020-10-22T09:44:49.352" v="12879" actId="1076"/>
          <ac:picMkLst>
            <pc:docMk/>
            <pc:sldMk cId="1793363716" sldId="1101"/>
            <ac:picMk id="5" creationId="{174E76D2-7F2D-4A1E-90CA-6C9A0448EF24}"/>
          </ac:picMkLst>
        </pc:picChg>
      </pc:sldChg>
      <pc:sldChg chg="addSp modSp add mod modNotesTx">
        <pc:chgData name="Liv Randi Lindseth" userId="1f3929d3-e148-4d6d-9340-b150de8fc256" providerId="ADAL" clId="{CB4B2471-5CA5-493C-86CE-7322975C8799}" dt="2020-10-22T09:59:12.283" v="13184" actId="22"/>
        <pc:sldMkLst>
          <pc:docMk/>
          <pc:sldMk cId="235063814" sldId="1102"/>
        </pc:sldMkLst>
        <pc:spChg chg="mod">
          <ac:chgData name="Liv Randi Lindseth" userId="1f3929d3-e148-4d6d-9340-b150de8fc256" providerId="ADAL" clId="{CB4B2471-5CA5-493C-86CE-7322975C8799}" dt="2020-10-22T09:50:28.300" v="13138" actId="14100"/>
          <ac:spMkLst>
            <pc:docMk/>
            <pc:sldMk cId="235063814" sldId="1102"/>
            <ac:spMk id="3" creationId="{00000000-0000-0000-0000-000000000000}"/>
          </ac:spMkLst>
        </pc:spChg>
        <pc:spChg chg="mod">
          <ac:chgData name="Liv Randi Lindseth" userId="1f3929d3-e148-4d6d-9340-b150de8fc256" providerId="ADAL" clId="{CB4B2471-5CA5-493C-86CE-7322975C8799}" dt="2020-10-22T09:48:02.003" v="13043" actId="20577"/>
          <ac:spMkLst>
            <pc:docMk/>
            <pc:sldMk cId="235063814" sldId="1102"/>
            <ac:spMk id="4" creationId="{00000000-0000-0000-0000-000000000000}"/>
          </ac:spMkLst>
        </pc:spChg>
        <pc:spChg chg="mod">
          <ac:chgData name="Liv Randi Lindseth" userId="1f3929d3-e148-4d6d-9340-b150de8fc256" providerId="ADAL" clId="{CB4B2471-5CA5-493C-86CE-7322975C8799}" dt="2020-10-22T09:49:33.845" v="13085" actId="1076"/>
          <ac:spMkLst>
            <pc:docMk/>
            <pc:sldMk cId="235063814" sldId="1102"/>
            <ac:spMk id="7" creationId="{3C3DEE8A-897F-4AE7-A718-59286BA7B2C8}"/>
          </ac:spMkLst>
        </pc:spChg>
        <pc:picChg chg="add">
          <ac:chgData name="Liv Randi Lindseth" userId="1f3929d3-e148-4d6d-9340-b150de8fc256" providerId="ADAL" clId="{CB4B2471-5CA5-493C-86CE-7322975C8799}" dt="2020-10-22T09:59:12.283" v="13184" actId="22"/>
          <ac:picMkLst>
            <pc:docMk/>
            <pc:sldMk cId="235063814" sldId="1102"/>
            <ac:picMk id="2" creationId="{9723F408-FF86-45EC-A2D5-5C05AB2EF25C}"/>
          </ac:picMkLst>
        </pc:picChg>
        <pc:picChg chg="mod">
          <ac:chgData name="Liv Randi Lindseth" userId="1f3929d3-e148-4d6d-9340-b150de8fc256" providerId="ADAL" clId="{CB4B2471-5CA5-493C-86CE-7322975C8799}" dt="2020-10-22T09:49:25.889" v="13084" actId="1076"/>
          <ac:picMkLst>
            <pc:docMk/>
            <pc:sldMk cId="235063814" sldId="1102"/>
            <ac:picMk id="5" creationId="{DECF5C33-17E8-4F0C-99AC-59775FC6A746}"/>
          </ac:picMkLst>
        </pc:picChg>
      </pc:sldChg>
      <pc:sldChg chg="addSp delSp modSp add mod setBg modNotesTx">
        <pc:chgData name="Liv Randi Lindseth" userId="1f3929d3-e148-4d6d-9340-b150de8fc256" providerId="ADAL" clId="{CB4B2471-5CA5-493C-86CE-7322975C8799}" dt="2020-10-22T09:59:38.488" v="13189" actId="1076"/>
        <pc:sldMkLst>
          <pc:docMk/>
          <pc:sldMk cId="2722719775" sldId="1103"/>
        </pc:sldMkLst>
        <pc:spChg chg="mod">
          <ac:chgData name="Liv Randi Lindseth" userId="1f3929d3-e148-4d6d-9340-b150de8fc256" providerId="ADAL" clId="{CB4B2471-5CA5-493C-86CE-7322975C8799}" dt="2020-10-22T09:54:51.943" v="13178" actId="26606"/>
          <ac:spMkLst>
            <pc:docMk/>
            <pc:sldMk cId="2722719775" sldId="1103"/>
            <ac:spMk id="3" creationId="{00000000-0000-0000-0000-000000000000}"/>
          </ac:spMkLst>
        </pc:spChg>
        <pc:spChg chg="mod">
          <ac:chgData name="Liv Randi Lindseth" userId="1f3929d3-e148-4d6d-9340-b150de8fc256" providerId="ADAL" clId="{CB4B2471-5CA5-493C-86CE-7322975C8799}" dt="2020-10-22T09:55:45.095" v="13183" actId="790"/>
          <ac:spMkLst>
            <pc:docMk/>
            <pc:sldMk cId="2722719775" sldId="1103"/>
            <ac:spMk id="4" creationId="{00000000-0000-0000-0000-000000000000}"/>
          </ac:spMkLst>
        </pc:spChg>
        <pc:spChg chg="add">
          <ac:chgData name="Liv Randi Lindseth" userId="1f3929d3-e148-4d6d-9340-b150de8fc256" providerId="ADAL" clId="{CB4B2471-5CA5-493C-86CE-7322975C8799}" dt="2020-10-22T09:54:51.943" v="13178" actId="26606"/>
          <ac:spMkLst>
            <pc:docMk/>
            <pc:sldMk cId="2722719775" sldId="1103"/>
            <ac:spMk id="16" creationId="{38247643-37AB-47DE-B7BD-7A64FEB13371}"/>
          </ac:spMkLst>
        </pc:spChg>
        <pc:spChg chg="add">
          <ac:chgData name="Liv Randi Lindseth" userId="1f3929d3-e148-4d6d-9340-b150de8fc256" providerId="ADAL" clId="{CB4B2471-5CA5-493C-86CE-7322975C8799}" dt="2020-10-22T09:54:51.943" v="13178" actId="26606"/>
          <ac:spMkLst>
            <pc:docMk/>
            <pc:sldMk cId="2722719775" sldId="1103"/>
            <ac:spMk id="18" creationId="{AEBC3119-F8E7-4266-91B8-7A1E808B481B}"/>
          </ac:spMkLst>
        </pc:spChg>
        <pc:spChg chg="add">
          <ac:chgData name="Liv Randi Lindseth" userId="1f3929d3-e148-4d6d-9340-b150de8fc256" providerId="ADAL" clId="{CB4B2471-5CA5-493C-86CE-7322975C8799}" dt="2020-10-22T09:54:51.943" v="13178" actId="26606"/>
          <ac:spMkLst>
            <pc:docMk/>
            <pc:sldMk cId="2722719775" sldId="1103"/>
            <ac:spMk id="22" creationId="{311973C2-EB8B-452A-A698-4A252FD3AE28}"/>
          </ac:spMkLst>
        </pc:spChg>
        <pc:spChg chg="add">
          <ac:chgData name="Liv Randi Lindseth" userId="1f3929d3-e148-4d6d-9340-b150de8fc256" providerId="ADAL" clId="{CB4B2471-5CA5-493C-86CE-7322975C8799}" dt="2020-10-22T09:54:51.943" v="13178" actId="26606"/>
          <ac:spMkLst>
            <pc:docMk/>
            <pc:sldMk cId="2722719775" sldId="1103"/>
            <ac:spMk id="24" creationId="{10162E77-11AD-44A7-84EC-40C59EEFBD2E}"/>
          </ac:spMkLst>
        </pc:spChg>
        <pc:picChg chg="add del mod">
          <ac:chgData name="Liv Randi Lindseth" userId="1f3929d3-e148-4d6d-9340-b150de8fc256" providerId="ADAL" clId="{CB4B2471-5CA5-493C-86CE-7322975C8799}" dt="2020-10-22T09:53:06.930" v="13167" actId="931"/>
          <ac:picMkLst>
            <pc:docMk/>
            <pc:sldMk cId="2722719775" sldId="1103"/>
            <ac:picMk id="5" creationId="{F7948E98-7331-4336-8059-4876D38FB5FC}"/>
          </ac:picMkLst>
        </pc:picChg>
        <pc:picChg chg="add del mod">
          <ac:chgData name="Liv Randi Lindseth" userId="1f3929d3-e148-4d6d-9340-b150de8fc256" providerId="ADAL" clId="{CB4B2471-5CA5-493C-86CE-7322975C8799}" dt="2020-10-22T09:53:37.219" v="13172" actId="931"/>
          <ac:picMkLst>
            <pc:docMk/>
            <pc:sldMk cId="2722719775" sldId="1103"/>
            <ac:picMk id="8" creationId="{72C327E8-54D9-441C-AE2E-1DDC904E6EA2}"/>
          </ac:picMkLst>
        </pc:picChg>
        <pc:picChg chg="mod">
          <ac:chgData name="Liv Randi Lindseth" userId="1f3929d3-e148-4d6d-9340-b150de8fc256" providerId="ADAL" clId="{CB4B2471-5CA5-493C-86CE-7322975C8799}" dt="2020-10-22T09:55:03.862" v="13180" actId="27614"/>
          <ac:picMkLst>
            <pc:docMk/>
            <pc:sldMk cId="2722719775" sldId="1103"/>
            <ac:picMk id="10" creationId="{B3D074F8-EA16-457C-86C0-D64EAC21E2DA}"/>
          </ac:picMkLst>
        </pc:picChg>
        <pc:picChg chg="add mod ord">
          <ac:chgData name="Liv Randi Lindseth" userId="1f3929d3-e148-4d6d-9340-b150de8fc256" providerId="ADAL" clId="{CB4B2471-5CA5-493C-86CE-7322975C8799}" dt="2020-10-22T09:54:51.943" v="13178" actId="26606"/>
          <ac:picMkLst>
            <pc:docMk/>
            <pc:sldMk cId="2722719775" sldId="1103"/>
            <ac:picMk id="11" creationId="{8D4A1756-BC4D-4F3D-8B8E-4DB13E2A30FB}"/>
          </ac:picMkLst>
        </pc:picChg>
        <pc:picChg chg="add mod">
          <ac:chgData name="Liv Randi Lindseth" userId="1f3929d3-e148-4d6d-9340-b150de8fc256" providerId="ADAL" clId="{CB4B2471-5CA5-493C-86CE-7322975C8799}" dt="2020-10-22T09:59:38.488" v="13189" actId="1076"/>
          <ac:picMkLst>
            <pc:docMk/>
            <pc:sldMk cId="2722719775" sldId="1103"/>
            <ac:picMk id="12" creationId="{9F3C6AE4-EC8F-43EA-8C03-E7C94BDA24F8}"/>
          </ac:picMkLst>
        </pc:picChg>
        <pc:cxnChg chg="add">
          <ac:chgData name="Liv Randi Lindseth" userId="1f3929d3-e148-4d6d-9340-b150de8fc256" providerId="ADAL" clId="{CB4B2471-5CA5-493C-86CE-7322975C8799}" dt="2020-10-22T09:54:51.943" v="13178" actId="26606"/>
          <ac:cxnSpMkLst>
            <pc:docMk/>
            <pc:sldMk cId="2722719775" sldId="1103"/>
            <ac:cxnSpMk id="20" creationId="{57D15890-6502-4FAA-AB03-AFAC88EE29D1}"/>
          </ac:cxnSpMkLst>
        </pc:cxnChg>
        <pc:cxnChg chg="add">
          <ac:chgData name="Liv Randi Lindseth" userId="1f3929d3-e148-4d6d-9340-b150de8fc256" providerId="ADAL" clId="{CB4B2471-5CA5-493C-86CE-7322975C8799}" dt="2020-10-22T09:54:51.943" v="13178" actId="26606"/>
          <ac:cxnSpMkLst>
            <pc:docMk/>
            <pc:sldMk cId="2722719775" sldId="1103"/>
            <ac:cxnSpMk id="26" creationId="{5AB158E9-1B40-4CD6-95F0-95CA11DF7B7A}"/>
          </ac:cxnSpMkLst>
        </pc:cxnChg>
      </pc:sldChg>
      <pc:sldChg chg="addSp delSp modSp add mod modAnim modNotesTx">
        <pc:chgData name="Liv Randi Lindseth" userId="1f3929d3-e148-4d6d-9340-b150de8fc256" providerId="ADAL" clId="{CB4B2471-5CA5-493C-86CE-7322975C8799}" dt="2020-10-22T13:22:55.546" v="17365" actId="21"/>
        <pc:sldMkLst>
          <pc:docMk/>
          <pc:sldMk cId="2016415290" sldId="1104"/>
        </pc:sldMkLst>
        <pc:spChg chg="mod">
          <ac:chgData name="Liv Randi Lindseth" userId="1f3929d3-e148-4d6d-9340-b150de8fc256" providerId="ADAL" clId="{CB4B2471-5CA5-493C-86CE-7322975C8799}" dt="2020-10-22T13:22:12.136" v="17356" actId="1037"/>
          <ac:spMkLst>
            <pc:docMk/>
            <pc:sldMk cId="2016415290" sldId="1104"/>
            <ac:spMk id="3" creationId="{00000000-0000-0000-0000-000000000000}"/>
          </ac:spMkLst>
        </pc:spChg>
        <pc:spChg chg="mod">
          <ac:chgData name="Liv Randi Lindseth" userId="1f3929d3-e148-4d6d-9340-b150de8fc256" providerId="ADAL" clId="{CB4B2471-5CA5-493C-86CE-7322975C8799}" dt="2020-10-22T13:22:03.190" v="17355" actId="1037"/>
          <ac:spMkLst>
            <pc:docMk/>
            <pc:sldMk cId="2016415290" sldId="1104"/>
            <ac:spMk id="4" creationId="{00000000-0000-0000-0000-000000000000}"/>
          </ac:spMkLst>
        </pc:spChg>
        <pc:picChg chg="add">
          <ac:chgData name="Liv Randi Lindseth" userId="1f3929d3-e148-4d6d-9340-b150de8fc256" providerId="ADAL" clId="{CB4B2471-5CA5-493C-86CE-7322975C8799}" dt="2020-10-22T09:59:14.797" v="13185" actId="22"/>
          <ac:picMkLst>
            <pc:docMk/>
            <pc:sldMk cId="2016415290" sldId="1104"/>
            <ac:picMk id="2" creationId="{0C78BEF6-6F44-440D-AA49-2B09A9FED33B}"/>
          </ac:picMkLst>
        </pc:picChg>
        <pc:picChg chg="add del mod">
          <ac:chgData name="Liv Randi Lindseth" userId="1f3929d3-e148-4d6d-9340-b150de8fc256" providerId="ADAL" clId="{CB4B2471-5CA5-493C-86CE-7322975C8799}" dt="2020-10-22T13:22:55.546" v="17365" actId="21"/>
          <ac:picMkLst>
            <pc:docMk/>
            <pc:sldMk cId="2016415290" sldId="1104"/>
            <ac:picMk id="7" creationId="{EAFF1544-8CB7-4847-95C3-C075784F40C1}"/>
          </ac:picMkLst>
        </pc:picChg>
      </pc:sldChg>
      <pc:sldChg chg="addSp modSp add mod modAnim modNotesTx">
        <pc:chgData name="Liv Randi Lindseth" userId="1f3929d3-e148-4d6d-9340-b150de8fc256" providerId="ADAL" clId="{CB4B2471-5CA5-493C-86CE-7322975C8799}" dt="2020-10-22T13:29:28.240" v="17783" actId="20577"/>
        <pc:sldMkLst>
          <pc:docMk/>
          <pc:sldMk cId="108115571" sldId="1105"/>
        </pc:sldMkLst>
        <pc:spChg chg="mod">
          <ac:chgData name="Liv Randi Lindseth" userId="1f3929d3-e148-4d6d-9340-b150de8fc256" providerId="ADAL" clId="{CB4B2471-5CA5-493C-86CE-7322975C8799}" dt="2020-10-22T13:29:28.240" v="17783" actId="20577"/>
          <ac:spMkLst>
            <pc:docMk/>
            <pc:sldMk cId="108115571" sldId="1105"/>
            <ac:spMk id="3" creationId="{00000000-0000-0000-0000-000000000000}"/>
          </ac:spMkLst>
        </pc:spChg>
        <pc:spChg chg="mod">
          <ac:chgData name="Liv Randi Lindseth" userId="1f3929d3-e148-4d6d-9340-b150de8fc256" providerId="ADAL" clId="{CB4B2471-5CA5-493C-86CE-7322975C8799}" dt="2020-10-22T13:22:41.023" v="17363" actId="1037"/>
          <ac:spMkLst>
            <pc:docMk/>
            <pc:sldMk cId="108115571" sldId="1105"/>
            <ac:spMk id="4" creationId="{00000000-0000-0000-0000-000000000000}"/>
          </ac:spMkLst>
        </pc:spChg>
        <pc:picChg chg="add">
          <ac:chgData name="Liv Randi Lindseth" userId="1f3929d3-e148-4d6d-9340-b150de8fc256" providerId="ADAL" clId="{CB4B2471-5CA5-493C-86CE-7322975C8799}" dt="2020-10-22T09:59:16.400" v="13186" actId="22"/>
          <ac:picMkLst>
            <pc:docMk/>
            <pc:sldMk cId="108115571" sldId="1105"/>
            <ac:picMk id="2" creationId="{B1566C05-394A-4C59-ABCB-20B4A6B4559E}"/>
          </ac:picMkLst>
        </pc:picChg>
        <pc:picChg chg="add">
          <ac:chgData name="Liv Randi Lindseth" userId="1f3929d3-e148-4d6d-9340-b150de8fc256" providerId="ADAL" clId="{CB4B2471-5CA5-493C-86CE-7322975C8799}" dt="2020-10-22T13:22:58.068" v="17366" actId="22"/>
          <ac:picMkLst>
            <pc:docMk/>
            <pc:sldMk cId="108115571" sldId="1105"/>
            <ac:picMk id="6" creationId="{4A6F88D8-F760-4811-8CCA-9F6D8AE17C60}"/>
          </ac:picMkLst>
        </pc:picChg>
      </pc:sldChg>
      <pc:sldChg chg="addSp delSp modSp add mod setBg">
        <pc:chgData name="Liv Randi Lindseth" userId="1f3929d3-e148-4d6d-9340-b150de8fc256" providerId="ADAL" clId="{CB4B2471-5CA5-493C-86CE-7322975C8799}" dt="2020-10-22T13:20:41.057" v="17340" actId="21"/>
        <pc:sldMkLst>
          <pc:docMk/>
          <pc:sldMk cId="1462839920" sldId="1106"/>
        </pc:sldMkLst>
        <pc:spChg chg="mod">
          <ac:chgData name="Liv Randi Lindseth" userId="1f3929d3-e148-4d6d-9340-b150de8fc256" providerId="ADAL" clId="{CB4B2471-5CA5-493C-86CE-7322975C8799}" dt="2020-10-22T13:04:34.904" v="16871" actId="20577"/>
          <ac:spMkLst>
            <pc:docMk/>
            <pc:sldMk cId="1462839920" sldId="1106"/>
            <ac:spMk id="2" creationId="{5F15F376-C66E-4690-BA90-A09FB7EFFB88}"/>
          </ac:spMkLst>
        </pc:spChg>
        <pc:spChg chg="mod">
          <ac:chgData name="Liv Randi Lindseth" userId="1f3929d3-e148-4d6d-9340-b150de8fc256" providerId="ADAL" clId="{CB4B2471-5CA5-493C-86CE-7322975C8799}" dt="2020-10-22T13:14:33.361" v="17325" actId="14100"/>
          <ac:spMkLst>
            <pc:docMk/>
            <pc:sldMk cId="1462839920" sldId="1106"/>
            <ac:spMk id="3" creationId="{81B55477-8481-4B5F-9B4F-22A4A41F605E}"/>
          </ac:spMkLst>
        </pc:spChg>
        <pc:picChg chg="add del mod">
          <ac:chgData name="Liv Randi Lindseth" userId="1f3929d3-e148-4d6d-9340-b150de8fc256" providerId="ADAL" clId="{CB4B2471-5CA5-493C-86CE-7322975C8799}" dt="2020-10-22T13:15:16.223" v="17330" actId="931"/>
          <ac:picMkLst>
            <pc:docMk/>
            <pc:sldMk cId="1462839920" sldId="1106"/>
            <ac:picMk id="5" creationId="{6FF6DC18-8C87-449C-8D6F-666718ED4D44}"/>
          </ac:picMkLst>
        </pc:picChg>
        <pc:picChg chg="add del mod">
          <ac:chgData name="Liv Randi Lindseth" userId="1f3929d3-e148-4d6d-9340-b150de8fc256" providerId="ADAL" clId="{CB4B2471-5CA5-493C-86CE-7322975C8799}" dt="2020-10-22T13:20:41.057" v="17340" actId="21"/>
          <ac:picMkLst>
            <pc:docMk/>
            <pc:sldMk cId="1462839920" sldId="1106"/>
            <ac:picMk id="8" creationId="{BACD30A8-7C84-4238-B3A0-E951FF6005A7}"/>
          </ac:picMkLst>
        </pc:picChg>
        <pc:picChg chg="del">
          <ac:chgData name="Liv Randi Lindseth" userId="1f3929d3-e148-4d6d-9340-b150de8fc256" providerId="ADAL" clId="{CB4B2471-5CA5-493C-86CE-7322975C8799}" dt="2020-10-22T13:19:02.146" v="17334" actId="478"/>
          <ac:picMkLst>
            <pc:docMk/>
            <pc:sldMk cId="1462839920" sldId="1106"/>
            <ac:picMk id="1026" creationId="{EC41D434-25BC-42C2-974C-B9DD4BA46556}"/>
          </ac:picMkLst>
        </pc:picChg>
      </pc:sldChg>
      <pc:sldChg chg="addSp delSp modSp add mod modAnim">
        <pc:chgData name="Liv Randi Lindseth" userId="1f3929d3-e148-4d6d-9340-b150de8fc256" providerId="ADAL" clId="{CB4B2471-5CA5-493C-86CE-7322975C8799}" dt="2020-11-09T11:06:33.650" v="17818" actId="14100"/>
        <pc:sldMkLst>
          <pc:docMk/>
          <pc:sldMk cId="2669852151" sldId="1107"/>
        </pc:sldMkLst>
        <pc:spChg chg="del">
          <ac:chgData name="Liv Randi Lindseth" userId="1f3929d3-e148-4d6d-9340-b150de8fc256" providerId="ADAL" clId="{CB4B2471-5CA5-493C-86CE-7322975C8799}" dt="2020-11-09T11:06:06.387" v="17812" actId="478"/>
          <ac:spMkLst>
            <pc:docMk/>
            <pc:sldMk cId="2669852151" sldId="1107"/>
            <ac:spMk id="4" creationId="{1F74C057-E691-439D-B397-EF2A3D3FC026}"/>
          </ac:spMkLst>
        </pc:spChg>
        <pc:spChg chg="del">
          <ac:chgData name="Liv Randi Lindseth" userId="1f3929d3-e148-4d6d-9340-b150de8fc256" providerId="ADAL" clId="{CB4B2471-5CA5-493C-86CE-7322975C8799}" dt="2020-11-09T11:06:06.387" v="17812" actId="478"/>
          <ac:spMkLst>
            <pc:docMk/>
            <pc:sldMk cId="2669852151" sldId="1107"/>
            <ac:spMk id="5" creationId="{40208975-E4CF-401E-BA3C-930FB6192796}"/>
          </ac:spMkLst>
        </pc:spChg>
        <pc:spChg chg="del">
          <ac:chgData name="Liv Randi Lindseth" userId="1f3929d3-e148-4d6d-9340-b150de8fc256" providerId="ADAL" clId="{CB4B2471-5CA5-493C-86CE-7322975C8799}" dt="2020-11-09T11:06:06.387" v="17812" actId="478"/>
          <ac:spMkLst>
            <pc:docMk/>
            <pc:sldMk cId="2669852151" sldId="1107"/>
            <ac:spMk id="6" creationId="{84DFC0D6-E7CF-4F6C-A40F-D244D9190125}"/>
          </ac:spMkLst>
        </pc:spChg>
        <pc:spChg chg="del">
          <ac:chgData name="Liv Randi Lindseth" userId="1f3929d3-e148-4d6d-9340-b150de8fc256" providerId="ADAL" clId="{CB4B2471-5CA5-493C-86CE-7322975C8799}" dt="2020-11-09T11:06:06.387" v="17812" actId="478"/>
          <ac:spMkLst>
            <pc:docMk/>
            <pc:sldMk cId="2669852151" sldId="1107"/>
            <ac:spMk id="7" creationId="{C2A44825-BEA2-48E5-956A-683C243EF20A}"/>
          </ac:spMkLst>
        </pc:spChg>
        <pc:spChg chg="del">
          <ac:chgData name="Liv Randi Lindseth" userId="1f3929d3-e148-4d6d-9340-b150de8fc256" providerId="ADAL" clId="{CB4B2471-5CA5-493C-86CE-7322975C8799}" dt="2020-11-09T11:06:06.387" v="17812" actId="478"/>
          <ac:spMkLst>
            <pc:docMk/>
            <pc:sldMk cId="2669852151" sldId="1107"/>
            <ac:spMk id="9" creationId="{9CEDA6B9-4BA2-4EFB-BFC3-48B8DC47D502}"/>
          </ac:spMkLst>
        </pc:spChg>
        <pc:spChg chg="del">
          <ac:chgData name="Liv Randi Lindseth" userId="1f3929d3-e148-4d6d-9340-b150de8fc256" providerId="ADAL" clId="{CB4B2471-5CA5-493C-86CE-7322975C8799}" dt="2020-11-09T11:06:06.387" v="17812" actId="478"/>
          <ac:spMkLst>
            <pc:docMk/>
            <pc:sldMk cId="2669852151" sldId="1107"/>
            <ac:spMk id="10" creationId="{F703EEDB-350C-4557-AA3A-CBD55681CF7A}"/>
          </ac:spMkLst>
        </pc:spChg>
        <pc:spChg chg="del">
          <ac:chgData name="Liv Randi Lindseth" userId="1f3929d3-e148-4d6d-9340-b150de8fc256" providerId="ADAL" clId="{CB4B2471-5CA5-493C-86CE-7322975C8799}" dt="2020-11-09T11:06:06.387" v="17812" actId="478"/>
          <ac:spMkLst>
            <pc:docMk/>
            <pc:sldMk cId="2669852151" sldId="1107"/>
            <ac:spMk id="11" creationId="{FAC97AA0-0FF7-4D26-A746-5ABAF611E354}"/>
          </ac:spMkLst>
        </pc:spChg>
        <pc:spChg chg="del">
          <ac:chgData name="Liv Randi Lindseth" userId="1f3929d3-e148-4d6d-9340-b150de8fc256" providerId="ADAL" clId="{CB4B2471-5CA5-493C-86CE-7322975C8799}" dt="2020-11-09T11:06:06.387" v="17812" actId="478"/>
          <ac:spMkLst>
            <pc:docMk/>
            <pc:sldMk cId="2669852151" sldId="1107"/>
            <ac:spMk id="12" creationId="{EBB5029B-7F4E-443E-88BB-574A90DC6512}"/>
          </ac:spMkLst>
        </pc:spChg>
        <pc:spChg chg="del">
          <ac:chgData name="Liv Randi Lindseth" userId="1f3929d3-e148-4d6d-9340-b150de8fc256" providerId="ADAL" clId="{CB4B2471-5CA5-493C-86CE-7322975C8799}" dt="2020-11-09T11:06:06.387" v="17812" actId="478"/>
          <ac:spMkLst>
            <pc:docMk/>
            <pc:sldMk cId="2669852151" sldId="1107"/>
            <ac:spMk id="13" creationId="{B24EE8BF-0D34-4649-8883-EC139C5B61B3}"/>
          </ac:spMkLst>
        </pc:spChg>
        <pc:spChg chg="del">
          <ac:chgData name="Liv Randi Lindseth" userId="1f3929d3-e148-4d6d-9340-b150de8fc256" providerId="ADAL" clId="{CB4B2471-5CA5-493C-86CE-7322975C8799}" dt="2020-11-09T11:06:06.387" v="17812" actId="478"/>
          <ac:spMkLst>
            <pc:docMk/>
            <pc:sldMk cId="2669852151" sldId="1107"/>
            <ac:spMk id="14" creationId="{09054AB7-80AC-4C07-9A0D-F435A77603A7}"/>
          </ac:spMkLst>
        </pc:spChg>
        <pc:spChg chg="del">
          <ac:chgData name="Liv Randi Lindseth" userId="1f3929d3-e148-4d6d-9340-b150de8fc256" providerId="ADAL" clId="{CB4B2471-5CA5-493C-86CE-7322975C8799}" dt="2020-11-09T11:06:06.387" v="17812" actId="478"/>
          <ac:spMkLst>
            <pc:docMk/>
            <pc:sldMk cId="2669852151" sldId="1107"/>
            <ac:spMk id="27" creationId="{48D2E1D7-9C98-47AF-9894-42AD92900F5B}"/>
          </ac:spMkLst>
        </pc:spChg>
        <pc:spChg chg="del">
          <ac:chgData name="Liv Randi Lindseth" userId="1f3929d3-e148-4d6d-9340-b150de8fc256" providerId="ADAL" clId="{CB4B2471-5CA5-493C-86CE-7322975C8799}" dt="2020-11-09T11:06:06.387" v="17812" actId="478"/>
          <ac:spMkLst>
            <pc:docMk/>
            <pc:sldMk cId="2669852151" sldId="1107"/>
            <ac:spMk id="28" creationId="{8057D1EB-F22D-4AE7-973A-306AA9CF95EE}"/>
          </ac:spMkLst>
        </pc:spChg>
        <pc:grpChg chg="del">
          <ac:chgData name="Liv Randi Lindseth" userId="1f3929d3-e148-4d6d-9340-b150de8fc256" providerId="ADAL" clId="{CB4B2471-5CA5-493C-86CE-7322975C8799}" dt="2020-11-09T11:06:06.387" v="17812" actId="478"/>
          <ac:grpSpMkLst>
            <pc:docMk/>
            <pc:sldMk cId="2669852151" sldId="1107"/>
            <ac:grpSpMk id="15" creationId="{532892D4-2A57-4EEE-A516-3A19E245C449}"/>
          </ac:grpSpMkLst>
        </pc:grpChg>
        <pc:grpChg chg="del">
          <ac:chgData name="Liv Randi Lindseth" userId="1f3929d3-e148-4d6d-9340-b150de8fc256" providerId="ADAL" clId="{CB4B2471-5CA5-493C-86CE-7322975C8799}" dt="2020-11-09T11:06:06.387" v="17812" actId="478"/>
          <ac:grpSpMkLst>
            <pc:docMk/>
            <pc:sldMk cId="2669852151" sldId="1107"/>
            <ac:grpSpMk id="18" creationId="{B0179E15-452F-4A38-A87E-A619150A43F2}"/>
          </ac:grpSpMkLst>
        </pc:grpChg>
        <pc:grpChg chg="del">
          <ac:chgData name="Liv Randi Lindseth" userId="1f3929d3-e148-4d6d-9340-b150de8fc256" providerId="ADAL" clId="{CB4B2471-5CA5-493C-86CE-7322975C8799}" dt="2020-11-09T11:06:06.387" v="17812" actId="478"/>
          <ac:grpSpMkLst>
            <pc:docMk/>
            <pc:sldMk cId="2669852151" sldId="1107"/>
            <ac:grpSpMk id="21" creationId="{E8F40BA4-6B69-4B1A-908E-6D6526453193}"/>
          </ac:grpSpMkLst>
        </pc:grpChg>
        <pc:grpChg chg="del">
          <ac:chgData name="Liv Randi Lindseth" userId="1f3929d3-e148-4d6d-9340-b150de8fc256" providerId="ADAL" clId="{CB4B2471-5CA5-493C-86CE-7322975C8799}" dt="2020-11-09T11:06:06.387" v="17812" actId="478"/>
          <ac:grpSpMkLst>
            <pc:docMk/>
            <pc:sldMk cId="2669852151" sldId="1107"/>
            <ac:grpSpMk id="24" creationId="{E92AC1FB-F481-4C46-AE8D-7B1ABB06CB9F}"/>
          </ac:grpSpMkLst>
        </pc:grpChg>
        <pc:picChg chg="add mod">
          <ac:chgData name="Liv Randi Lindseth" userId="1f3929d3-e148-4d6d-9340-b150de8fc256" providerId="ADAL" clId="{CB4B2471-5CA5-493C-86CE-7322975C8799}" dt="2020-11-09T11:06:33.650" v="17818" actId="14100"/>
          <ac:picMkLst>
            <pc:docMk/>
            <pc:sldMk cId="2669852151" sldId="1107"/>
            <ac:picMk id="8" creationId="{EFE6E4DB-25B8-46E3-A422-1C6EFFCAD212}"/>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Liv%20Randi\Documents\A%20-%20EFFECT4Buildings%20HFk\Oppgaver\Reporting\Kopi-av-Tabell-Enova.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5"/>
    </mc:Choice>
    <mc:Fallback>
      <c:style val="5"/>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tx>
            <c:strRef>
              <c:f>'Ark1'!$E$21</c:f>
              <c:strCache>
                <c:ptCount val="1"/>
                <c:pt idx="0">
                  <c:v>EE measures implemented after mapping work</c:v>
                </c:pt>
              </c:strCache>
            </c:strRef>
          </c:tx>
          <c:spPr>
            <a:solidFill>
              <a:srgbClr val="2E836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'Ark1'!$F$20:$G$20</c:f>
              <c:strCache>
                <c:ptCount val="2"/>
                <c:pt idx="0">
                  <c:v>Traditional EE projects</c:v>
                </c:pt>
                <c:pt idx="1">
                  <c:v>EPC projects</c:v>
                </c:pt>
              </c:strCache>
            </c:strRef>
          </c:cat>
          <c:val>
            <c:numRef>
              <c:f>'Ark1'!$F$21:$G$21</c:f>
              <c:numCache>
                <c:formatCode>0%</c:formatCode>
                <c:ptCount val="2"/>
                <c:pt idx="0">
                  <c:v>0.27</c:v>
                </c:pt>
                <c:pt idx="1">
                  <c:v>0.96</c:v>
                </c:pt>
              </c:numCache>
            </c:numRef>
          </c:val>
          <c:extLst>
            <c:ext xmlns:c16="http://schemas.microsoft.com/office/drawing/2014/chart" uri="{C3380CC4-5D6E-409C-BE32-E72D297353CC}">
              <c16:uniqueId val="{00000000-7674-4946-889B-92699F31D6C2}"/>
            </c:ext>
          </c:extLst>
        </c:ser>
        <c:dLbls>
          <c:showLegendKey val="0"/>
          <c:showVal val="0"/>
          <c:showCatName val="0"/>
          <c:showSerName val="0"/>
          <c:showPercent val="0"/>
          <c:showBubbleSize val="0"/>
        </c:dLbls>
        <c:gapWidth val="219"/>
        <c:overlap val="-27"/>
        <c:axId val="493691024"/>
        <c:axId val="493690696"/>
      </c:barChart>
      <c:catAx>
        <c:axId val="493691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nb-NO"/>
          </a:p>
        </c:txPr>
        <c:crossAx val="493690696"/>
        <c:crosses val="autoZero"/>
        <c:auto val="1"/>
        <c:lblAlgn val="ctr"/>
        <c:lblOffset val="100"/>
        <c:noMultiLvlLbl val="0"/>
      </c:catAx>
      <c:valAx>
        <c:axId val="49369069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4936910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accent1">
          <a:lumMod val="50000"/>
        </a:schemeClr>
      </a:solidFill>
      <a:round/>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3">
  <a:schemeClr val="accent3"/>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3" dt="2020-10-20T11:25:28.526" idx="12">
    <p:pos x="10" y="10"/>
    <p:text>Velg og vrak!
Denne presentasjonen er ikke ment å holdes fra start til slutt. Velg hvilke deler og seksjoner du vil bruke, avhengig av målgruppen og formålet med presentasjonen.
Den er ment som grunnlag for en opplæring, et seminar eller andre presentasjoner av EPC og den nye gjennomføringsmodellen med kontraktsbasert partnerskap i fase 1 - analysefasen. Det kan oversettes og brukes - hele det eller deler av det - når det arrangeres opplæring blant målgruppen - lokale og regionale offentlige bygningseiere.
Deler og lysbilder som kun er beregnet til kurs og opplæringsformål er merket med «For opplæringsformål» - Kursholdere kan være eksterne eller interne.</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20-10-20T11:33:25.991" idx="13">
    <p:pos x="6858" y="1650"/>
    <p:text>Lysark ment for kurs og opplæringsformål.</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0-04-28T03:00:11.074" idx="19">
    <p:pos x="10" y="10"/>
    <p:text>evt. henvisning til MSC - hvis energibesparelser ikke er det primære fokus eller mange services er vigtige at få forbedret, så kan det være MSC er en bedre model. 
</p:text>
    <p:extLst>
      <p:ext uri="{C676402C-5697-4E1C-873F-D02D1690AC5C}">
        <p15:threadingInfo xmlns:p15="http://schemas.microsoft.com/office/powerpoint/2012/main" timeZoneBias="420"/>
      </p:ext>
    </p:extLst>
  </p:cm>
  <p:cm authorId="3" dt="2020-05-12T14:51:03.063" idx="9">
    <p:pos x="10" y="146"/>
    <p:text>Godt poeng!! Satt inn.</p:text>
    <p:extLst>
      <p:ext uri="{C676402C-5697-4E1C-873F-D02D1690AC5C}">
        <p15:threadingInfo xmlns:p15="http://schemas.microsoft.com/office/powerpoint/2012/main" timeZoneBias="-120">
          <p15:parentCm authorId="2" idx="19"/>
        </p15:threadingInfo>
      </p:ext>
    </p:extLst>
  </p:cm>
</p:cmLst>
</file>

<file path=ppt/diagrams/_rels/data1.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52979CC5-EC50-40B1-A27B-6872F016410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0BF237D-B2FE-4E36-9915-F8E61A1EEC19}">
      <dgm:prSet/>
      <dgm:spPr/>
      <dgm:t>
        <a:bodyPr/>
        <a:lstStyle/>
        <a:p>
          <a:pPr>
            <a:lnSpc>
              <a:spcPct val="100000"/>
            </a:lnSpc>
          </a:pPr>
          <a:r>
            <a:rPr lang="nb-NO" b="1" noProof="0" dirty="0"/>
            <a:t>EPC Guide og Veileder for oppstart av EPC-prosjekter</a:t>
          </a:r>
        </a:p>
      </dgm:t>
    </dgm:pt>
    <dgm:pt modelId="{2E046547-FC50-4098-B04D-6256530FEB42}" type="parTrans" cxnId="{D1CDD4DE-2F95-4DBC-B84F-B09D8933AE3A}">
      <dgm:prSet/>
      <dgm:spPr/>
      <dgm:t>
        <a:bodyPr/>
        <a:lstStyle/>
        <a:p>
          <a:endParaRPr lang="en-US"/>
        </a:p>
      </dgm:t>
    </dgm:pt>
    <dgm:pt modelId="{8A717689-873F-4959-8E00-B01BC3D17F75}" type="sibTrans" cxnId="{D1CDD4DE-2F95-4DBC-B84F-B09D8933AE3A}">
      <dgm:prSet/>
      <dgm:spPr/>
      <dgm:t>
        <a:bodyPr/>
        <a:lstStyle/>
        <a:p>
          <a:endParaRPr lang="en-US"/>
        </a:p>
      </dgm:t>
    </dgm:pt>
    <dgm:pt modelId="{D26B2509-619C-4621-A119-5CB41AE55CFC}">
      <dgm:prSet/>
      <dgm:spPr/>
      <dgm:t>
        <a:bodyPr/>
        <a:lstStyle/>
        <a:p>
          <a:pPr>
            <a:lnSpc>
              <a:spcPct val="100000"/>
            </a:lnSpc>
          </a:pPr>
          <a:r>
            <a:rPr lang="nb-NO" noProof="0" dirty="0"/>
            <a:t>Beskrivelse av ny gjennomføringsmodell</a:t>
          </a:r>
        </a:p>
        <a:p>
          <a:pPr>
            <a:lnSpc>
              <a:spcPct val="100000"/>
            </a:lnSpc>
          </a:pPr>
          <a:r>
            <a:rPr lang="nb-NO" noProof="0" dirty="0"/>
            <a:t>Hvordan komme I gang med EPC</a:t>
          </a:r>
        </a:p>
      </dgm:t>
    </dgm:pt>
    <dgm:pt modelId="{32316B2F-AF16-4DC3-A89E-49AC32D7CDE5}" type="parTrans" cxnId="{86BD1D63-CBEF-4F98-A189-DCB818FE04B4}">
      <dgm:prSet/>
      <dgm:spPr/>
      <dgm:t>
        <a:bodyPr/>
        <a:lstStyle/>
        <a:p>
          <a:endParaRPr lang="en-US"/>
        </a:p>
      </dgm:t>
    </dgm:pt>
    <dgm:pt modelId="{23072072-60B6-4546-A300-D216FE0F2B40}" type="sibTrans" cxnId="{86BD1D63-CBEF-4F98-A189-DCB818FE04B4}">
      <dgm:prSet/>
      <dgm:spPr/>
      <dgm:t>
        <a:bodyPr/>
        <a:lstStyle/>
        <a:p>
          <a:endParaRPr lang="en-US"/>
        </a:p>
      </dgm:t>
    </dgm:pt>
    <dgm:pt modelId="{26076335-80F7-4522-9E52-620FD9377EA2}">
      <dgm:prSet/>
      <dgm:spPr/>
      <dgm:t>
        <a:bodyPr/>
        <a:lstStyle/>
        <a:p>
          <a:pPr>
            <a:lnSpc>
              <a:spcPct val="100000"/>
            </a:lnSpc>
          </a:pPr>
          <a:r>
            <a:rPr lang="nb-NO" b="1" noProof="0" dirty="0"/>
            <a:t>Tilpassede maler </a:t>
          </a:r>
        </a:p>
      </dgm:t>
    </dgm:pt>
    <dgm:pt modelId="{90C27BB7-E3DA-4623-BD3D-24EECAF9EB48}" type="parTrans" cxnId="{543FF63E-E59E-49A2-96EC-4972115D4746}">
      <dgm:prSet/>
      <dgm:spPr/>
      <dgm:t>
        <a:bodyPr/>
        <a:lstStyle/>
        <a:p>
          <a:endParaRPr lang="en-US"/>
        </a:p>
      </dgm:t>
    </dgm:pt>
    <dgm:pt modelId="{5E7C01C6-4F32-47F9-8FE4-4729509DF706}" type="sibTrans" cxnId="{543FF63E-E59E-49A2-96EC-4972115D4746}">
      <dgm:prSet/>
      <dgm:spPr/>
      <dgm:t>
        <a:bodyPr/>
        <a:lstStyle/>
        <a:p>
          <a:endParaRPr lang="en-US"/>
        </a:p>
      </dgm:t>
    </dgm:pt>
    <dgm:pt modelId="{BFEF994C-B5DB-4144-9717-AA8D05272302}">
      <dgm:prSet/>
      <dgm:spPr/>
      <dgm:t>
        <a:bodyPr/>
        <a:lstStyle/>
        <a:p>
          <a:pPr>
            <a:lnSpc>
              <a:spcPct val="100000"/>
            </a:lnSpc>
          </a:pPr>
          <a:r>
            <a:rPr lang="nb-NO" noProof="0" dirty="0"/>
            <a:t>Mal for utlysning av EPC-prosjekt,  kontraktsmaler osv. </a:t>
          </a:r>
        </a:p>
      </dgm:t>
    </dgm:pt>
    <dgm:pt modelId="{460C75CE-620A-4243-81AF-7AF5BBFA168D}" type="parTrans" cxnId="{98E6113C-F9A2-457E-A38C-545A47BE7FF1}">
      <dgm:prSet/>
      <dgm:spPr/>
      <dgm:t>
        <a:bodyPr/>
        <a:lstStyle/>
        <a:p>
          <a:endParaRPr lang="nb-NO"/>
        </a:p>
      </dgm:t>
    </dgm:pt>
    <dgm:pt modelId="{772392CC-B9FA-4C36-BD7A-F86B6F41EB8E}" type="sibTrans" cxnId="{98E6113C-F9A2-457E-A38C-545A47BE7FF1}">
      <dgm:prSet/>
      <dgm:spPr/>
      <dgm:t>
        <a:bodyPr/>
        <a:lstStyle/>
        <a:p>
          <a:endParaRPr lang="nb-NO"/>
        </a:p>
      </dgm:t>
    </dgm:pt>
    <dgm:pt modelId="{7E4122BE-5E5B-446F-81E0-80450239D8D1}">
      <dgm:prSet/>
      <dgm:spPr/>
      <dgm:t>
        <a:bodyPr/>
        <a:lstStyle/>
        <a:p>
          <a:pPr>
            <a:lnSpc>
              <a:spcPct val="100000"/>
            </a:lnSpc>
          </a:pPr>
          <a:r>
            <a:rPr lang="nb-NO" b="1" noProof="0" dirty="0"/>
            <a:t>EPC Presentasjon</a:t>
          </a:r>
        </a:p>
      </dgm:t>
      <dgm:extLst>
        <a:ext uri="{E40237B7-FDA0-4F09-8148-C483321AD2D9}">
          <dgm14:cNvPr xmlns:dgm14="http://schemas.microsoft.com/office/drawing/2010/diagram" id="0" name="" descr="Kundeomtale"/>
        </a:ext>
      </dgm:extLst>
    </dgm:pt>
    <dgm:pt modelId="{7BB5B9C6-F7DA-4682-9868-ACA903F56F00}" type="sibTrans" cxnId="{0D4A45DB-F9ED-45C2-AAB9-30FD4C3625BF}">
      <dgm:prSet/>
      <dgm:spPr/>
      <dgm:t>
        <a:bodyPr/>
        <a:lstStyle/>
        <a:p>
          <a:endParaRPr lang="en-US"/>
        </a:p>
      </dgm:t>
    </dgm:pt>
    <dgm:pt modelId="{89406066-F425-4D1C-8092-BBDA8C5ADD13}" type="parTrans" cxnId="{0D4A45DB-F9ED-45C2-AAB9-30FD4C3625BF}">
      <dgm:prSet/>
      <dgm:spPr/>
      <dgm:t>
        <a:bodyPr/>
        <a:lstStyle/>
        <a:p>
          <a:endParaRPr lang="en-US"/>
        </a:p>
      </dgm:t>
    </dgm:pt>
    <dgm:pt modelId="{0B279823-E3BC-42C7-8F73-481F5EB77852}">
      <dgm:prSet/>
      <dgm:spPr/>
      <dgm:t>
        <a:bodyPr/>
        <a:lstStyle/>
        <a:p>
          <a:pPr>
            <a:lnSpc>
              <a:spcPct val="100000"/>
            </a:lnSpc>
          </a:pPr>
          <a:r>
            <a:rPr lang="nb-NO" noProof="0" dirty="0"/>
            <a:t>Informasjon og opplæringsmateriell for EPC  </a:t>
          </a:r>
        </a:p>
      </dgm:t>
    </dgm:pt>
    <dgm:pt modelId="{65FFAD11-D324-4222-AD4D-D8B99D5E43C3}" type="sibTrans" cxnId="{B2733F54-6BF0-4930-9B9F-7BFCD3049431}">
      <dgm:prSet/>
      <dgm:spPr/>
      <dgm:t>
        <a:bodyPr/>
        <a:lstStyle/>
        <a:p>
          <a:endParaRPr lang="nb-NO"/>
        </a:p>
      </dgm:t>
    </dgm:pt>
    <dgm:pt modelId="{4936AE4E-FBD8-41CA-B038-819E467A6F13}" type="parTrans" cxnId="{B2733F54-6BF0-4930-9B9F-7BFCD3049431}">
      <dgm:prSet/>
      <dgm:spPr/>
      <dgm:t>
        <a:bodyPr/>
        <a:lstStyle/>
        <a:p>
          <a:endParaRPr lang="nb-NO"/>
        </a:p>
      </dgm:t>
    </dgm:pt>
    <dgm:pt modelId="{94F50CA1-1EC5-408A-AFF0-4A76DF16DC84}" type="pres">
      <dgm:prSet presAssocID="{52979CC5-EC50-40B1-A27B-6872F0164100}" presName="root" presStyleCnt="0">
        <dgm:presLayoutVars>
          <dgm:dir/>
          <dgm:resizeHandles val="exact"/>
        </dgm:presLayoutVars>
      </dgm:prSet>
      <dgm:spPr/>
    </dgm:pt>
    <dgm:pt modelId="{F52B8AE6-6DB2-473F-8F0E-7D93E0F6C99F}" type="pres">
      <dgm:prSet presAssocID="{70BF237D-B2FE-4E36-9915-F8E61A1EEC19}" presName="compNode" presStyleCnt="0"/>
      <dgm:spPr/>
    </dgm:pt>
    <dgm:pt modelId="{70724518-07A0-4211-B934-ACE7540175BA}" type="pres">
      <dgm:prSet presAssocID="{70BF237D-B2FE-4E36-9915-F8E61A1EEC19}" presName="bgRect" presStyleLbl="bgShp" presStyleIdx="0" presStyleCnt="3"/>
      <dgm:spPr/>
    </dgm:pt>
    <dgm:pt modelId="{076E7F78-20C8-402B-9CBE-C082EA0498A2}" type="pres">
      <dgm:prSet presAssocID="{70BF237D-B2FE-4E36-9915-F8E61A1EEC1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Brainstorm"/>
        </a:ext>
      </dgm:extLst>
    </dgm:pt>
    <dgm:pt modelId="{9B4A51B7-1853-4CF9-A249-683CB7C1FF2D}" type="pres">
      <dgm:prSet presAssocID="{70BF237D-B2FE-4E36-9915-F8E61A1EEC19}" presName="spaceRect" presStyleCnt="0"/>
      <dgm:spPr/>
    </dgm:pt>
    <dgm:pt modelId="{5F216F17-B761-41B6-9B48-773A317DC620}" type="pres">
      <dgm:prSet presAssocID="{70BF237D-B2FE-4E36-9915-F8E61A1EEC19}" presName="parTx" presStyleLbl="revTx" presStyleIdx="0" presStyleCnt="6">
        <dgm:presLayoutVars>
          <dgm:chMax val="0"/>
          <dgm:chPref val="0"/>
        </dgm:presLayoutVars>
      </dgm:prSet>
      <dgm:spPr/>
    </dgm:pt>
    <dgm:pt modelId="{3C93A310-6665-4BF8-8286-C7F68D910F13}" type="pres">
      <dgm:prSet presAssocID="{70BF237D-B2FE-4E36-9915-F8E61A1EEC19}" presName="desTx" presStyleLbl="revTx" presStyleIdx="1" presStyleCnt="6">
        <dgm:presLayoutVars/>
      </dgm:prSet>
      <dgm:spPr/>
    </dgm:pt>
    <dgm:pt modelId="{E554BB56-D74C-4CCE-9325-88843D5CF14B}" type="pres">
      <dgm:prSet presAssocID="{8A717689-873F-4959-8E00-B01BC3D17F75}" presName="sibTrans" presStyleCnt="0"/>
      <dgm:spPr/>
    </dgm:pt>
    <dgm:pt modelId="{C9C26F09-8977-40A1-B384-22A1E5A5BD8E}" type="pres">
      <dgm:prSet presAssocID="{7E4122BE-5E5B-446F-81E0-80450239D8D1}" presName="compNode" presStyleCnt="0"/>
      <dgm:spPr/>
    </dgm:pt>
    <dgm:pt modelId="{50A49C12-FB0A-4D60-80D3-62CCEE2D0D11}" type="pres">
      <dgm:prSet presAssocID="{7E4122BE-5E5B-446F-81E0-80450239D8D1}" presName="bgRect" presStyleLbl="bgShp" presStyleIdx="1" presStyleCnt="3"/>
      <dgm:spPr/>
    </dgm:pt>
    <dgm:pt modelId="{222BAE64-FD0C-41C5-AC9A-FED4FEE2AABC}" type="pres">
      <dgm:prSet presAssocID="{7E4122BE-5E5B-446F-81E0-80450239D8D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Lærer"/>
        </a:ext>
      </dgm:extLst>
    </dgm:pt>
    <dgm:pt modelId="{17D7AD86-A42E-4704-99C5-E39E38D00089}" type="pres">
      <dgm:prSet presAssocID="{7E4122BE-5E5B-446F-81E0-80450239D8D1}" presName="spaceRect" presStyleCnt="0"/>
      <dgm:spPr/>
    </dgm:pt>
    <dgm:pt modelId="{A06789D7-D2E2-448F-A222-333DEFBA1227}" type="pres">
      <dgm:prSet presAssocID="{7E4122BE-5E5B-446F-81E0-80450239D8D1}" presName="parTx" presStyleLbl="revTx" presStyleIdx="2" presStyleCnt="6">
        <dgm:presLayoutVars>
          <dgm:chMax val="0"/>
          <dgm:chPref val="0"/>
        </dgm:presLayoutVars>
      </dgm:prSet>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59000" b="-159000"/>
          </a:stretch>
        </a:blipFill>
      </dgm:spPr>
    </dgm:pt>
    <dgm:pt modelId="{C1C3AE7B-A06C-4B32-9EAA-A076242BE8E8}" type="pres">
      <dgm:prSet presAssocID="{7E4122BE-5E5B-446F-81E0-80450239D8D1}" presName="desTx" presStyleLbl="revTx" presStyleIdx="3" presStyleCnt="6">
        <dgm:presLayoutVars/>
      </dgm:prSet>
      <dgm:spPr/>
    </dgm:pt>
    <dgm:pt modelId="{46C17FB9-5A12-40DD-84D5-D421CEB1D313}" type="pres">
      <dgm:prSet presAssocID="{7BB5B9C6-F7DA-4682-9868-ACA903F56F00}" presName="sibTrans" presStyleCnt="0"/>
      <dgm:spPr/>
    </dgm:pt>
    <dgm:pt modelId="{D136816F-B907-4971-B884-EF1DA35AAA09}" type="pres">
      <dgm:prSet presAssocID="{26076335-80F7-4522-9E52-620FD9377EA2}" presName="compNode" presStyleCnt="0"/>
      <dgm:spPr/>
    </dgm:pt>
    <dgm:pt modelId="{0EC94979-7FA7-4E08-8872-44AA1D4ADA9A}" type="pres">
      <dgm:prSet presAssocID="{26076335-80F7-4522-9E52-620FD9377EA2}" presName="bgRect" presStyleLbl="bgShp" presStyleIdx="2" presStyleCnt="3" custLinFactNeighborY="-1756"/>
      <dgm:spPr/>
    </dgm:pt>
    <dgm:pt modelId="{20B08E6A-318E-4B84-B791-7C37437EE3DF}" type="pres">
      <dgm:prSet presAssocID="{26076335-80F7-4522-9E52-620FD9377EA2}" presName="iconRect" presStyleLbl="node1" presStyleIdx="2" presStyleCnt="3" custLinFactNeighborY="78"/>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Styrerom"/>
        </a:ext>
      </dgm:extLst>
    </dgm:pt>
    <dgm:pt modelId="{FE1A6C9B-54ED-4F2B-BAE9-D3D3FCE0E543}" type="pres">
      <dgm:prSet presAssocID="{26076335-80F7-4522-9E52-620FD9377EA2}" presName="spaceRect" presStyleCnt="0"/>
      <dgm:spPr/>
    </dgm:pt>
    <dgm:pt modelId="{46EEBA17-D121-4F08-91E6-B16E552CCCB8}" type="pres">
      <dgm:prSet presAssocID="{26076335-80F7-4522-9E52-620FD9377EA2}" presName="parTx" presStyleLbl="revTx" presStyleIdx="4" presStyleCnt="6" custLinFactNeighborY="43">
        <dgm:presLayoutVars>
          <dgm:chMax val="0"/>
          <dgm:chPref val="0"/>
        </dgm:presLayoutVars>
      </dgm:prSet>
      <dgm:spPr/>
    </dgm:pt>
    <dgm:pt modelId="{CD8B7D25-0852-4993-8C56-79C7DBB4A9A9}" type="pres">
      <dgm:prSet presAssocID="{26076335-80F7-4522-9E52-620FD9377EA2}" presName="desTx" presStyleLbl="revTx" presStyleIdx="5" presStyleCnt="6" custLinFactNeighborY="43">
        <dgm:presLayoutVars/>
      </dgm:prSet>
      <dgm:spPr/>
    </dgm:pt>
  </dgm:ptLst>
  <dgm:cxnLst>
    <dgm:cxn modelId="{206CAF19-B0BC-4899-BD68-F3FD515A1CAE}" type="presOf" srcId="{7E4122BE-5E5B-446F-81E0-80450239D8D1}" destId="{A06789D7-D2E2-448F-A222-333DEFBA1227}" srcOrd="0" destOrd="0" presId="urn:microsoft.com/office/officeart/2018/2/layout/IconVerticalSolidList"/>
    <dgm:cxn modelId="{98E6113C-F9A2-457E-A38C-545A47BE7FF1}" srcId="{26076335-80F7-4522-9E52-620FD9377EA2}" destId="{BFEF994C-B5DB-4144-9717-AA8D05272302}" srcOrd="0" destOrd="0" parTransId="{460C75CE-620A-4243-81AF-7AF5BBFA168D}" sibTransId="{772392CC-B9FA-4C36-BD7A-F86B6F41EB8E}"/>
    <dgm:cxn modelId="{543FF63E-E59E-49A2-96EC-4972115D4746}" srcId="{52979CC5-EC50-40B1-A27B-6872F0164100}" destId="{26076335-80F7-4522-9E52-620FD9377EA2}" srcOrd="2" destOrd="0" parTransId="{90C27BB7-E3DA-4623-BD3D-24EECAF9EB48}" sibTransId="{5E7C01C6-4F32-47F9-8FE4-4729509DF706}"/>
    <dgm:cxn modelId="{86BD1D63-CBEF-4F98-A189-DCB818FE04B4}" srcId="{70BF237D-B2FE-4E36-9915-F8E61A1EEC19}" destId="{D26B2509-619C-4621-A119-5CB41AE55CFC}" srcOrd="0" destOrd="0" parTransId="{32316B2F-AF16-4DC3-A89E-49AC32D7CDE5}" sibTransId="{23072072-60B6-4546-A300-D216FE0F2B40}"/>
    <dgm:cxn modelId="{D2023449-DD51-45CC-99B2-E8C1C6328E3E}" type="presOf" srcId="{52979CC5-EC50-40B1-A27B-6872F0164100}" destId="{94F50CA1-1EC5-408A-AFF0-4A76DF16DC84}" srcOrd="0" destOrd="0" presId="urn:microsoft.com/office/officeart/2018/2/layout/IconVerticalSolidList"/>
    <dgm:cxn modelId="{063F1153-CB26-42DE-9CAF-6EAAD6F59F37}" type="presOf" srcId="{0B279823-E3BC-42C7-8F73-481F5EB77852}" destId="{C1C3AE7B-A06C-4B32-9EAA-A076242BE8E8}" srcOrd="0" destOrd="0" presId="urn:microsoft.com/office/officeart/2018/2/layout/IconVerticalSolidList"/>
    <dgm:cxn modelId="{B2733F54-6BF0-4930-9B9F-7BFCD3049431}" srcId="{7E4122BE-5E5B-446F-81E0-80450239D8D1}" destId="{0B279823-E3BC-42C7-8F73-481F5EB77852}" srcOrd="0" destOrd="0" parTransId="{4936AE4E-FBD8-41CA-B038-819E467A6F13}" sibTransId="{65FFAD11-D324-4222-AD4D-D8B99D5E43C3}"/>
    <dgm:cxn modelId="{F2660294-EE11-403F-9839-A18E6E6F7856}" type="presOf" srcId="{BFEF994C-B5DB-4144-9717-AA8D05272302}" destId="{CD8B7D25-0852-4993-8C56-79C7DBB4A9A9}" srcOrd="0" destOrd="0" presId="urn:microsoft.com/office/officeart/2018/2/layout/IconVerticalSolidList"/>
    <dgm:cxn modelId="{F8A4E699-EA84-4538-BF94-81FE09D4EAC6}" type="presOf" srcId="{70BF237D-B2FE-4E36-9915-F8E61A1EEC19}" destId="{5F216F17-B761-41B6-9B48-773A317DC620}" srcOrd="0" destOrd="0" presId="urn:microsoft.com/office/officeart/2018/2/layout/IconVerticalSolidList"/>
    <dgm:cxn modelId="{22BAEFA0-646F-43DA-BF40-5C05A8CE697F}" type="presOf" srcId="{26076335-80F7-4522-9E52-620FD9377EA2}" destId="{46EEBA17-D121-4F08-91E6-B16E552CCCB8}" srcOrd="0" destOrd="0" presId="urn:microsoft.com/office/officeart/2018/2/layout/IconVerticalSolidList"/>
    <dgm:cxn modelId="{C318CDB4-EDE7-4265-A076-EB4E21EF4F2B}" type="presOf" srcId="{D26B2509-619C-4621-A119-5CB41AE55CFC}" destId="{3C93A310-6665-4BF8-8286-C7F68D910F13}" srcOrd="0" destOrd="0" presId="urn:microsoft.com/office/officeart/2018/2/layout/IconVerticalSolidList"/>
    <dgm:cxn modelId="{0D4A45DB-F9ED-45C2-AAB9-30FD4C3625BF}" srcId="{52979CC5-EC50-40B1-A27B-6872F0164100}" destId="{7E4122BE-5E5B-446F-81E0-80450239D8D1}" srcOrd="1" destOrd="0" parTransId="{89406066-F425-4D1C-8092-BBDA8C5ADD13}" sibTransId="{7BB5B9C6-F7DA-4682-9868-ACA903F56F00}"/>
    <dgm:cxn modelId="{D1CDD4DE-2F95-4DBC-B84F-B09D8933AE3A}" srcId="{52979CC5-EC50-40B1-A27B-6872F0164100}" destId="{70BF237D-B2FE-4E36-9915-F8E61A1EEC19}" srcOrd="0" destOrd="0" parTransId="{2E046547-FC50-4098-B04D-6256530FEB42}" sibTransId="{8A717689-873F-4959-8E00-B01BC3D17F75}"/>
    <dgm:cxn modelId="{0ACAC936-6D4B-440C-9018-B5B51565103E}" type="presParOf" srcId="{94F50CA1-1EC5-408A-AFF0-4A76DF16DC84}" destId="{F52B8AE6-6DB2-473F-8F0E-7D93E0F6C99F}" srcOrd="0" destOrd="0" presId="urn:microsoft.com/office/officeart/2018/2/layout/IconVerticalSolidList"/>
    <dgm:cxn modelId="{35C5FB6C-B9F3-4DA4-830C-EC1B301781B9}" type="presParOf" srcId="{F52B8AE6-6DB2-473F-8F0E-7D93E0F6C99F}" destId="{70724518-07A0-4211-B934-ACE7540175BA}" srcOrd="0" destOrd="0" presId="urn:microsoft.com/office/officeart/2018/2/layout/IconVerticalSolidList"/>
    <dgm:cxn modelId="{58541028-01A3-423C-8FBF-1BB8D6F8429F}" type="presParOf" srcId="{F52B8AE6-6DB2-473F-8F0E-7D93E0F6C99F}" destId="{076E7F78-20C8-402B-9CBE-C082EA0498A2}" srcOrd="1" destOrd="0" presId="urn:microsoft.com/office/officeart/2018/2/layout/IconVerticalSolidList"/>
    <dgm:cxn modelId="{F6849FA9-7464-48DE-B952-E5F2845E39D9}" type="presParOf" srcId="{F52B8AE6-6DB2-473F-8F0E-7D93E0F6C99F}" destId="{9B4A51B7-1853-4CF9-A249-683CB7C1FF2D}" srcOrd="2" destOrd="0" presId="urn:microsoft.com/office/officeart/2018/2/layout/IconVerticalSolidList"/>
    <dgm:cxn modelId="{92C94EE7-1E84-4C6C-9B6B-47D6B15B8821}" type="presParOf" srcId="{F52B8AE6-6DB2-473F-8F0E-7D93E0F6C99F}" destId="{5F216F17-B761-41B6-9B48-773A317DC620}" srcOrd="3" destOrd="0" presId="urn:microsoft.com/office/officeart/2018/2/layout/IconVerticalSolidList"/>
    <dgm:cxn modelId="{5F55D117-7E3E-4043-AF0E-C3F3F9DD4A0D}" type="presParOf" srcId="{F52B8AE6-6DB2-473F-8F0E-7D93E0F6C99F}" destId="{3C93A310-6665-4BF8-8286-C7F68D910F13}" srcOrd="4" destOrd="0" presId="urn:microsoft.com/office/officeart/2018/2/layout/IconVerticalSolidList"/>
    <dgm:cxn modelId="{793A060D-7CC7-4324-8165-F918D482FCBC}" type="presParOf" srcId="{94F50CA1-1EC5-408A-AFF0-4A76DF16DC84}" destId="{E554BB56-D74C-4CCE-9325-88843D5CF14B}" srcOrd="1" destOrd="0" presId="urn:microsoft.com/office/officeart/2018/2/layout/IconVerticalSolidList"/>
    <dgm:cxn modelId="{FAEBE61F-3AF8-4482-935B-4B3E6E006FAE}" type="presParOf" srcId="{94F50CA1-1EC5-408A-AFF0-4A76DF16DC84}" destId="{C9C26F09-8977-40A1-B384-22A1E5A5BD8E}" srcOrd="2" destOrd="0" presId="urn:microsoft.com/office/officeart/2018/2/layout/IconVerticalSolidList"/>
    <dgm:cxn modelId="{6E8DB577-7CA9-4379-8472-32FA3CC26C5B}" type="presParOf" srcId="{C9C26F09-8977-40A1-B384-22A1E5A5BD8E}" destId="{50A49C12-FB0A-4D60-80D3-62CCEE2D0D11}" srcOrd="0" destOrd="0" presId="urn:microsoft.com/office/officeart/2018/2/layout/IconVerticalSolidList"/>
    <dgm:cxn modelId="{AD9E8202-847C-42B6-827E-41037A4AD4F9}" type="presParOf" srcId="{C9C26F09-8977-40A1-B384-22A1E5A5BD8E}" destId="{222BAE64-FD0C-41C5-AC9A-FED4FEE2AABC}" srcOrd="1" destOrd="0" presId="urn:microsoft.com/office/officeart/2018/2/layout/IconVerticalSolidList"/>
    <dgm:cxn modelId="{9D0D5B4F-DE21-4A7F-8BF1-C7AE1A254DE1}" type="presParOf" srcId="{C9C26F09-8977-40A1-B384-22A1E5A5BD8E}" destId="{17D7AD86-A42E-4704-99C5-E39E38D00089}" srcOrd="2" destOrd="0" presId="urn:microsoft.com/office/officeart/2018/2/layout/IconVerticalSolidList"/>
    <dgm:cxn modelId="{09081415-033F-427A-A12B-DBC56C50C4A6}" type="presParOf" srcId="{C9C26F09-8977-40A1-B384-22A1E5A5BD8E}" destId="{A06789D7-D2E2-448F-A222-333DEFBA1227}" srcOrd="3" destOrd="0" presId="urn:microsoft.com/office/officeart/2018/2/layout/IconVerticalSolidList"/>
    <dgm:cxn modelId="{FB0A5E91-EAF5-4DCC-B828-2E9385FD5464}" type="presParOf" srcId="{C9C26F09-8977-40A1-B384-22A1E5A5BD8E}" destId="{C1C3AE7B-A06C-4B32-9EAA-A076242BE8E8}" srcOrd="4" destOrd="0" presId="urn:microsoft.com/office/officeart/2018/2/layout/IconVerticalSolidList"/>
    <dgm:cxn modelId="{1F71C4B2-6E5B-41B1-A612-257329F5FE59}" type="presParOf" srcId="{94F50CA1-1EC5-408A-AFF0-4A76DF16DC84}" destId="{46C17FB9-5A12-40DD-84D5-D421CEB1D313}" srcOrd="3" destOrd="0" presId="urn:microsoft.com/office/officeart/2018/2/layout/IconVerticalSolidList"/>
    <dgm:cxn modelId="{56C3EF01-54BC-46E3-8D81-F82D36B72286}" type="presParOf" srcId="{94F50CA1-1EC5-408A-AFF0-4A76DF16DC84}" destId="{D136816F-B907-4971-B884-EF1DA35AAA09}" srcOrd="4" destOrd="0" presId="urn:microsoft.com/office/officeart/2018/2/layout/IconVerticalSolidList"/>
    <dgm:cxn modelId="{ED66306E-A6DE-4269-8031-C33222C94C2A}" type="presParOf" srcId="{D136816F-B907-4971-B884-EF1DA35AAA09}" destId="{0EC94979-7FA7-4E08-8872-44AA1D4ADA9A}" srcOrd="0" destOrd="0" presId="urn:microsoft.com/office/officeart/2018/2/layout/IconVerticalSolidList"/>
    <dgm:cxn modelId="{FF1BB8A9-F695-433C-BC91-3180777832E9}" type="presParOf" srcId="{D136816F-B907-4971-B884-EF1DA35AAA09}" destId="{20B08E6A-318E-4B84-B791-7C37437EE3DF}" srcOrd="1" destOrd="0" presId="urn:microsoft.com/office/officeart/2018/2/layout/IconVerticalSolidList"/>
    <dgm:cxn modelId="{5282CD05-DEB7-41A8-A647-3D1920F8CEC7}" type="presParOf" srcId="{D136816F-B907-4971-B884-EF1DA35AAA09}" destId="{FE1A6C9B-54ED-4F2B-BAE9-D3D3FCE0E543}" srcOrd="2" destOrd="0" presId="urn:microsoft.com/office/officeart/2018/2/layout/IconVerticalSolidList"/>
    <dgm:cxn modelId="{FC0B09D9-126B-4F23-9781-2A39AAF0FEF4}" type="presParOf" srcId="{D136816F-B907-4971-B884-EF1DA35AAA09}" destId="{46EEBA17-D121-4F08-91E6-B16E552CCCB8}" srcOrd="3" destOrd="0" presId="urn:microsoft.com/office/officeart/2018/2/layout/IconVerticalSolidList"/>
    <dgm:cxn modelId="{C9D926AD-EB36-4BFF-97A1-6BF012BC9D1E}" type="presParOf" srcId="{D136816F-B907-4971-B884-EF1DA35AAA09}" destId="{CD8B7D25-0852-4993-8C56-79C7DBB4A9A9}" srcOrd="4"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724518-07A0-4211-B934-ACE7540175BA}">
      <dsp:nvSpPr>
        <dsp:cNvPr id="0" name=""/>
        <dsp:cNvSpPr/>
      </dsp:nvSpPr>
      <dsp:spPr>
        <a:xfrm>
          <a:off x="0" y="462"/>
          <a:ext cx="10058399" cy="108147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6E7F78-20C8-402B-9CBE-C082EA0498A2}">
      <dsp:nvSpPr>
        <dsp:cNvPr id="0" name=""/>
        <dsp:cNvSpPr/>
      </dsp:nvSpPr>
      <dsp:spPr>
        <a:xfrm>
          <a:off x="327145" y="243793"/>
          <a:ext cx="594810" cy="5948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F216F17-B761-41B6-9B48-773A317DC620}">
      <dsp:nvSpPr>
        <dsp:cNvPr id="0" name=""/>
        <dsp:cNvSpPr/>
      </dsp:nvSpPr>
      <dsp:spPr>
        <a:xfrm>
          <a:off x="1249101" y="462"/>
          <a:ext cx="4526280" cy="108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56" tIns="114456" rIns="114456" bIns="114456" numCol="1" spcCol="1270" anchor="ctr" anchorCtr="0">
          <a:noAutofit/>
        </a:bodyPr>
        <a:lstStyle/>
        <a:p>
          <a:pPr marL="0" lvl="0" indent="0" algn="l" defTabSz="1111250">
            <a:lnSpc>
              <a:spcPct val="100000"/>
            </a:lnSpc>
            <a:spcBef>
              <a:spcPct val="0"/>
            </a:spcBef>
            <a:spcAft>
              <a:spcPct val="35000"/>
            </a:spcAft>
            <a:buNone/>
          </a:pPr>
          <a:r>
            <a:rPr lang="nb-NO" sz="2500" b="1" kern="1200" noProof="0" dirty="0"/>
            <a:t>EPC Guide og Veileder for oppstart av EPC-prosjekter</a:t>
          </a:r>
        </a:p>
      </dsp:txBody>
      <dsp:txXfrm>
        <a:off x="1249101" y="462"/>
        <a:ext cx="4526280" cy="1081473"/>
      </dsp:txXfrm>
    </dsp:sp>
    <dsp:sp modelId="{3C93A310-6665-4BF8-8286-C7F68D910F13}">
      <dsp:nvSpPr>
        <dsp:cNvPr id="0" name=""/>
        <dsp:cNvSpPr/>
      </dsp:nvSpPr>
      <dsp:spPr>
        <a:xfrm>
          <a:off x="5775381" y="462"/>
          <a:ext cx="4283018" cy="108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56" tIns="114456" rIns="114456" bIns="114456" numCol="1" spcCol="1270" anchor="ctr" anchorCtr="0">
          <a:noAutofit/>
        </a:bodyPr>
        <a:lstStyle/>
        <a:p>
          <a:pPr marL="0" lvl="0" indent="0" algn="l" defTabSz="800100">
            <a:lnSpc>
              <a:spcPct val="100000"/>
            </a:lnSpc>
            <a:spcBef>
              <a:spcPct val="0"/>
            </a:spcBef>
            <a:spcAft>
              <a:spcPct val="35000"/>
            </a:spcAft>
            <a:buNone/>
          </a:pPr>
          <a:r>
            <a:rPr lang="nb-NO" sz="1800" kern="1200" noProof="0" dirty="0"/>
            <a:t>Beskrivelse av ny gjennomføringsmodell</a:t>
          </a:r>
        </a:p>
        <a:p>
          <a:pPr marL="0" lvl="0" indent="0" algn="l" defTabSz="800100">
            <a:lnSpc>
              <a:spcPct val="100000"/>
            </a:lnSpc>
            <a:spcBef>
              <a:spcPct val="0"/>
            </a:spcBef>
            <a:spcAft>
              <a:spcPct val="35000"/>
            </a:spcAft>
            <a:buNone/>
          </a:pPr>
          <a:r>
            <a:rPr lang="nb-NO" sz="1800" kern="1200" noProof="0" dirty="0"/>
            <a:t>Hvordan komme I gang med EPC</a:t>
          </a:r>
        </a:p>
      </dsp:txBody>
      <dsp:txXfrm>
        <a:off x="5775381" y="462"/>
        <a:ext cx="4283018" cy="1081473"/>
      </dsp:txXfrm>
    </dsp:sp>
    <dsp:sp modelId="{50A49C12-FB0A-4D60-80D3-62CCEE2D0D11}">
      <dsp:nvSpPr>
        <dsp:cNvPr id="0" name=""/>
        <dsp:cNvSpPr/>
      </dsp:nvSpPr>
      <dsp:spPr>
        <a:xfrm>
          <a:off x="0" y="1352303"/>
          <a:ext cx="10058399" cy="108147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2BAE64-FD0C-41C5-AC9A-FED4FEE2AABC}">
      <dsp:nvSpPr>
        <dsp:cNvPr id="0" name=""/>
        <dsp:cNvSpPr/>
      </dsp:nvSpPr>
      <dsp:spPr>
        <a:xfrm>
          <a:off x="327145" y="1595634"/>
          <a:ext cx="594810" cy="59481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06789D7-D2E2-448F-A222-333DEFBA1227}">
      <dsp:nvSpPr>
        <dsp:cNvPr id="0" name=""/>
        <dsp:cNvSpPr/>
      </dsp:nvSpPr>
      <dsp:spPr>
        <a:xfrm>
          <a:off x="1249101" y="1352303"/>
          <a:ext cx="4526280" cy="108147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59000" b="-159000"/>
          </a:stretch>
        </a:blipFill>
        <a:ln>
          <a:noFill/>
        </a:ln>
        <a:effectLst/>
      </dsp:spPr>
      <dsp:style>
        <a:lnRef idx="0">
          <a:scrgbClr r="0" g="0" b="0"/>
        </a:lnRef>
        <a:fillRef idx="0">
          <a:scrgbClr r="0" g="0" b="0"/>
        </a:fillRef>
        <a:effectRef idx="0">
          <a:scrgbClr r="0" g="0" b="0"/>
        </a:effectRef>
        <a:fontRef idx="minor"/>
      </dsp:style>
      <dsp:txBody>
        <a:bodyPr spcFirstLastPara="0" vert="horz" wrap="square" lIns="114456" tIns="114456" rIns="114456" bIns="114456" numCol="1" spcCol="1270" anchor="ctr" anchorCtr="0">
          <a:noAutofit/>
        </a:bodyPr>
        <a:lstStyle/>
        <a:p>
          <a:pPr marL="0" lvl="0" indent="0" algn="l" defTabSz="1111250">
            <a:lnSpc>
              <a:spcPct val="100000"/>
            </a:lnSpc>
            <a:spcBef>
              <a:spcPct val="0"/>
            </a:spcBef>
            <a:spcAft>
              <a:spcPct val="35000"/>
            </a:spcAft>
            <a:buNone/>
          </a:pPr>
          <a:r>
            <a:rPr lang="nb-NO" sz="2500" b="1" kern="1200" noProof="0" dirty="0"/>
            <a:t>EPC Presentasjon</a:t>
          </a:r>
        </a:p>
      </dsp:txBody>
      <dsp:txXfrm>
        <a:off x="1249101" y="1352303"/>
        <a:ext cx="4526280" cy="1081473"/>
      </dsp:txXfrm>
    </dsp:sp>
    <dsp:sp modelId="{C1C3AE7B-A06C-4B32-9EAA-A076242BE8E8}">
      <dsp:nvSpPr>
        <dsp:cNvPr id="0" name=""/>
        <dsp:cNvSpPr/>
      </dsp:nvSpPr>
      <dsp:spPr>
        <a:xfrm>
          <a:off x="5775381" y="1352303"/>
          <a:ext cx="4283018" cy="108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56" tIns="114456" rIns="114456" bIns="114456" numCol="1" spcCol="1270" anchor="ctr" anchorCtr="0">
          <a:noAutofit/>
        </a:bodyPr>
        <a:lstStyle/>
        <a:p>
          <a:pPr marL="0" lvl="0" indent="0" algn="l" defTabSz="800100">
            <a:lnSpc>
              <a:spcPct val="100000"/>
            </a:lnSpc>
            <a:spcBef>
              <a:spcPct val="0"/>
            </a:spcBef>
            <a:spcAft>
              <a:spcPct val="35000"/>
            </a:spcAft>
            <a:buNone/>
          </a:pPr>
          <a:r>
            <a:rPr lang="nb-NO" sz="1800" kern="1200" noProof="0" dirty="0"/>
            <a:t>Informasjon og opplæringsmateriell for EPC  </a:t>
          </a:r>
        </a:p>
      </dsp:txBody>
      <dsp:txXfrm>
        <a:off x="5775381" y="1352303"/>
        <a:ext cx="4283018" cy="1081473"/>
      </dsp:txXfrm>
    </dsp:sp>
    <dsp:sp modelId="{0EC94979-7FA7-4E08-8872-44AA1D4ADA9A}">
      <dsp:nvSpPr>
        <dsp:cNvPr id="0" name=""/>
        <dsp:cNvSpPr/>
      </dsp:nvSpPr>
      <dsp:spPr>
        <a:xfrm>
          <a:off x="0" y="2685154"/>
          <a:ext cx="10058399" cy="108147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B08E6A-318E-4B84-B791-7C37437EE3DF}">
      <dsp:nvSpPr>
        <dsp:cNvPr id="0" name=""/>
        <dsp:cNvSpPr/>
      </dsp:nvSpPr>
      <dsp:spPr>
        <a:xfrm>
          <a:off x="327145" y="2947940"/>
          <a:ext cx="594810" cy="59481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6EEBA17-D121-4F08-91E6-B16E552CCCB8}">
      <dsp:nvSpPr>
        <dsp:cNvPr id="0" name=""/>
        <dsp:cNvSpPr/>
      </dsp:nvSpPr>
      <dsp:spPr>
        <a:xfrm>
          <a:off x="1249101" y="2704606"/>
          <a:ext cx="4526280" cy="108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56" tIns="114456" rIns="114456" bIns="114456" numCol="1" spcCol="1270" anchor="ctr" anchorCtr="0">
          <a:noAutofit/>
        </a:bodyPr>
        <a:lstStyle/>
        <a:p>
          <a:pPr marL="0" lvl="0" indent="0" algn="l" defTabSz="1111250">
            <a:lnSpc>
              <a:spcPct val="100000"/>
            </a:lnSpc>
            <a:spcBef>
              <a:spcPct val="0"/>
            </a:spcBef>
            <a:spcAft>
              <a:spcPct val="35000"/>
            </a:spcAft>
            <a:buNone/>
          </a:pPr>
          <a:r>
            <a:rPr lang="nb-NO" sz="2500" b="1" kern="1200" noProof="0" dirty="0"/>
            <a:t>Tilpassede maler </a:t>
          </a:r>
        </a:p>
      </dsp:txBody>
      <dsp:txXfrm>
        <a:off x="1249101" y="2704606"/>
        <a:ext cx="4526280" cy="1081473"/>
      </dsp:txXfrm>
    </dsp:sp>
    <dsp:sp modelId="{CD8B7D25-0852-4993-8C56-79C7DBB4A9A9}">
      <dsp:nvSpPr>
        <dsp:cNvPr id="0" name=""/>
        <dsp:cNvSpPr/>
      </dsp:nvSpPr>
      <dsp:spPr>
        <a:xfrm>
          <a:off x="5775381" y="2704606"/>
          <a:ext cx="4283018" cy="108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56" tIns="114456" rIns="114456" bIns="114456" numCol="1" spcCol="1270" anchor="ctr" anchorCtr="0">
          <a:noAutofit/>
        </a:bodyPr>
        <a:lstStyle/>
        <a:p>
          <a:pPr marL="0" lvl="0" indent="0" algn="l" defTabSz="800100">
            <a:lnSpc>
              <a:spcPct val="100000"/>
            </a:lnSpc>
            <a:spcBef>
              <a:spcPct val="0"/>
            </a:spcBef>
            <a:spcAft>
              <a:spcPct val="35000"/>
            </a:spcAft>
            <a:buNone/>
          </a:pPr>
          <a:r>
            <a:rPr lang="nb-NO" sz="1800" kern="1200" noProof="0" dirty="0"/>
            <a:t>Mal for utlysning av EPC-prosjekt,  kontraktsmaler osv. </a:t>
          </a:r>
        </a:p>
      </dsp:txBody>
      <dsp:txXfrm>
        <a:off x="5775381" y="2704606"/>
        <a:ext cx="4283018" cy="108147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C430B6-7587-4AA0-87F8-20DAB534BCE5}" type="datetimeFigureOut">
              <a:rPr lang="sv-SE" smtClean="0"/>
              <a:t>2020-12-15</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8EA3EE-8103-4737-9BDC-17B54DC6E768}" type="slidenum">
              <a:rPr lang="sv-SE" smtClean="0"/>
              <a:t>‹#›</a:t>
            </a:fld>
            <a:endParaRPr lang="sv-SE"/>
          </a:p>
        </p:txBody>
      </p:sp>
    </p:spTree>
    <p:extLst>
      <p:ext uri="{BB962C8B-B14F-4D97-AF65-F5344CB8AC3E}">
        <p14:creationId xmlns:p14="http://schemas.microsoft.com/office/powerpoint/2010/main" val="861636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noProof="0" dirty="0"/>
              <a:t>Velg og vrak!</a:t>
            </a:r>
          </a:p>
          <a:p>
            <a:r>
              <a:rPr lang="nb-NO" b="1" noProof="0" dirty="0"/>
              <a:t>Denne presentasjonen er ikke ment å holdes fra start til slutt. Velg hvilke deler og seksjoner du vil bruke, avhengig av målgruppen og formålet med presentasjonen.</a:t>
            </a:r>
            <a:endParaRPr lang="en-US" sz="3600" b="1" dirty="0">
              <a:latin typeface="Segoe UI" panose="020B0502040204020203" pitchFamily="34" charset="0"/>
            </a:endParaRPr>
          </a:p>
          <a:p>
            <a:r>
              <a:rPr lang="nb-NO" b="0" noProof="0" dirty="0"/>
              <a:t>Den er ment som grunnlag for en opplæring, et seminar eller andre presentasjoner av EPC og den nye gjennomføringsmodellen med kontraktsbasert partnerskap i fase 1 - analysefasen. Det kan oversettes og brukes - hele det eller deler av det - når det arrangeres opplæring blant målgruppen - lokale og regionale offentlige bygningseiere.</a:t>
            </a:r>
          </a:p>
          <a:p>
            <a:r>
              <a:rPr lang="nb-NO" b="0" noProof="0" dirty="0"/>
              <a:t>Deler og lysbilder som kun er beregnet til kurs og opplæringsformål er merket med «For opplæringsformål» - Kursholdere kan være eksterne eller interne trenere.</a:t>
            </a:r>
          </a:p>
          <a:p>
            <a:endParaRPr lang="en-GB" noProof="0" dirty="0"/>
          </a:p>
          <a:p>
            <a:r>
              <a:rPr lang="en-GB" noProof="0" dirty="0"/>
              <a:t>EPC training kit – intended as basis for a training, a seminar or other presentations of EPC and the new implementation model with contract-based partnership in phase 1 – the analyses phase. </a:t>
            </a:r>
          </a:p>
          <a:p>
            <a:endParaRPr lang="en-GB" noProof="0" dirty="0"/>
          </a:p>
          <a:p>
            <a:r>
              <a:rPr lang="en-GB" noProof="0" dirty="0"/>
              <a:t>This can be translated and use – all of it or parts of it – when arranging trainings among the target group -  local and regional public building owners.</a:t>
            </a:r>
          </a:p>
          <a:p>
            <a:endParaRPr lang="en-GB" noProof="0" dirty="0"/>
          </a:p>
          <a:p>
            <a:r>
              <a:rPr lang="nb-NO" dirty="0"/>
              <a:t>Parts and slides </a:t>
            </a:r>
            <a:r>
              <a:rPr lang="nb-NO" dirty="0" err="1"/>
              <a:t>intended</a:t>
            </a:r>
            <a:r>
              <a:rPr lang="nb-NO" dirty="0"/>
              <a:t> </a:t>
            </a:r>
            <a:r>
              <a:rPr lang="nb-NO" dirty="0" err="1"/>
              <a:t>only</a:t>
            </a:r>
            <a:r>
              <a:rPr lang="nb-NO" dirty="0"/>
              <a:t> for </a:t>
            </a:r>
            <a:r>
              <a:rPr lang="nb-NO" dirty="0" err="1"/>
              <a:t>trainers</a:t>
            </a:r>
            <a:r>
              <a:rPr lang="nb-NO" dirty="0"/>
              <a:t> </a:t>
            </a:r>
            <a:r>
              <a:rPr lang="nb-NO" dirty="0" err="1"/>
              <a:t>are</a:t>
            </a:r>
            <a:r>
              <a:rPr lang="nb-NO" dirty="0"/>
              <a:t> marked </a:t>
            </a:r>
            <a:r>
              <a:rPr lang="nb-NO" dirty="0" err="1"/>
              <a:t>with</a:t>
            </a:r>
            <a:r>
              <a:rPr lang="nb-NO" dirty="0"/>
              <a:t> «For </a:t>
            </a:r>
            <a:r>
              <a:rPr lang="nb-NO" dirty="0" err="1"/>
              <a:t>trainers</a:t>
            </a:r>
            <a:r>
              <a:rPr lang="nb-NO" dirty="0"/>
              <a:t>»</a:t>
            </a:r>
          </a:p>
          <a:p>
            <a:endParaRPr lang="nb-NO" dirty="0"/>
          </a:p>
        </p:txBody>
      </p:sp>
      <p:sp>
        <p:nvSpPr>
          <p:cNvPr id="4" name="Plassholder for lysbildenummer 3"/>
          <p:cNvSpPr>
            <a:spLocks noGrp="1"/>
          </p:cNvSpPr>
          <p:nvPr>
            <p:ph type="sldNum" sz="quarter" idx="5"/>
          </p:nvPr>
        </p:nvSpPr>
        <p:spPr/>
        <p:txBody>
          <a:bodyPr/>
          <a:lstStyle/>
          <a:p>
            <a:fld id="{6B8EA3EE-8103-4737-9BDC-17B54DC6E768}" type="slidenum">
              <a:rPr lang="sv-SE" smtClean="0"/>
              <a:t>1</a:t>
            </a:fld>
            <a:endParaRPr lang="sv-SE"/>
          </a:p>
        </p:txBody>
      </p:sp>
    </p:spTree>
    <p:extLst>
      <p:ext uri="{BB962C8B-B14F-4D97-AF65-F5344CB8AC3E}">
        <p14:creationId xmlns:p14="http://schemas.microsoft.com/office/powerpoint/2010/main" val="2919727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a:r>
              <a:rPr lang="nb-NO" b="0" i="0" dirty="0">
                <a:solidFill>
                  <a:srgbClr val="777777"/>
                </a:solidFill>
                <a:effectLst/>
                <a:latin typeface="Roboto"/>
              </a:rPr>
              <a:t>En standard EPC gjennomføringsmodell har en totalentreprise for hele prosjektets varighet fra fase 1 til fase 3.</a:t>
            </a:r>
            <a:br>
              <a:rPr lang="nb-NO" b="0" i="0" dirty="0">
                <a:solidFill>
                  <a:srgbClr val="777777"/>
                </a:solidFill>
                <a:effectLst/>
                <a:latin typeface="Roboto"/>
              </a:rPr>
            </a:br>
            <a:r>
              <a:rPr lang="nb-NO" b="0" i="0" dirty="0">
                <a:solidFill>
                  <a:srgbClr val="777777"/>
                </a:solidFill>
                <a:effectLst/>
                <a:latin typeface="Roboto"/>
              </a:rPr>
              <a:t>Faser for implementering er:</a:t>
            </a:r>
            <a:br>
              <a:rPr lang="nb-NO" b="0" i="0" dirty="0">
                <a:solidFill>
                  <a:srgbClr val="777777"/>
                </a:solidFill>
                <a:effectLst/>
                <a:latin typeface="Roboto"/>
              </a:rPr>
            </a:br>
            <a:r>
              <a:rPr lang="nb-NO" b="0" i="0" dirty="0">
                <a:solidFill>
                  <a:srgbClr val="777777"/>
                </a:solidFill>
                <a:effectLst/>
                <a:latin typeface="Roboto"/>
              </a:rPr>
              <a:t>Fase 0: Oppstart, forberedelse og anbudsfase - Bistand fra EPC-</a:t>
            </a:r>
            <a:r>
              <a:rPr lang="nb-NO" b="0" i="0" dirty="0" err="1">
                <a:solidFill>
                  <a:srgbClr val="777777"/>
                </a:solidFill>
                <a:effectLst/>
                <a:latin typeface="Roboto"/>
              </a:rPr>
              <a:t>facilitator</a:t>
            </a:r>
            <a:r>
              <a:rPr lang="nb-NO" b="0" i="0" dirty="0">
                <a:solidFill>
                  <a:srgbClr val="777777"/>
                </a:solidFill>
                <a:effectLst/>
                <a:latin typeface="Roboto"/>
              </a:rPr>
              <a:t>; utvalg av basseng, grunnlinje, anbudsklargjøring.</a:t>
            </a:r>
            <a:br>
              <a:rPr lang="nb-NO" b="0" i="0" dirty="0">
                <a:solidFill>
                  <a:srgbClr val="777777"/>
                </a:solidFill>
                <a:effectLst/>
                <a:latin typeface="Roboto"/>
              </a:rPr>
            </a:br>
            <a:r>
              <a:rPr lang="nb-NO" b="0" i="0" dirty="0">
                <a:solidFill>
                  <a:srgbClr val="777777"/>
                </a:solidFill>
                <a:effectLst/>
                <a:latin typeface="Roboto"/>
              </a:rPr>
              <a:t>Fase 1: Energianalyser og prosjektutviklingsfase - Finn tiltak, utarbeid utviklingsrapport, investering, driftskostnader og besparelser er garantert. Finn besparelser for å matche tidligere estimat.</a:t>
            </a:r>
            <a:br>
              <a:rPr lang="nb-NO" b="0" i="0" dirty="0">
                <a:solidFill>
                  <a:srgbClr val="777777"/>
                </a:solidFill>
                <a:effectLst/>
                <a:latin typeface="Roboto"/>
              </a:rPr>
            </a:br>
            <a:r>
              <a:rPr lang="nb-NO" b="0" i="0" dirty="0">
                <a:solidFill>
                  <a:srgbClr val="777777"/>
                </a:solidFill>
                <a:effectLst/>
                <a:latin typeface="Roboto"/>
              </a:rPr>
              <a:t>Fase 2: Implementerings- og konstruksjonsfase Fase 3: Energisparingsgarantifase - Måling og verifisering. Energirevisjon for å etablere endelige energibesparelser hvert år</a:t>
            </a:r>
            <a:br>
              <a:rPr lang="nb-NO" b="0" i="0" dirty="0">
                <a:solidFill>
                  <a:srgbClr val="777777"/>
                </a:solidFill>
                <a:effectLst/>
                <a:latin typeface="Roboto"/>
              </a:rPr>
            </a:br>
            <a:br>
              <a:rPr lang="nb-NO" b="0" i="0" dirty="0">
                <a:solidFill>
                  <a:srgbClr val="777777"/>
                </a:solidFill>
                <a:effectLst/>
                <a:latin typeface="Roboto"/>
              </a:rPr>
            </a:br>
            <a:r>
              <a:rPr lang="nb-NO" b="0" i="0" dirty="0">
                <a:solidFill>
                  <a:srgbClr val="777777"/>
                </a:solidFill>
                <a:effectLst/>
                <a:latin typeface="Roboto"/>
              </a:rPr>
              <a:t>Sistnevnte gjør EPC-prosjekter forskjellige fra andre typiske totalentrepriser, da prosjektet inkluderer garanterte besparelser i et avtalt antall år etter at alle energieffektiviseringstiltak er implementert.</a:t>
            </a:r>
          </a:p>
          <a:p>
            <a:endParaRPr lang="en-GB" dirty="0"/>
          </a:p>
        </p:txBody>
      </p:sp>
      <p:sp>
        <p:nvSpPr>
          <p:cNvPr id="4" name="Plassholder for lysbildenummer 3"/>
          <p:cNvSpPr>
            <a:spLocks noGrp="1"/>
          </p:cNvSpPr>
          <p:nvPr>
            <p:ph type="sldNum" sz="quarter" idx="5"/>
          </p:nvPr>
        </p:nvSpPr>
        <p:spPr/>
        <p:txBody>
          <a:bodyPr/>
          <a:lstStyle/>
          <a:p>
            <a:fld id="{6B8EA3EE-8103-4737-9BDC-17B54DC6E768}" type="slidenum">
              <a:rPr lang="sv-SE" smtClean="0"/>
              <a:t>11</a:t>
            </a:fld>
            <a:endParaRPr lang="sv-SE"/>
          </a:p>
        </p:txBody>
      </p:sp>
    </p:spTree>
    <p:extLst>
      <p:ext uri="{BB962C8B-B14F-4D97-AF65-F5344CB8AC3E}">
        <p14:creationId xmlns:p14="http://schemas.microsoft.com/office/powerpoint/2010/main" val="3273606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1200" kern="1200" dirty="0">
                <a:solidFill>
                  <a:schemeClr val="tx1"/>
                </a:solidFill>
                <a:effectLst/>
                <a:latin typeface="+mn-lt"/>
                <a:ea typeface="+mn-ea"/>
                <a:cs typeface="+mn-cs"/>
              </a:rPr>
              <a:t>The EPC model is well-documented and tested in many EU countries and in the Nordic countries for the last 10-15 years. The model has during the last few years been implemented in a large number of public buildings in an emerging Polish EPC market, but is yet not well known in Estonia, Latvia and Lithuania.</a:t>
            </a:r>
            <a:endParaRPr lang="nb-NO"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S</a:t>
            </a:r>
            <a:r>
              <a:rPr lang="en-GB" sz="1200" kern="1200" dirty="0">
                <a:solidFill>
                  <a:schemeClr val="tx1"/>
                </a:solidFill>
                <a:effectLst/>
                <a:latin typeface="+mn-lt"/>
                <a:ea typeface="+mn-ea"/>
                <a:cs typeface="+mn-cs"/>
              </a:rPr>
              <a:t>everal studies, e.g. by the </a:t>
            </a:r>
            <a:r>
              <a:rPr lang="lv-LV" sz="1200" kern="1200" dirty="0">
                <a:solidFill>
                  <a:schemeClr val="tx1"/>
                </a:solidFill>
                <a:effectLst/>
                <a:latin typeface="+mn-lt"/>
                <a:ea typeface="+mn-ea"/>
                <a:cs typeface="+mn-cs"/>
              </a:rPr>
              <a:t>Nordic Council of Ministers </a:t>
            </a:r>
            <a:r>
              <a:rPr lang="en-GB" sz="1200" kern="1200" dirty="0">
                <a:solidFill>
                  <a:schemeClr val="tx1"/>
                </a:solidFill>
                <a:effectLst/>
                <a:latin typeface="+mn-lt"/>
                <a:ea typeface="+mn-ea"/>
                <a:cs typeface="+mn-cs"/>
              </a:rPr>
              <a:t>concludes that EPC is beneficial for the building owners, but there is still a large saving potential and possibilities for further development. The most common barriers for growth are the complexity of the concept, “heavy” procurement process, lack of knowledge, lack of good practice examples and documented results, lack of trust and active facilitators. </a:t>
            </a:r>
            <a:endParaRPr lang="nb-NO"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To reach goals on climate and energy, the use of EPC in the building sector needs to increase since the model is designed to reach these targets at a higher rate and speed than many other energy efficiency tools and instruments.</a:t>
            </a:r>
            <a:endParaRPr lang="nb-NO" sz="1200" kern="1200" dirty="0">
              <a:solidFill>
                <a:schemeClr val="tx1"/>
              </a:solidFill>
              <a:effectLst/>
              <a:latin typeface="+mn-lt"/>
              <a:ea typeface="+mn-ea"/>
              <a:cs typeface="+mn-cs"/>
            </a:endParaRPr>
          </a:p>
          <a:p>
            <a:endParaRPr lang="en-GB" dirty="0"/>
          </a:p>
        </p:txBody>
      </p:sp>
      <p:sp>
        <p:nvSpPr>
          <p:cNvPr id="4" name="Plassholder for lysbildenummer 3"/>
          <p:cNvSpPr>
            <a:spLocks noGrp="1"/>
          </p:cNvSpPr>
          <p:nvPr>
            <p:ph type="sldNum" sz="quarter" idx="5"/>
          </p:nvPr>
        </p:nvSpPr>
        <p:spPr/>
        <p:txBody>
          <a:bodyPr/>
          <a:lstStyle/>
          <a:p>
            <a:fld id="{6B8EA3EE-8103-4737-9BDC-17B54DC6E768}" type="slidenum">
              <a:rPr lang="sv-SE" smtClean="0"/>
              <a:t>12</a:t>
            </a:fld>
            <a:endParaRPr lang="sv-SE"/>
          </a:p>
        </p:txBody>
      </p:sp>
    </p:spTree>
    <p:extLst>
      <p:ext uri="{BB962C8B-B14F-4D97-AF65-F5344CB8AC3E}">
        <p14:creationId xmlns:p14="http://schemas.microsoft.com/office/powerpoint/2010/main" val="4061113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Cost neutral – small and/or poor municipalities may start a project without having investment costs up front – </a:t>
            </a:r>
          </a:p>
          <a:p>
            <a:r>
              <a:rPr lang="en-US" dirty="0"/>
              <a:t>Third part financing might be an option in some countries</a:t>
            </a:r>
          </a:p>
        </p:txBody>
      </p:sp>
      <p:sp>
        <p:nvSpPr>
          <p:cNvPr id="4" name="Plassholder for lysbildenummer 3"/>
          <p:cNvSpPr>
            <a:spLocks noGrp="1"/>
          </p:cNvSpPr>
          <p:nvPr>
            <p:ph type="sldNum" sz="quarter" idx="10"/>
          </p:nvPr>
        </p:nvSpPr>
        <p:spPr/>
        <p:txBody>
          <a:bodyPr/>
          <a:lstStyle/>
          <a:p>
            <a:fld id="{B6964CDD-3A8E-44CB-9E5A-955A885AC452}" type="slidenum">
              <a:rPr lang="cs-CZ" smtClean="0"/>
              <a:pPr/>
              <a:t>13</a:t>
            </a:fld>
            <a:endParaRPr lang="cs-CZ"/>
          </a:p>
        </p:txBody>
      </p:sp>
    </p:spTree>
    <p:extLst>
      <p:ext uri="{BB962C8B-B14F-4D97-AF65-F5344CB8AC3E}">
        <p14:creationId xmlns:p14="http://schemas.microsoft.com/office/powerpoint/2010/main" val="3595203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400" b="1" dirty="0">
                <a:solidFill>
                  <a:schemeClr val="tx1">
                    <a:lumMod val="75000"/>
                    <a:lumOff val="25000"/>
                  </a:schemeClr>
                </a:solidFill>
                <a:latin typeface="Rockwell" panose="02060603020205020403" pitchFamily="18" charset="0"/>
                <a:ea typeface="Verdana"/>
                <a:cs typeface="Arial"/>
              </a:rPr>
              <a:t>"EPC er eneste mulighet for kommuner og fylkeskommuner til å nå sine energi- og klimamål i tide." - </a:t>
            </a:r>
            <a:r>
              <a:rPr lang="nb-NO" sz="1400" b="1" i="1" dirty="0">
                <a:solidFill>
                  <a:schemeClr val="tx1">
                    <a:lumMod val="75000"/>
                    <a:lumOff val="25000"/>
                  </a:schemeClr>
                </a:solidFill>
                <a:latin typeface="Rockwell" panose="02060603020205020403" pitchFamily="18" charset="0"/>
                <a:ea typeface="Verdana"/>
                <a:cs typeface="Arial"/>
              </a:rPr>
              <a:t>Enova</a:t>
            </a:r>
            <a:endParaRPr lang="en-GB" sz="14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dirty="0">
                <a:solidFill>
                  <a:schemeClr val="tx1"/>
                </a:solidFill>
                <a:effectLst/>
                <a:latin typeface="+mn-lt"/>
                <a:ea typeface="+mn-ea"/>
                <a:cs typeface="+mn-cs"/>
              </a:rPr>
              <a:t>This is statistics: </a:t>
            </a:r>
            <a:r>
              <a:rPr lang="en-GB" sz="1200" kern="1200" dirty="0">
                <a:solidFill>
                  <a:schemeClr val="tx1"/>
                </a:solidFill>
                <a:effectLst/>
                <a:latin typeface="+mn-lt"/>
                <a:ea typeface="+mn-ea"/>
                <a:cs typeface="+mn-cs"/>
              </a:rPr>
              <a:t>Assessment carried out by Enova - based on </a:t>
            </a:r>
            <a:r>
              <a:rPr lang="en-GB" sz="1200" b="1" kern="1200" dirty="0">
                <a:solidFill>
                  <a:schemeClr val="tx1"/>
                </a:solidFill>
                <a:effectLst/>
                <a:latin typeface="+mn-lt"/>
                <a:ea typeface="+mn-ea"/>
                <a:cs typeface="+mn-cs"/>
              </a:rPr>
              <a:t>252 energy saving projects </a:t>
            </a:r>
            <a:r>
              <a:rPr lang="en-GB" sz="1200" kern="1200" dirty="0">
                <a:solidFill>
                  <a:schemeClr val="tx1"/>
                </a:solidFill>
                <a:effectLst/>
                <a:latin typeface="+mn-lt"/>
                <a:ea typeface="+mn-ea"/>
                <a:cs typeface="+mn-cs"/>
              </a:rPr>
              <a:t>initiated by Norwegian municipalities from 2010 to 2016. The numbers were collected from Enovas grant programs. 208 of these were traditional projects, while the remaining 44 were EPC projects.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80 % of the municipalities implementing EPC reached their energy reduction goals, while only 13 % of the municipals using traditional projects did the same. </a:t>
            </a:r>
            <a:endParaRPr lang="nb-NO" sz="1200" b="1" kern="1200" dirty="0">
              <a:solidFill>
                <a:schemeClr val="tx1"/>
              </a:solidFill>
              <a:effectLst/>
              <a:latin typeface="+mn-lt"/>
              <a:ea typeface="+mn-ea"/>
              <a:cs typeface="+mn-cs"/>
            </a:endParaRPr>
          </a:p>
          <a:p>
            <a:endParaRPr lang="en-GB" dirty="0"/>
          </a:p>
        </p:txBody>
      </p:sp>
      <p:sp>
        <p:nvSpPr>
          <p:cNvPr id="4" name="Plassholder for lysbildenummer 3"/>
          <p:cNvSpPr>
            <a:spLocks noGrp="1"/>
          </p:cNvSpPr>
          <p:nvPr>
            <p:ph type="sldNum" sz="quarter" idx="5"/>
          </p:nvPr>
        </p:nvSpPr>
        <p:spPr/>
        <p:txBody>
          <a:bodyPr/>
          <a:lstStyle/>
          <a:p>
            <a:fld id="{7D7FD367-EA34-41A9-9226-B69D333403F6}" type="slidenum">
              <a:rPr lang="en-GB" smtClean="0"/>
              <a:t>14</a:t>
            </a:fld>
            <a:endParaRPr lang="en-GB"/>
          </a:p>
        </p:txBody>
      </p:sp>
    </p:spTree>
    <p:extLst>
      <p:ext uri="{BB962C8B-B14F-4D97-AF65-F5344CB8AC3E}">
        <p14:creationId xmlns:p14="http://schemas.microsoft.com/office/powerpoint/2010/main" val="3250371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dirty="0"/>
              <a:t>Norwegian statistics, the Norwegian energy agency Enova SF</a:t>
            </a:r>
          </a:p>
        </p:txBody>
      </p:sp>
      <p:sp>
        <p:nvSpPr>
          <p:cNvPr id="4" name="Plassholder for lysbildenummer 3"/>
          <p:cNvSpPr>
            <a:spLocks noGrp="1"/>
          </p:cNvSpPr>
          <p:nvPr>
            <p:ph type="sldNum" sz="quarter" idx="5"/>
          </p:nvPr>
        </p:nvSpPr>
        <p:spPr/>
        <p:txBody>
          <a:bodyPr/>
          <a:lstStyle/>
          <a:p>
            <a:fld id="{7D7FD367-EA34-41A9-9226-B69D333403F6}" type="slidenum">
              <a:rPr lang="en-GB" smtClean="0"/>
              <a:t>15</a:t>
            </a:fld>
            <a:endParaRPr lang="en-GB"/>
          </a:p>
        </p:txBody>
      </p:sp>
    </p:spTree>
    <p:extLst>
      <p:ext uri="{BB962C8B-B14F-4D97-AF65-F5344CB8AC3E}">
        <p14:creationId xmlns:p14="http://schemas.microsoft.com/office/powerpoint/2010/main" val="1047772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noProof="0" dirty="0"/>
              <a:t>In your training you should point out and prepare arguments addressing specific customer needs!</a:t>
            </a:r>
          </a:p>
          <a:p>
            <a:r>
              <a:rPr lang="en-GB" dirty="0"/>
              <a:t>*Multi Service Contract = alternative option when energy saving is not priority</a:t>
            </a:r>
            <a:endParaRPr lang="en-GB" noProof="0" dirty="0"/>
          </a:p>
          <a:p>
            <a:endParaRPr lang="en-GB" noProof="0" dirty="0"/>
          </a:p>
          <a:p>
            <a:endParaRPr lang="en-GB" noProof="0" dirty="0"/>
          </a:p>
        </p:txBody>
      </p:sp>
      <p:sp>
        <p:nvSpPr>
          <p:cNvPr id="4" name="Plassholder for lysbildenummer 3"/>
          <p:cNvSpPr>
            <a:spLocks noGrp="1"/>
          </p:cNvSpPr>
          <p:nvPr>
            <p:ph type="sldNum" sz="quarter" idx="5"/>
          </p:nvPr>
        </p:nvSpPr>
        <p:spPr/>
        <p:txBody>
          <a:bodyPr/>
          <a:lstStyle/>
          <a:p>
            <a:fld id="{6B8EA3EE-8103-4737-9BDC-17B54DC6E768}" type="slidenum">
              <a:rPr lang="sv-SE" smtClean="0"/>
              <a:t>16</a:t>
            </a:fld>
            <a:endParaRPr lang="sv-SE"/>
          </a:p>
        </p:txBody>
      </p:sp>
    </p:spTree>
    <p:extLst>
      <p:ext uri="{BB962C8B-B14F-4D97-AF65-F5344CB8AC3E}">
        <p14:creationId xmlns:p14="http://schemas.microsoft.com/office/powerpoint/2010/main" val="1350545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noProof="0" dirty="0"/>
              <a:t>To trainer: </a:t>
            </a:r>
          </a:p>
          <a:p>
            <a:r>
              <a:rPr lang="en-GB" noProof="0" dirty="0"/>
              <a:t>Present</a:t>
            </a:r>
            <a:r>
              <a:rPr lang="en-GB" baseline="0" noProof="0" dirty="0"/>
              <a:t> change management – be able to present changes – usually perceived as negative – as an opportunity for the better </a:t>
            </a:r>
          </a:p>
          <a:p>
            <a:r>
              <a:rPr lang="en-GB" baseline="0" noProof="0" dirty="0"/>
              <a:t>To be aware of possible challenges means you can prepare for them and overcome them.</a:t>
            </a:r>
          </a:p>
          <a:p>
            <a:endParaRPr lang="en-GB" baseline="0" noProof="0" dirty="0"/>
          </a:p>
          <a:p>
            <a:r>
              <a:rPr lang="en-GB" baseline="0" noProof="0" dirty="0"/>
              <a:t>E.g.: </a:t>
            </a:r>
            <a:r>
              <a:rPr lang="en-US" sz="1200" kern="1200" dirty="0">
                <a:solidFill>
                  <a:schemeClr val="tx1"/>
                </a:solidFill>
                <a:latin typeface="+mn-lt"/>
                <a:ea typeface="+mn-ea"/>
                <a:cs typeface="+mn-cs"/>
              </a:rPr>
              <a:t>How does one secure </a:t>
            </a:r>
            <a:r>
              <a:rPr lang="en-US" sz="1200" kern="1200" dirty="0" err="1">
                <a:solidFill>
                  <a:schemeClr val="tx1"/>
                </a:solidFill>
                <a:latin typeface="+mn-lt"/>
                <a:ea typeface="+mn-ea"/>
                <a:cs typeface="+mn-cs"/>
              </a:rPr>
              <a:t>knowlegde</a:t>
            </a:r>
            <a:r>
              <a:rPr lang="en-US" sz="1200" kern="1200" dirty="0">
                <a:solidFill>
                  <a:schemeClr val="tx1"/>
                </a:solidFill>
                <a:latin typeface="+mn-lt"/>
                <a:ea typeface="+mn-ea"/>
                <a:cs typeface="+mn-cs"/>
              </a:rPr>
              <a:t> is not lost when ESCO withdraw? Create a new </a:t>
            </a:r>
            <a:r>
              <a:rPr lang="en-US" sz="1200" kern="1200" dirty="0" err="1">
                <a:solidFill>
                  <a:schemeClr val="tx1"/>
                </a:solidFill>
                <a:latin typeface="+mn-lt"/>
                <a:ea typeface="+mn-ea"/>
                <a:cs typeface="+mn-cs"/>
              </a:rPr>
              <a:t>organisational</a:t>
            </a:r>
            <a:r>
              <a:rPr lang="en-US" sz="1200" kern="1200" dirty="0">
                <a:solidFill>
                  <a:schemeClr val="tx1"/>
                </a:solidFill>
                <a:latin typeface="+mn-lt"/>
                <a:ea typeface="+mn-ea"/>
                <a:cs typeface="+mn-cs"/>
              </a:rPr>
              <a:t> structure, upgrade </a:t>
            </a:r>
            <a:r>
              <a:rPr lang="en-US" sz="1200" kern="1200" dirty="0" err="1">
                <a:solidFill>
                  <a:schemeClr val="tx1"/>
                </a:solidFill>
                <a:latin typeface="+mn-lt"/>
                <a:ea typeface="+mn-ea"/>
                <a:cs typeface="+mn-cs"/>
              </a:rPr>
              <a:t>knowlegde</a:t>
            </a:r>
            <a:r>
              <a:rPr lang="en-US" sz="1200" kern="1200" dirty="0">
                <a:solidFill>
                  <a:schemeClr val="tx1"/>
                </a:solidFill>
                <a:latin typeface="+mn-lt"/>
                <a:ea typeface="+mn-ea"/>
                <a:cs typeface="+mn-cs"/>
              </a:rPr>
              <a:t> in operation staff, clear definition on responsibilities in EPC.</a:t>
            </a:r>
          </a:p>
          <a:p>
            <a:r>
              <a:rPr lang="en-US" sz="1200" kern="1200" dirty="0">
                <a:solidFill>
                  <a:schemeClr val="tx1"/>
                </a:solidFill>
                <a:latin typeface="+mn-lt"/>
                <a:ea typeface="+mn-ea"/>
                <a:cs typeface="+mn-cs"/>
              </a:rPr>
              <a:t>How does one secure quality of ESCO deliverables?</a:t>
            </a:r>
          </a:p>
          <a:p>
            <a:r>
              <a:rPr lang="en-US" sz="1200" kern="1200" dirty="0">
                <a:solidFill>
                  <a:schemeClr val="tx1"/>
                </a:solidFill>
                <a:latin typeface="+mn-lt"/>
                <a:ea typeface="+mn-ea"/>
                <a:cs typeface="+mn-cs"/>
              </a:rPr>
              <a:t>Upgrade in-house technical </a:t>
            </a:r>
            <a:r>
              <a:rPr lang="en-US" sz="1200" kern="1200" dirty="0" err="1">
                <a:solidFill>
                  <a:schemeClr val="tx1"/>
                </a:solidFill>
                <a:latin typeface="+mn-lt"/>
                <a:ea typeface="+mn-ea"/>
                <a:cs typeface="+mn-cs"/>
              </a:rPr>
              <a:t>knowlegde</a:t>
            </a:r>
            <a:r>
              <a:rPr lang="en-US" sz="1200" kern="1200" dirty="0">
                <a:solidFill>
                  <a:schemeClr val="tx1"/>
                </a:solidFill>
                <a:latin typeface="+mn-lt"/>
                <a:ea typeface="+mn-ea"/>
                <a:cs typeface="+mn-cs"/>
              </a:rPr>
              <a:t> to be able to assess and define demands for EPC contractor. </a:t>
            </a:r>
            <a:endParaRPr lang="en-GB" baseline="0" noProof="0" dirty="0"/>
          </a:p>
          <a:p>
            <a:endParaRPr lang="en-GB" baseline="0" noProof="0" dirty="0"/>
          </a:p>
          <a:p>
            <a:r>
              <a:rPr lang="en-GB" baseline="0" noProof="0" dirty="0"/>
              <a:t>Picture copied from Google.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Public versus private sector</a:t>
            </a:r>
          </a:p>
          <a:p>
            <a:endParaRPr lang="en-GB" noProof="0" dirty="0"/>
          </a:p>
        </p:txBody>
      </p:sp>
      <p:sp>
        <p:nvSpPr>
          <p:cNvPr id="4" name="Plassholder for lysbildenummer 3"/>
          <p:cNvSpPr>
            <a:spLocks noGrp="1"/>
          </p:cNvSpPr>
          <p:nvPr>
            <p:ph type="sldNum" sz="quarter" idx="10"/>
          </p:nvPr>
        </p:nvSpPr>
        <p:spPr/>
        <p:txBody>
          <a:bodyPr/>
          <a:lstStyle/>
          <a:p>
            <a:fld id="{B6964CDD-3A8E-44CB-9E5A-955A885AC452}" type="slidenum">
              <a:rPr lang="cs-CZ" smtClean="0"/>
              <a:pPr/>
              <a:t>17</a:t>
            </a:fld>
            <a:endParaRPr lang="cs-CZ"/>
          </a:p>
        </p:txBody>
      </p:sp>
    </p:spTree>
    <p:extLst>
      <p:ext uri="{BB962C8B-B14F-4D97-AF65-F5344CB8AC3E}">
        <p14:creationId xmlns:p14="http://schemas.microsoft.com/office/powerpoint/2010/main" val="1663307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To trainers:</a:t>
            </a:r>
          </a:p>
        </p:txBody>
      </p:sp>
      <p:sp>
        <p:nvSpPr>
          <p:cNvPr id="4" name="Plassholder for lysbildenummer 3"/>
          <p:cNvSpPr>
            <a:spLocks noGrp="1"/>
          </p:cNvSpPr>
          <p:nvPr>
            <p:ph type="sldNum" sz="quarter" idx="10"/>
          </p:nvPr>
        </p:nvSpPr>
        <p:spPr/>
        <p:txBody>
          <a:bodyPr/>
          <a:lstStyle/>
          <a:p>
            <a:fld id="{B6964CDD-3A8E-44CB-9E5A-955A885AC452}" type="slidenum">
              <a:rPr lang="cs-CZ" smtClean="0"/>
              <a:pPr/>
              <a:t>18</a:t>
            </a:fld>
            <a:endParaRPr lang="cs-CZ"/>
          </a:p>
        </p:txBody>
      </p:sp>
    </p:spTree>
    <p:extLst>
      <p:ext uri="{BB962C8B-B14F-4D97-AF65-F5344CB8AC3E}">
        <p14:creationId xmlns:p14="http://schemas.microsoft.com/office/powerpoint/2010/main" val="3680095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noProof="0" dirty="0"/>
              <a:t>Basert på pilotprosjekter og erfaringer fra Danske prosjekter gjennom EFFECT4buildings prosjektet</a:t>
            </a:r>
          </a:p>
          <a:p>
            <a:r>
              <a:rPr lang="nb-NO" b="1" noProof="0" dirty="0"/>
              <a:t>Generelt ser det ut til at partene I de innledende fasene av danske EPC-prosjekter ser hverandre mer som samarbeidspartnere enn I et strengt kunde-leverandør forhold – gjelder spesielt fase 1 – analysefasen – her former de prosjektet sammen</a:t>
            </a:r>
          </a:p>
          <a:p>
            <a:endParaRPr lang="nb-NO" b="1" noProof="0" dirty="0"/>
          </a:p>
          <a:p>
            <a:r>
              <a:rPr lang="nb-NO" b="1" noProof="0" dirty="0" err="1"/>
              <a:t>Seem</a:t>
            </a:r>
            <a:r>
              <a:rPr lang="nb-NO" b="1" noProof="0" dirty="0"/>
              <a:t> to </a:t>
            </a:r>
            <a:r>
              <a:rPr lang="nb-NO" b="1" noProof="0" dirty="0" err="1"/>
              <a:t>view</a:t>
            </a:r>
            <a:r>
              <a:rPr lang="nb-NO" b="1" noProof="0" dirty="0"/>
              <a:t> the </a:t>
            </a:r>
            <a:r>
              <a:rPr lang="nb-NO" b="1" noProof="0" dirty="0" err="1"/>
              <a:t>preparation</a:t>
            </a:r>
            <a:r>
              <a:rPr lang="nb-NO" b="1" noProof="0" dirty="0"/>
              <a:t> parts </a:t>
            </a:r>
            <a:r>
              <a:rPr lang="nb-NO" b="1" noProof="0" dirty="0" err="1"/>
              <a:t>of</a:t>
            </a:r>
            <a:r>
              <a:rPr lang="nb-NO" b="1" noProof="0" dirty="0"/>
              <a:t> the </a:t>
            </a:r>
            <a:r>
              <a:rPr lang="nb-NO" b="1" noProof="0" dirty="0" err="1"/>
              <a:t>projects</a:t>
            </a:r>
            <a:r>
              <a:rPr lang="nb-NO" b="1" noProof="0" dirty="0"/>
              <a:t> as joint </a:t>
            </a:r>
            <a:r>
              <a:rPr lang="nb-NO" b="1" noProof="0" dirty="0" err="1"/>
              <a:t>ventures</a:t>
            </a:r>
            <a:r>
              <a:rPr lang="nb-NO" b="1" noProof="0" dirty="0"/>
              <a:t> and teamwork</a:t>
            </a:r>
          </a:p>
          <a:p>
            <a:r>
              <a:rPr lang="nb-NO" noProof="0" dirty="0" err="1"/>
              <a:t>Denmark</a:t>
            </a:r>
            <a:r>
              <a:rPr lang="nb-NO" noProof="0" dirty="0"/>
              <a:t> – all </a:t>
            </a:r>
            <a:r>
              <a:rPr lang="nb-NO" noProof="0" dirty="0" err="1"/>
              <a:t>kind</a:t>
            </a:r>
            <a:r>
              <a:rPr lang="nb-NO" noProof="0" dirty="0"/>
              <a:t> </a:t>
            </a:r>
            <a:r>
              <a:rPr lang="nb-NO" noProof="0" dirty="0" err="1"/>
              <a:t>of</a:t>
            </a:r>
            <a:r>
              <a:rPr lang="nb-NO" noProof="0" dirty="0"/>
              <a:t> </a:t>
            </a:r>
            <a:r>
              <a:rPr lang="nb-NO" noProof="0" dirty="0" err="1"/>
              <a:t>municipal</a:t>
            </a:r>
            <a:r>
              <a:rPr lang="nb-NO" noProof="0" dirty="0"/>
              <a:t> </a:t>
            </a:r>
            <a:r>
              <a:rPr lang="nb-NO" noProof="0" dirty="0" err="1"/>
              <a:t>buildings</a:t>
            </a:r>
            <a:r>
              <a:rPr lang="nb-NO" noProof="0" dirty="0"/>
              <a:t> – </a:t>
            </a:r>
            <a:r>
              <a:rPr lang="nb-NO" noProof="0" dirty="0" err="1"/>
              <a:t>schools</a:t>
            </a:r>
            <a:r>
              <a:rPr lang="nb-NO" noProof="0" dirty="0"/>
              <a:t>, sport, </a:t>
            </a:r>
            <a:r>
              <a:rPr lang="nb-NO" noProof="0" dirty="0" err="1"/>
              <a:t>town</a:t>
            </a:r>
            <a:r>
              <a:rPr lang="nb-NO" noProof="0" dirty="0"/>
              <a:t> halls et. </a:t>
            </a:r>
          </a:p>
        </p:txBody>
      </p:sp>
      <p:sp>
        <p:nvSpPr>
          <p:cNvPr id="4" name="Plassholder for lysbildenummer 3"/>
          <p:cNvSpPr>
            <a:spLocks noGrp="1"/>
          </p:cNvSpPr>
          <p:nvPr>
            <p:ph type="sldNum" sz="quarter" idx="5"/>
          </p:nvPr>
        </p:nvSpPr>
        <p:spPr/>
        <p:txBody>
          <a:bodyPr/>
          <a:lstStyle/>
          <a:p>
            <a:fld id="{6B8EA3EE-8103-4737-9BDC-17B54DC6E768}" type="slidenum">
              <a:rPr lang="sv-SE" smtClean="0"/>
              <a:t>19</a:t>
            </a:fld>
            <a:endParaRPr lang="sv-SE"/>
          </a:p>
        </p:txBody>
      </p:sp>
    </p:spTree>
    <p:extLst>
      <p:ext uri="{BB962C8B-B14F-4D97-AF65-F5344CB8AC3E}">
        <p14:creationId xmlns:p14="http://schemas.microsoft.com/office/powerpoint/2010/main" val="2076022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buFont typeface="Wingdings" panose="05000000000000000000" pitchFamily="2" charset="2"/>
              <a:buNone/>
            </a:pPr>
            <a:r>
              <a:rPr lang="nb-NO" sz="1200" b="0" u="none" kern="1200" baseline="0" noProof="0" dirty="0">
                <a:solidFill>
                  <a:schemeClr val="tx1"/>
                </a:solidFill>
                <a:effectLst/>
                <a:latin typeface="Arial" charset="0"/>
                <a:ea typeface="+mn-ea"/>
                <a:cs typeface="+mn-cs"/>
              </a:rPr>
              <a:t>Godt samarbeid mellom flinke mennesker med kompetanse og løsningsorientert tankesett.</a:t>
            </a:r>
            <a:endParaRPr lang="nb-NO" sz="1200" b="0" u="none" noProof="0" dirty="0">
              <a:solidFill>
                <a:schemeClr val="tx1">
                  <a:lumMod val="65000"/>
                  <a:lumOff val="35000"/>
                </a:schemeClr>
              </a:solidFill>
            </a:endParaRPr>
          </a:p>
          <a:p>
            <a:pPr marL="0" lvl="0" indent="0">
              <a:buFont typeface="Wingdings" panose="05000000000000000000" pitchFamily="2" charset="2"/>
              <a:buNone/>
            </a:pPr>
            <a:endParaRPr lang="nb-NO" sz="1200" b="0" u="none" dirty="0">
              <a:solidFill>
                <a:schemeClr val="tx1">
                  <a:lumMod val="65000"/>
                  <a:lumOff val="35000"/>
                </a:schemeClr>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nb-NO" sz="1200" b="0" u="none" dirty="0">
                <a:solidFill>
                  <a:schemeClr val="tx1">
                    <a:lumMod val="65000"/>
                    <a:lumOff val="35000"/>
                  </a:schemeClr>
                </a:solidFill>
              </a:rPr>
              <a:t>Kongsberg er en </a:t>
            </a:r>
            <a:r>
              <a:rPr lang="nb-NO" sz="1200" b="0" u="none" kern="1200" baseline="0" noProof="0" dirty="0">
                <a:solidFill>
                  <a:schemeClr val="tx1"/>
                </a:solidFill>
                <a:effectLst/>
                <a:latin typeface="Arial" charset="0"/>
                <a:ea typeface="+mn-ea"/>
                <a:cs typeface="+mn-cs"/>
              </a:rPr>
              <a:t>Bykommune - 27 013 innbyggere</a:t>
            </a:r>
          </a:p>
          <a:p>
            <a:pPr marL="0" lvl="0" indent="0">
              <a:buFont typeface="Wingdings" panose="05000000000000000000" pitchFamily="2" charset="2"/>
              <a:buNone/>
            </a:pPr>
            <a:endParaRPr lang="en-GB" sz="1200" b="1" u="sng" noProof="0" dirty="0">
              <a:solidFill>
                <a:schemeClr val="tx1">
                  <a:lumMod val="65000"/>
                  <a:lumOff val="35000"/>
                </a:schemeClr>
              </a:solidFill>
            </a:endParaRPr>
          </a:p>
          <a:p>
            <a:pPr marL="0" lvl="0" indent="0">
              <a:buFont typeface="Wingdings" panose="05000000000000000000" pitchFamily="2" charset="2"/>
              <a:buNone/>
            </a:pPr>
            <a:endParaRPr lang="en-GB" sz="1200" b="1" u="sng" dirty="0">
              <a:solidFill>
                <a:schemeClr val="tx1">
                  <a:lumMod val="65000"/>
                  <a:lumOff val="35000"/>
                </a:schemeClr>
              </a:solidFill>
            </a:endParaRPr>
          </a:p>
        </p:txBody>
      </p:sp>
      <p:sp>
        <p:nvSpPr>
          <p:cNvPr id="89092" name="Plassholder for lysbilde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57066" indent="-291179" eaLnBrk="0" hangingPunct="0">
              <a:defRPr sz="2400">
                <a:solidFill>
                  <a:schemeClr val="tx1"/>
                </a:solidFill>
                <a:latin typeface="Arial" charset="0"/>
                <a:ea typeface="ＭＳ Ｐゴシック" pitchFamily="34" charset="-128"/>
              </a:defRPr>
            </a:lvl2pPr>
            <a:lvl3pPr marL="1164717" indent="-232943" eaLnBrk="0" hangingPunct="0">
              <a:defRPr sz="2400">
                <a:solidFill>
                  <a:schemeClr val="tx1"/>
                </a:solidFill>
                <a:latin typeface="Arial" charset="0"/>
                <a:ea typeface="ＭＳ Ｐゴシック" pitchFamily="34" charset="-128"/>
              </a:defRPr>
            </a:lvl3pPr>
            <a:lvl4pPr marL="1630604" indent="-232943" eaLnBrk="0" hangingPunct="0">
              <a:defRPr sz="2400">
                <a:solidFill>
                  <a:schemeClr val="tx1"/>
                </a:solidFill>
                <a:latin typeface="Arial" charset="0"/>
                <a:ea typeface="ＭＳ Ｐゴシック" pitchFamily="34" charset="-128"/>
              </a:defRPr>
            </a:lvl4pPr>
            <a:lvl5pPr marL="2096491" indent="-232943" eaLnBrk="0" hangingPunct="0">
              <a:defRPr sz="2400">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753D54F0-4C0A-40AE-8A50-7EE91569D92E}" type="slidenum">
              <a:rPr lang="nb-NO" sz="1200">
                <a:latin typeface="Calibri" pitchFamily="34" charset="0"/>
              </a:rPr>
              <a:pPr eaLnBrk="1" hangingPunct="1"/>
              <a:t>20</a:t>
            </a:fld>
            <a:endParaRPr lang="nb-NO" sz="1200">
              <a:latin typeface="Calibri" pitchFamily="34" charset="0"/>
            </a:endParaRPr>
          </a:p>
        </p:txBody>
      </p:sp>
    </p:spTree>
    <p:extLst>
      <p:ext uri="{BB962C8B-B14F-4D97-AF65-F5344CB8AC3E}">
        <p14:creationId xmlns:p14="http://schemas.microsoft.com/office/powerpoint/2010/main" val="3472886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noProof="0" dirty="0"/>
              <a:t>This is the </a:t>
            </a:r>
            <a:r>
              <a:rPr lang="en-GB" noProof="0" dirty="0" err="1"/>
              <a:t>agena</a:t>
            </a:r>
            <a:r>
              <a:rPr lang="en-GB" noProof="0" dirty="0"/>
              <a:t> structuring the training in the order found most practical. You are free to use parts of the presentation. </a:t>
            </a:r>
          </a:p>
          <a:p>
            <a:endParaRPr lang="en-GB" noProof="0" dirty="0"/>
          </a:p>
          <a:p>
            <a:endParaRPr lang="en-GB" noProof="0" dirty="0"/>
          </a:p>
          <a:p>
            <a:endParaRPr lang="nb-NO" dirty="0"/>
          </a:p>
        </p:txBody>
      </p:sp>
      <p:sp>
        <p:nvSpPr>
          <p:cNvPr id="4" name="Plassholder for lysbildenummer 3"/>
          <p:cNvSpPr>
            <a:spLocks noGrp="1"/>
          </p:cNvSpPr>
          <p:nvPr>
            <p:ph type="sldNum" sz="quarter" idx="5"/>
          </p:nvPr>
        </p:nvSpPr>
        <p:spPr/>
        <p:txBody>
          <a:bodyPr/>
          <a:lstStyle/>
          <a:p>
            <a:fld id="{6B8EA3EE-8103-4737-9BDC-17B54DC6E768}" type="slidenum">
              <a:rPr lang="sv-SE" smtClean="0"/>
              <a:t>2</a:t>
            </a:fld>
            <a:endParaRPr lang="sv-SE"/>
          </a:p>
        </p:txBody>
      </p:sp>
    </p:spTree>
    <p:extLst>
      <p:ext uri="{BB962C8B-B14F-4D97-AF65-F5344CB8AC3E}">
        <p14:creationId xmlns:p14="http://schemas.microsoft.com/office/powerpoint/2010/main" val="884141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nb-NO" b="0" i="0" u="none" noProof="0" dirty="0">
                <a:solidFill>
                  <a:srgbClr val="777777"/>
                </a:solidFill>
                <a:effectLst/>
                <a:latin typeface="Roboto"/>
              </a:rPr>
              <a:t>Herlev er en forstad i Stor-København og et administrasjonssenter i Herlev kommune i Danmark. Den har 28 756 innbyggere (2019).</a:t>
            </a:r>
          </a:p>
          <a:p>
            <a:pPr algn="l" rtl="0"/>
            <a:r>
              <a:rPr lang="nb-NO" sz="1200" b="0" i="0" u="none" noProof="0" dirty="0">
                <a:solidFill>
                  <a:srgbClr val="777777"/>
                </a:solidFill>
                <a:effectLst/>
                <a:latin typeface="Roboto"/>
              </a:rPr>
              <a:t>Prosjektets størrelse og omfang er Ganske typisk for danske EPC prosjekter.</a:t>
            </a:r>
            <a:endParaRPr lang="nb-NO" sz="1200" b="1" u="none" noProof="0" dirty="0">
              <a:solidFill>
                <a:schemeClr val="tx1">
                  <a:lumMod val="65000"/>
                  <a:lumOff val="35000"/>
                </a:schemeClr>
              </a:solidFill>
            </a:endParaRPr>
          </a:p>
        </p:txBody>
      </p:sp>
      <p:sp>
        <p:nvSpPr>
          <p:cNvPr id="89092" name="Plassholder for lysbilde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57066" indent="-291179" eaLnBrk="0" hangingPunct="0">
              <a:defRPr sz="2400">
                <a:solidFill>
                  <a:schemeClr val="tx1"/>
                </a:solidFill>
                <a:latin typeface="Arial" charset="0"/>
                <a:ea typeface="ＭＳ Ｐゴシック" pitchFamily="34" charset="-128"/>
              </a:defRPr>
            </a:lvl2pPr>
            <a:lvl3pPr marL="1164717" indent="-232943" eaLnBrk="0" hangingPunct="0">
              <a:defRPr sz="2400">
                <a:solidFill>
                  <a:schemeClr val="tx1"/>
                </a:solidFill>
                <a:latin typeface="Arial" charset="0"/>
                <a:ea typeface="ＭＳ Ｐゴシック" pitchFamily="34" charset="-128"/>
              </a:defRPr>
            </a:lvl3pPr>
            <a:lvl4pPr marL="1630604" indent="-232943" eaLnBrk="0" hangingPunct="0">
              <a:defRPr sz="2400">
                <a:solidFill>
                  <a:schemeClr val="tx1"/>
                </a:solidFill>
                <a:latin typeface="Arial" charset="0"/>
                <a:ea typeface="ＭＳ Ｐゴシック" pitchFamily="34" charset="-128"/>
              </a:defRPr>
            </a:lvl4pPr>
            <a:lvl5pPr marL="2096491" indent="-232943" eaLnBrk="0" hangingPunct="0">
              <a:defRPr sz="2400">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753D54F0-4C0A-40AE-8A50-7EE91569D92E}" type="slidenum">
              <a:rPr lang="nb-NO" sz="1200">
                <a:latin typeface="Calibri" pitchFamily="34" charset="0"/>
              </a:rPr>
              <a:pPr eaLnBrk="1" hangingPunct="1"/>
              <a:t>21</a:t>
            </a:fld>
            <a:endParaRPr lang="nb-NO" sz="1200">
              <a:latin typeface="Calibri" pitchFamily="34" charset="0"/>
            </a:endParaRPr>
          </a:p>
        </p:txBody>
      </p:sp>
    </p:spTree>
    <p:extLst>
      <p:ext uri="{BB962C8B-B14F-4D97-AF65-F5344CB8AC3E}">
        <p14:creationId xmlns:p14="http://schemas.microsoft.com/office/powerpoint/2010/main" val="3998494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buFont typeface="Wingdings" panose="05000000000000000000" pitchFamily="2" charset="2"/>
              <a:buNone/>
            </a:pPr>
            <a:endParaRPr lang="en-GB" sz="1200" b="1" u="sng" dirty="0">
              <a:solidFill>
                <a:schemeClr val="tx1">
                  <a:lumMod val="65000"/>
                  <a:lumOff val="35000"/>
                </a:schemeClr>
              </a:solidFill>
            </a:endParaRPr>
          </a:p>
        </p:txBody>
      </p:sp>
      <p:sp>
        <p:nvSpPr>
          <p:cNvPr id="89092" name="Plassholder for lysbilde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57066" indent="-291179" eaLnBrk="0" hangingPunct="0">
              <a:defRPr sz="2400">
                <a:solidFill>
                  <a:schemeClr val="tx1"/>
                </a:solidFill>
                <a:latin typeface="Arial" charset="0"/>
                <a:ea typeface="ＭＳ Ｐゴシック" pitchFamily="34" charset="-128"/>
              </a:defRPr>
            </a:lvl2pPr>
            <a:lvl3pPr marL="1164717" indent="-232943" eaLnBrk="0" hangingPunct="0">
              <a:defRPr sz="2400">
                <a:solidFill>
                  <a:schemeClr val="tx1"/>
                </a:solidFill>
                <a:latin typeface="Arial" charset="0"/>
                <a:ea typeface="ＭＳ Ｐゴシック" pitchFamily="34" charset="-128"/>
              </a:defRPr>
            </a:lvl3pPr>
            <a:lvl4pPr marL="1630604" indent="-232943" eaLnBrk="0" hangingPunct="0">
              <a:defRPr sz="2400">
                <a:solidFill>
                  <a:schemeClr val="tx1"/>
                </a:solidFill>
                <a:latin typeface="Arial" charset="0"/>
                <a:ea typeface="ＭＳ Ｐゴシック" pitchFamily="34" charset="-128"/>
              </a:defRPr>
            </a:lvl4pPr>
            <a:lvl5pPr marL="2096491" indent="-232943" eaLnBrk="0" hangingPunct="0">
              <a:defRPr sz="2400">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753D54F0-4C0A-40AE-8A50-7EE91569D92E}" type="slidenum">
              <a:rPr lang="nb-NO" sz="1200">
                <a:latin typeface="Calibri" pitchFamily="34" charset="0"/>
              </a:rPr>
              <a:pPr eaLnBrk="1" hangingPunct="1"/>
              <a:t>22</a:t>
            </a:fld>
            <a:endParaRPr lang="nb-NO" sz="1200">
              <a:latin typeface="Calibri" pitchFamily="34" charset="0"/>
            </a:endParaRPr>
          </a:p>
        </p:txBody>
      </p:sp>
    </p:spTree>
    <p:extLst>
      <p:ext uri="{BB962C8B-B14F-4D97-AF65-F5344CB8AC3E}">
        <p14:creationId xmlns:p14="http://schemas.microsoft.com/office/powerpoint/2010/main" val="16992617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buFont typeface="Wingdings" panose="05000000000000000000" pitchFamily="2" charset="2"/>
              <a:buNone/>
            </a:pPr>
            <a:r>
              <a:rPr lang="en-GB" sz="1200" b="0" u="none" dirty="0">
                <a:solidFill>
                  <a:schemeClr val="tx1">
                    <a:lumMod val="65000"/>
                    <a:lumOff val="35000"/>
                  </a:schemeClr>
                </a:solidFill>
              </a:rPr>
              <a:t>BMS – EOS - </a:t>
            </a:r>
            <a:r>
              <a:rPr lang="en-GB" sz="1200" b="0" u="none" dirty="0" err="1">
                <a:solidFill>
                  <a:schemeClr val="tx1">
                    <a:lumMod val="65000"/>
                    <a:lumOff val="35000"/>
                  </a:schemeClr>
                </a:solidFill>
              </a:rPr>
              <a:t>Energioppfølgingssystem</a:t>
            </a:r>
            <a:endParaRPr lang="en-GB" sz="1200" b="0" u="none" dirty="0">
              <a:solidFill>
                <a:schemeClr val="tx1">
                  <a:lumMod val="65000"/>
                  <a:lumOff val="35000"/>
                </a:schemeClr>
              </a:solidFill>
            </a:endParaRPr>
          </a:p>
        </p:txBody>
      </p:sp>
      <p:sp>
        <p:nvSpPr>
          <p:cNvPr id="89092" name="Plassholder for lysbilde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57066" indent="-291179" eaLnBrk="0" hangingPunct="0">
              <a:defRPr sz="2400">
                <a:solidFill>
                  <a:schemeClr val="tx1"/>
                </a:solidFill>
                <a:latin typeface="Arial" charset="0"/>
                <a:ea typeface="ＭＳ Ｐゴシック" pitchFamily="34" charset="-128"/>
              </a:defRPr>
            </a:lvl2pPr>
            <a:lvl3pPr marL="1164717" indent="-232943" eaLnBrk="0" hangingPunct="0">
              <a:defRPr sz="2400">
                <a:solidFill>
                  <a:schemeClr val="tx1"/>
                </a:solidFill>
                <a:latin typeface="Arial" charset="0"/>
                <a:ea typeface="ＭＳ Ｐゴシック" pitchFamily="34" charset="-128"/>
              </a:defRPr>
            </a:lvl3pPr>
            <a:lvl4pPr marL="1630604" indent="-232943" eaLnBrk="0" hangingPunct="0">
              <a:defRPr sz="2400">
                <a:solidFill>
                  <a:schemeClr val="tx1"/>
                </a:solidFill>
                <a:latin typeface="Arial" charset="0"/>
                <a:ea typeface="ＭＳ Ｐゴシック" pitchFamily="34" charset="-128"/>
              </a:defRPr>
            </a:lvl4pPr>
            <a:lvl5pPr marL="2096491" indent="-232943" eaLnBrk="0" hangingPunct="0">
              <a:defRPr sz="2400">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753D54F0-4C0A-40AE-8A50-7EE91569D92E}" type="slidenum">
              <a:rPr lang="nb-NO" sz="1200">
                <a:latin typeface="Calibri" pitchFamily="34" charset="0"/>
              </a:rPr>
              <a:pPr eaLnBrk="1" hangingPunct="1"/>
              <a:t>23</a:t>
            </a:fld>
            <a:endParaRPr lang="nb-NO" sz="1200">
              <a:latin typeface="Calibri" pitchFamily="34" charset="0"/>
            </a:endParaRPr>
          </a:p>
        </p:txBody>
      </p:sp>
    </p:spTree>
    <p:extLst>
      <p:ext uri="{BB962C8B-B14F-4D97-AF65-F5344CB8AC3E}">
        <p14:creationId xmlns:p14="http://schemas.microsoft.com/office/powerpoint/2010/main" val="13973007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rgbClr val="0070C0"/>
              </a:buClr>
              <a:buFont typeface="Wingdings" panose="05000000000000000000" pitchFamily="2" charset="2"/>
              <a:buChar char="§"/>
            </a:pPr>
            <a:endParaRPr lang="en-GB" sz="1200" kern="0" dirty="0">
              <a:latin typeface="Verdana" panose="020B0604030504040204" pitchFamily="34" charset="0"/>
              <a:ea typeface="Verdana" panose="020B0604030504040204" pitchFamily="34" charset="0"/>
              <a:cs typeface="Verdana" panose="020B0604030504040204" pitchFamily="34" charset="0"/>
            </a:endParaRPr>
          </a:p>
          <a:p>
            <a:pPr>
              <a:buClr>
                <a:srgbClr val="0070C0"/>
              </a:buClr>
              <a:buFont typeface="Wingdings" panose="05000000000000000000" pitchFamily="2" charset="2"/>
              <a:buNone/>
            </a:pPr>
            <a:r>
              <a:rPr lang="nb-NO" sz="1200" b="1" kern="0" dirty="0">
                <a:solidFill>
                  <a:schemeClr val="accent2">
                    <a:lumMod val="75000"/>
                  </a:schemeClr>
                </a:solidFill>
                <a:ea typeface="Verdana" panose="020B0604030504040204" pitchFamily="34" charset="0"/>
                <a:cs typeface="Verdana" panose="020B0604030504040204" pitchFamily="34" charset="0"/>
              </a:rPr>
              <a:t>Det oppsto tøffe utfordringer – da ble samspillet prosjektets redning . . . . .” </a:t>
            </a:r>
            <a:endParaRPr lang="en-GB" sz="1200" kern="0" dirty="0">
              <a:latin typeface="Verdana" panose="020B0604030504040204" pitchFamily="34" charset="0"/>
              <a:ea typeface="Verdana" panose="020B0604030504040204" pitchFamily="34" charset="0"/>
              <a:cs typeface="Verdana" panose="020B0604030504040204" pitchFamily="34" charset="0"/>
            </a:endParaRPr>
          </a:p>
          <a:p>
            <a:pPr>
              <a:buClr>
                <a:srgbClr val="0070C0"/>
              </a:buClr>
              <a:buFont typeface="Wingdings" panose="05000000000000000000" pitchFamily="2" charset="2"/>
              <a:buChar char="§"/>
            </a:pPr>
            <a:endParaRPr lang="en-GB" sz="1200" kern="0" dirty="0">
              <a:latin typeface="Verdana" panose="020B0604030504040204" pitchFamily="34" charset="0"/>
              <a:ea typeface="Verdana" panose="020B0604030504040204" pitchFamily="34" charset="0"/>
              <a:cs typeface="Verdana" panose="020B0604030504040204" pitchFamily="34" charset="0"/>
            </a:endParaRPr>
          </a:p>
          <a:p>
            <a:pPr>
              <a:buClr>
                <a:srgbClr val="0070C0"/>
              </a:buClr>
              <a:buFont typeface="Wingdings" panose="05000000000000000000" pitchFamily="2" charset="2"/>
              <a:buChar char="§"/>
            </a:pPr>
            <a:r>
              <a:rPr lang="en-GB" sz="1200" kern="0" dirty="0">
                <a:latin typeface="Verdana" panose="020B0604030504040204" pitchFamily="34" charset="0"/>
                <a:ea typeface="Verdana" panose="020B0604030504040204" pitchFamily="34" charset="0"/>
                <a:cs typeface="Verdana" panose="020B0604030504040204" pitchFamily="34" charset="0"/>
              </a:rPr>
              <a:t>In 2016 the guaranteed savings were achieved </a:t>
            </a:r>
          </a:p>
          <a:p>
            <a:pPr>
              <a:buClr>
                <a:srgbClr val="0070C0"/>
              </a:buClr>
              <a:buFont typeface="Wingdings" panose="05000000000000000000" pitchFamily="2" charset="2"/>
              <a:buChar char="§"/>
            </a:pPr>
            <a:r>
              <a:rPr lang="en-GB" sz="1000" kern="0" dirty="0">
                <a:solidFill>
                  <a:srgbClr val="0070C0"/>
                </a:solidFill>
                <a:latin typeface="Verdana" panose="020B0604030504040204" pitchFamily="34" charset="0"/>
                <a:ea typeface="Verdana" panose="020B0604030504040204" pitchFamily="34" charset="0"/>
                <a:cs typeface="Verdana" panose="020B0604030504040204" pitchFamily="34" charset="0"/>
              </a:rPr>
              <a:t>HB= EE coordinator</a:t>
            </a:r>
          </a:p>
          <a:p>
            <a:pPr>
              <a:buClr>
                <a:srgbClr val="0070C0"/>
              </a:buClr>
              <a:buFont typeface="Wingdings" panose="05000000000000000000" pitchFamily="2" charset="2"/>
              <a:buChar char="§"/>
            </a:pPr>
            <a:r>
              <a:rPr lang="en-GB" sz="1000" kern="0" dirty="0">
                <a:solidFill>
                  <a:srgbClr val="0070C0"/>
                </a:solidFill>
                <a:latin typeface="Verdana" panose="020B0604030504040204" pitchFamily="34" charset="0"/>
                <a:ea typeface="Verdana" panose="020B0604030504040204" pitchFamily="34" charset="0"/>
                <a:cs typeface="Verdana" panose="020B0604030504040204" pitchFamily="34" charset="0"/>
              </a:rPr>
              <a:t>EPC has always been profitable for the municipality</a:t>
            </a:r>
          </a:p>
          <a:p>
            <a:pPr marL="0" lvl="0" indent="0">
              <a:buFont typeface="Wingdings" panose="05000000000000000000" pitchFamily="2" charset="2"/>
              <a:buNone/>
            </a:pPr>
            <a:endParaRPr lang="en-GB" sz="1200" b="1" u="sng" dirty="0">
              <a:solidFill>
                <a:schemeClr val="tx1">
                  <a:lumMod val="65000"/>
                  <a:lumOff val="35000"/>
                </a:schemeClr>
              </a:solidFill>
            </a:endParaRPr>
          </a:p>
        </p:txBody>
      </p:sp>
      <p:sp>
        <p:nvSpPr>
          <p:cNvPr id="89092" name="Plassholder for lysbilde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57066" indent="-291179" eaLnBrk="0" hangingPunct="0">
              <a:defRPr sz="2400">
                <a:solidFill>
                  <a:schemeClr val="tx1"/>
                </a:solidFill>
                <a:latin typeface="Arial" charset="0"/>
                <a:ea typeface="ＭＳ Ｐゴシック" pitchFamily="34" charset="-128"/>
              </a:defRPr>
            </a:lvl2pPr>
            <a:lvl3pPr marL="1164717" indent="-232943" eaLnBrk="0" hangingPunct="0">
              <a:defRPr sz="2400">
                <a:solidFill>
                  <a:schemeClr val="tx1"/>
                </a:solidFill>
                <a:latin typeface="Arial" charset="0"/>
                <a:ea typeface="ＭＳ Ｐゴシック" pitchFamily="34" charset="-128"/>
              </a:defRPr>
            </a:lvl3pPr>
            <a:lvl4pPr marL="1630604" indent="-232943" eaLnBrk="0" hangingPunct="0">
              <a:defRPr sz="2400">
                <a:solidFill>
                  <a:schemeClr val="tx1"/>
                </a:solidFill>
                <a:latin typeface="Arial" charset="0"/>
                <a:ea typeface="ＭＳ Ｐゴシック" pitchFamily="34" charset="-128"/>
              </a:defRPr>
            </a:lvl4pPr>
            <a:lvl5pPr marL="2096491" indent="-232943" eaLnBrk="0" hangingPunct="0">
              <a:defRPr sz="2400">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753D54F0-4C0A-40AE-8A50-7EE91569D92E}" type="slidenum">
              <a:rPr lang="nb-NO" sz="1200">
                <a:latin typeface="Calibri" pitchFamily="34" charset="0"/>
              </a:rPr>
              <a:pPr eaLnBrk="1" hangingPunct="1"/>
              <a:t>24</a:t>
            </a:fld>
            <a:endParaRPr lang="nb-NO" sz="1200">
              <a:latin typeface="Calibri" pitchFamily="34" charset="0"/>
            </a:endParaRPr>
          </a:p>
        </p:txBody>
      </p:sp>
    </p:spTree>
    <p:extLst>
      <p:ext uri="{BB962C8B-B14F-4D97-AF65-F5344CB8AC3E}">
        <p14:creationId xmlns:p14="http://schemas.microsoft.com/office/powerpoint/2010/main" val="1821088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buFont typeface="Wingdings" panose="05000000000000000000" pitchFamily="2" charset="2"/>
              <a:buNone/>
            </a:pPr>
            <a:r>
              <a:rPr lang="nb-NO" sz="1200" b="0" u="none" kern="1200" baseline="0" noProof="0" dirty="0">
                <a:solidFill>
                  <a:schemeClr val="tx1"/>
                </a:solidFill>
                <a:effectLst/>
                <a:latin typeface="Arial" charset="0"/>
                <a:ea typeface="+mn-ea"/>
                <a:cs typeface="+mn-cs"/>
              </a:rPr>
              <a:t>Godt samarbeid mellom flinke mennesker med kompetanse og løsningsorientert tankesett.</a:t>
            </a:r>
            <a:endParaRPr lang="nb-NO" sz="1200" b="0" u="none" noProof="0" dirty="0">
              <a:solidFill>
                <a:schemeClr val="tx1">
                  <a:lumMod val="65000"/>
                  <a:lumOff val="35000"/>
                </a:schemeClr>
              </a:solidFill>
            </a:endParaRPr>
          </a:p>
          <a:p>
            <a:pPr marL="0" lvl="0" indent="0">
              <a:buFont typeface="Wingdings" panose="05000000000000000000" pitchFamily="2" charset="2"/>
              <a:buNone/>
            </a:pPr>
            <a:endParaRPr lang="nb-NO" sz="1200" b="0" u="none" dirty="0">
              <a:solidFill>
                <a:schemeClr val="tx1">
                  <a:lumMod val="65000"/>
                  <a:lumOff val="35000"/>
                </a:schemeClr>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nb-NO" sz="1200" b="0" u="none" dirty="0">
                <a:solidFill>
                  <a:schemeClr val="tx1">
                    <a:lumMod val="65000"/>
                    <a:lumOff val="35000"/>
                  </a:schemeClr>
                </a:solidFill>
              </a:rPr>
              <a:t>Kongsberg er en </a:t>
            </a:r>
            <a:r>
              <a:rPr lang="nb-NO" sz="1200" b="0" u="none" kern="1200" baseline="0" noProof="0" dirty="0">
                <a:solidFill>
                  <a:schemeClr val="tx1"/>
                </a:solidFill>
                <a:effectLst/>
                <a:latin typeface="Arial" charset="0"/>
                <a:ea typeface="+mn-ea"/>
                <a:cs typeface="+mn-cs"/>
              </a:rPr>
              <a:t>Bykommune - 27 013 innbyggere</a:t>
            </a:r>
          </a:p>
          <a:p>
            <a:pPr marL="0" lvl="0" indent="0">
              <a:buFont typeface="Wingdings" panose="05000000000000000000" pitchFamily="2" charset="2"/>
              <a:buNone/>
            </a:pPr>
            <a:endParaRPr lang="en-GB" sz="1200" b="1" u="sng" dirty="0">
              <a:solidFill>
                <a:schemeClr val="tx1">
                  <a:lumMod val="65000"/>
                  <a:lumOff val="35000"/>
                </a:schemeClr>
              </a:solidFill>
            </a:endParaRPr>
          </a:p>
        </p:txBody>
      </p:sp>
      <p:sp>
        <p:nvSpPr>
          <p:cNvPr id="89092" name="Plassholder for lysbilde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57066" indent="-291179" eaLnBrk="0" hangingPunct="0">
              <a:defRPr sz="2400">
                <a:solidFill>
                  <a:schemeClr val="tx1"/>
                </a:solidFill>
                <a:latin typeface="Arial" charset="0"/>
                <a:ea typeface="ＭＳ Ｐゴシック" pitchFamily="34" charset="-128"/>
              </a:defRPr>
            </a:lvl2pPr>
            <a:lvl3pPr marL="1164717" indent="-232943" eaLnBrk="0" hangingPunct="0">
              <a:defRPr sz="2400">
                <a:solidFill>
                  <a:schemeClr val="tx1"/>
                </a:solidFill>
                <a:latin typeface="Arial" charset="0"/>
                <a:ea typeface="ＭＳ Ｐゴシック" pitchFamily="34" charset="-128"/>
              </a:defRPr>
            </a:lvl3pPr>
            <a:lvl4pPr marL="1630604" indent="-232943" eaLnBrk="0" hangingPunct="0">
              <a:defRPr sz="2400">
                <a:solidFill>
                  <a:schemeClr val="tx1"/>
                </a:solidFill>
                <a:latin typeface="Arial" charset="0"/>
                <a:ea typeface="ＭＳ Ｐゴシック" pitchFamily="34" charset="-128"/>
              </a:defRPr>
            </a:lvl4pPr>
            <a:lvl5pPr marL="2096491" indent="-232943" eaLnBrk="0" hangingPunct="0">
              <a:defRPr sz="2400">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753D54F0-4C0A-40AE-8A50-7EE91569D92E}" type="slidenum">
              <a:rPr lang="nb-NO" sz="1200">
                <a:latin typeface="Calibri" pitchFamily="34" charset="0"/>
              </a:rPr>
              <a:pPr eaLnBrk="1" hangingPunct="1"/>
              <a:t>25</a:t>
            </a:fld>
            <a:endParaRPr lang="nb-NO" sz="1200">
              <a:latin typeface="Calibri" pitchFamily="34" charset="0"/>
            </a:endParaRPr>
          </a:p>
        </p:txBody>
      </p:sp>
    </p:spTree>
    <p:extLst>
      <p:ext uri="{BB962C8B-B14F-4D97-AF65-F5344CB8AC3E}">
        <p14:creationId xmlns:p14="http://schemas.microsoft.com/office/powerpoint/2010/main" val="34728863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buFont typeface="Wingdings" panose="05000000000000000000" pitchFamily="2" charset="2"/>
              <a:buNone/>
            </a:pPr>
            <a:r>
              <a:rPr lang="en-GB" sz="1200" b="1" u="sng" dirty="0" err="1">
                <a:solidFill>
                  <a:schemeClr val="tx1">
                    <a:lumMod val="65000"/>
                    <a:lumOff val="35000"/>
                  </a:schemeClr>
                </a:solidFill>
              </a:rPr>
              <a:t>Typisk</a:t>
            </a:r>
            <a:r>
              <a:rPr lang="en-GB" sz="1200" b="1" u="sng" dirty="0">
                <a:solidFill>
                  <a:schemeClr val="tx1">
                    <a:lumMod val="65000"/>
                    <a:lumOff val="35000"/>
                  </a:schemeClr>
                </a:solidFill>
              </a:rPr>
              <a:t> </a:t>
            </a:r>
            <a:r>
              <a:rPr lang="en-GB" sz="1200" b="1" u="sng" dirty="0" err="1">
                <a:solidFill>
                  <a:schemeClr val="tx1">
                    <a:lumMod val="65000"/>
                    <a:lumOff val="35000"/>
                  </a:schemeClr>
                </a:solidFill>
              </a:rPr>
              <a:t>norsk</a:t>
            </a:r>
            <a:r>
              <a:rPr lang="en-GB" sz="1200" b="1" u="sng" dirty="0">
                <a:solidFill>
                  <a:schemeClr val="tx1">
                    <a:lumMod val="65000"/>
                    <a:lumOff val="35000"/>
                  </a:schemeClr>
                </a:solidFill>
              </a:rPr>
              <a:t> </a:t>
            </a:r>
            <a:r>
              <a:rPr lang="en-GB" sz="1200" b="1" u="sng" dirty="0" err="1">
                <a:solidFill>
                  <a:schemeClr val="tx1">
                    <a:lumMod val="65000"/>
                    <a:lumOff val="35000"/>
                  </a:schemeClr>
                </a:solidFill>
              </a:rPr>
              <a:t>prosjekt</a:t>
            </a:r>
            <a:r>
              <a:rPr lang="en-GB" sz="1200" b="1" u="sng" dirty="0">
                <a:solidFill>
                  <a:schemeClr val="tx1">
                    <a:lumMod val="65000"/>
                    <a:lumOff val="35000"/>
                  </a:schemeClr>
                </a:solidFill>
              </a:rPr>
              <a:t>  med </a:t>
            </a:r>
            <a:r>
              <a:rPr lang="en-GB" sz="1200" b="1" u="sng" dirty="0" err="1">
                <a:solidFill>
                  <a:schemeClr val="tx1">
                    <a:lumMod val="65000"/>
                    <a:lumOff val="35000"/>
                  </a:schemeClr>
                </a:solidFill>
              </a:rPr>
              <a:t>godt</a:t>
            </a:r>
            <a:r>
              <a:rPr lang="en-GB" sz="1200" b="1" u="sng" dirty="0">
                <a:solidFill>
                  <a:schemeClr val="tx1">
                    <a:lumMod val="65000"/>
                    <a:lumOff val="35000"/>
                  </a:schemeClr>
                </a:solidFill>
              </a:rPr>
              <a:t> </a:t>
            </a:r>
            <a:r>
              <a:rPr lang="en-GB" sz="1200" b="1" u="sng" dirty="0" err="1">
                <a:solidFill>
                  <a:schemeClr val="tx1">
                    <a:lumMod val="65000"/>
                    <a:lumOff val="35000"/>
                  </a:schemeClr>
                </a:solidFill>
              </a:rPr>
              <a:t>samarbeid</a:t>
            </a:r>
            <a:endParaRPr lang="en-GB" sz="1200" b="1" u="sng" dirty="0">
              <a:solidFill>
                <a:schemeClr val="tx1">
                  <a:lumMod val="65000"/>
                  <a:lumOff val="35000"/>
                </a:schemeClr>
              </a:solidFill>
            </a:endParaRPr>
          </a:p>
        </p:txBody>
      </p:sp>
      <p:sp>
        <p:nvSpPr>
          <p:cNvPr id="89092" name="Plassholder for lysbilde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57066" indent="-291179" eaLnBrk="0" hangingPunct="0">
              <a:defRPr sz="2400">
                <a:solidFill>
                  <a:schemeClr val="tx1"/>
                </a:solidFill>
                <a:latin typeface="Arial" charset="0"/>
                <a:ea typeface="ＭＳ Ｐゴシック" pitchFamily="34" charset="-128"/>
              </a:defRPr>
            </a:lvl2pPr>
            <a:lvl3pPr marL="1164717" indent="-232943" eaLnBrk="0" hangingPunct="0">
              <a:defRPr sz="2400">
                <a:solidFill>
                  <a:schemeClr val="tx1"/>
                </a:solidFill>
                <a:latin typeface="Arial" charset="0"/>
                <a:ea typeface="ＭＳ Ｐゴシック" pitchFamily="34" charset="-128"/>
              </a:defRPr>
            </a:lvl3pPr>
            <a:lvl4pPr marL="1630604" indent="-232943" eaLnBrk="0" hangingPunct="0">
              <a:defRPr sz="2400">
                <a:solidFill>
                  <a:schemeClr val="tx1"/>
                </a:solidFill>
                <a:latin typeface="Arial" charset="0"/>
                <a:ea typeface="ＭＳ Ｐゴシック" pitchFamily="34" charset="-128"/>
              </a:defRPr>
            </a:lvl4pPr>
            <a:lvl5pPr marL="2096491" indent="-232943" eaLnBrk="0" hangingPunct="0">
              <a:defRPr sz="2400">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753D54F0-4C0A-40AE-8A50-7EE91569D92E}" type="slidenum">
              <a:rPr lang="nb-NO" sz="1200">
                <a:latin typeface="Calibri" pitchFamily="34" charset="0"/>
              </a:rPr>
              <a:pPr eaLnBrk="1" hangingPunct="1"/>
              <a:t>26</a:t>
            </a:fld>
            <a:endParaRPr lang="nb-NO" sz="1200">
              <a:latin typeface="Calibri" pitchFamily="34" charset="0"/>
            </a:endParaRPr>
          </a:p>
        </p:txBody>
      </p:sp>
    </p:spTree>
    <p:extLst>
      <p:ext uri="{BB962C8B-B14F-4D97-AF65-F5344CB8AC3E}">
        <p14:creationId xmlns:p14="http://schemas.microsoft.com/office/powerpoint/2010/main" val="30401459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buFont typeface="Wingdings" panose="05000000000000000000" pitchFamily="2" charset="2"/>
              <a:buNone/>
            </a:pPr>
            <a:r>
              <a:rPr lang="en-GB" sz="1200" b="1" u="sng" dirty="0">
                <a:solidFill>
                  <a:schemeClr val="tx1">
                    <a:lumMod val="65000"/>
                    <a:lumOff val="35000"/>
                  </a:schemeClr>
                </a:solidFill>
              </a:rPr>
              <a:t>A typical project </a:t>
            </a:r>
          </a:p>
          <a:p>
            <a:pPr marL="0" lvl="0" indent="0">
              <a:buFont typeface="Wingdings" panose="05000000000000000000" pitchFamily="2" charset="2"/>
              <a:buNone/>
            </a:pPr>
            <a:r>
              <a:rPr lang="en-GB" sz="1200" b="1" u="sng" dirty="0">
                <a:solidFill>
                  <a:schemeClr val="tx1">
                    <a:lumMod val="65000"/>
                    <a:lumOff val="35000"/>
                  </a:schemeClr>
                </a:solidFill>
              </a:rPr>
              <a:t>Average size municipality in central part of No</a:t>
            </a:r>
          </a:p>
        </p:txBody>
      </p:sp>
      <p:sp>
        <p:nvSpPr>
          <p:cNvPr id="89092" name="Plassholder for lysbilde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57066" indent="-291179" eaLnBrk="0" hangingPunct="0">
              <a:defRPr sz="2400">
                <a:solidFill>
                  <a:schemeClr val="tx1"/>
                </a:solidFill>
                <a:latin typeface="Arial" charset="0"/>
                <a:ea typeface="ＭＳ Ｐゴシック" pitchFamily="34" charset="-128"/>
              </a:defRPr>
            </a:lvl2pPr>
            <a:lvl3pPr marL="1164717" indent="-232943" eaLnBrk="0" hangingPunct="0">
              <a:defRPr sz="2400">
                <a:solidFill>
                  <a:schemeClr val="tx1"/>
                </a:solidFill>
                <a:latin typeface="Arial" charset="0"/>
                <a:ea typeface="ＭＳ Ｐゴシック" pitchFamily="34" charset="-128"/>
              </a:defRPr>
            </a:lvl3pPr>
            <a:lvl4pPr marL="1630604" indent="-232943" eaLnBrk="0" hangingPunct="0">
              <a:defRPr sz="2400">
                <a:solidFill>
                  <a:schemeClr val="tx1"/>
                </a:solidFill>
                <a:latin typeface="Arial" charset="0"/>
                <a:ea typeface="ＭＳ Ｐゴシック" pitchFamily="34" charset="-128"/>
              </a:defRPr>
            </a:lvl4pPr>
            <a:lvl5pPr marL="2096491" indent="-232943" eaLnBrk="0" hangingPunct="0">
              <a:defRPr sz="2400">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753D54F0-4C0A-40AE-8A50-7EE91569D92E}" type="slidenum">
              <a:rPr lang="nb-NO" sz="1200">
                <a:latin typeface="Calibri" pitchFamily="34" charset="0"/>
              </a:rPr>
              <a:pPr eaLnBrk="1" hangingPunct="1"/>
              <a:t>27</a:t>
            </a:fld>
            <a:endParaRPr lang="nb-NO" sz="1200">
              <a:latin typeface="Calibri" pitchFamily="34" charset="0"/>
            </a:endParaRPr>
          </a:p>
        </p:txBody>
      </p:sp>
    </p:spTree>
    <p:extLst>
      <p:ext uri="{BB962C8B-B14F-4D97-AF65-F5344CB8AC3E}">
        <p14:creationId xmlns:p14="http://schemas.microsoft.com/office/powerpoint/2010/main" val="7284771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buFont typeface="Wingdings" panose="05000000000000000000" pitchFamily="2" charset="2"/>
              <a:buNone/>
            </a:pPr>
            <a:r>
              <a:rPr lang="en-GB" sz="1200" b="0" u="none" dirty="0" err="1">
                <a:solidFill>
                  <a:schemeClr val="tx1">
                    <a:lumMod val="65000"/>
                    <a:lumOff val="35000"/>
                  </a:schemeClr>
                </a:solidFill>
              </a:rPr>
              <a:t>legg</a:t>
            </a:r>
            <a:r>
              <a:rPr lang="en-GB" sz="1200" b="0" u="none" dirty="0">
                <a:solidFill>
                  <a:schemeClr val="tx1">
                    <a:lumMod val="65000"/>
                    <a:lumOff val="35000"/>
                  </a:schemeClr>
                </a:solidFill>
              </a:rPr>
              <a:t> </a:t>
            </a:r>
            <a:r>
              <a:rPr lang="en-GB" sz="1200" b="0" u="none" dirty="0" err="1">
                <a:solidFill>
                  <a:schemeClr val="tx1">
                    <a:lumMod val="65000"/>
                    <a:lumOff val="35000"/>
                  </a:schemeClr>
                </a:solidFill>
              </a:rPr>
              <a:t>merke</a:t>
            </a:r>
            <a:r>
              <a:rPr lang="en-GB" sz="1200" b="0" u="none" dirty="0">
                <a:solidFill>
                  <a:schemeClr val="tx1">
                    <a:lumMod val="65000"/>
                    <a:lumOff val="35000"/>
                  </a:schemeClr>
                </a:solidFill>
              </a:rPr>
              <a:t> </a:t>
            </a:r>
            <a:r>
              <a:rPr lang="en-GB" sz="1200" b="0" u="none" dirty="0" err="1">
                <a:solidFill>
                  <a:schemeClr val="tx1">
                    <a:lumMod val="65000"/>
                    <a:lumOff val="35000"/>
                  </a:schemeClr>
                </a:solidFill>
              </a:rPr>
              <a:t>til</a:t>
            </a:r>
            <a:r>
              <a:rPr lang="en-GB" sz="1200" b="0" u="none" dirty="0">
                <a:solidFill>
                  <a:schemeClr val="tx1">
                    <a:lumMod val="65000"/>
                    <a:lumOff val="35000"/>
                  </a:schemeClr>
                </a:solidFill>
              </a:rPr>
              <a:t> 30 km </a:t>
            </a:r>
            <a:r>
              <a:rPr lang="en-GB" sz="1200" b="0" u="none" dirty="0" err="1">
                <a:solidFill>
                  <a:schemeClr val="tx1">
                    <a:lumMod val="65000"/>
                    <a:lumOff val="35000"/>
                  </a:schemeClr>
                </a:solidFill>
              </a:rPr>
              <a:t>brønner</a:t>
            </a:r>
            <a:r>
              <a:rPr lang="en-GB" sz="1200" b="0" u="none" dirty="0">
                <a:solidFill>
                  <a:schemeClr val="tx1">
                    <a:lumMod val="65000"/>
                    <a:lumOff val="35000"/>
                  </a:schemeClr>
                </a:solidFill>
              </a:rPr>
              <a:t> </a:t>
            </a:r>
            <a:r>
              <a:rPr lang="en-GB" sz="1200" b="0" u="none" dirty="0" err="1">
                <a:solidFill>
                  <a:schemeClr val="tx1">
                    <a:lumMod val="65000"/>
                    <a:lumOff val="35000"/>
                  </a:schemeClr>
                </a:solidFill>
              </a:rPr>
              <a:t>som</a:t>
            </a:r>
            <a:r>
              <a:rPr lang="en-GB" sz="1200" b="0" u="none" dirty="0">
                <a:solidFill>
                  <a:schemeClr val="tx1">
                    <a:lumMod val="65000"/>
                    <a:lumOff val="35000"/>
                  </a:schemeClr>
                </a:solidFill>
              </a:rPr>
              <a:t> </a:t>
            </a:r>
            <a:r>
              <a:rPr lang="en-GB" sz="1200" b="0" u="none" dirty="0" err="1">
                <a:solidFill>
                  <a:schemeClr val="tx1">
                    <a:lumMod val="65000"/>
                    <a:lumOff val="35000"/>
                  </a:schemeClr>
                </a:solidFill>
              </a:rPr>
              <a:t>ble</a:t>
            </a:r>
            <a:r>
              <a:rPr lang="en-GB" sz="1200" b="0" u="none" dirty="0">
                <a:solidFill>
                  <a:schemeClr val="tx1">
                    <a:lumMod val="65000"/>
                    <a:lumOff val="35000"/>
                  </a:schemeClr>
                </a:solidFill>
              </a:rPr>
              <a:t> </a:t>
            </a:r>
            <a:r>
              <a:rPr lang="en-GB" sz="1200" b="0" u="none" dirty="0" err="1">
                <a:solidFill>
                  <a:schemeClr val="tx1">
                    <a:lumMod val="65000"/>
                    <a:lumOff val="35000"/>
                  </a:schemeClr>
                </a:solidFill>
              </a:rPr>
              <a:t>boret</a:t>
            </a:r>
            <a:r>
              <a:rPr lang="en-GB" sz="1200" b="0" u="none" dirty="0">
                <a:solidFill>
                  <a:schemeClr val="tx1">
                    <a:lumMod val="65000"/>
                    <a:lumOff val="35000"/>
                  </a:schemeClr>
                </a:solidFill>
              </a:rPr>
              <a:t> i </a:t>
            </a:r>
            <a:r>
              <a:rPr lang="en-GB" sz="1200" b="0" u="none" dirty="0" err="1">
                <a:solidFill>
                  <a:schemeClr val="tx1">
                    <a:lumMod val="65000"/>
                    <a:lumOff val="35000"/>
                  </a:schemeClr>
                </a:solidFill>
              </a:rPr>
              <a:t>berggrunnen</a:t>
            </a:r>
            <a:r>
              <a:rPr lang="en-GB" sz="1200" b="0" u="none" dirty="0">
                <a:solidFill>
                  <a:schemeClr val="tx1">
                    <a:lumMod val="65000"/>
                    <a:lumOff val="35000"/>
                  </a:schemeClr>
                </a:solidFill>
              </a:rPr>
              <a:t> i </a:t>
            </a:r>
            <a:r>
              <a:rPr lang="en-GB" sz="1200" b="0" u="none" dirty="0" err="1">
                <a:solidFill>
                  <a:schemeClr val="tx1">
                    <a:lumMod val="65000"/>
                    <a:lumOff val="35000"/>
                  </a:schemeClr>
                </a:solidFill>
              </a:rPr>
              <a:t>løpet</a:t>
            </a:r>
            <a:r>
              <a:rPr lang="en-GB" sz="1200" b="0" u="none" dirty="0">
                <a:solidFill>
                  <a:schemeClr val="tx1">
                    <a:lumMod val="65000"/>
                    <a:lumOff val="35000"/>
                  </a:schemeClr>
                </a:solidFill>
              </a:rPr>
              <a:t> </a:t>
            </a:r>
            <a:r>
              <a:rPr lang="en-GB" sz="1200" b="0" u="none" dirty="0" err="1">
                <a:solidFill>
                  <a:schemeClr val="tx1">
                    <a:lumMod val="65000"/>
                    <a:lumOff val="35000"/>
                  </a:schemeClr>
                </a:solidFill>
              </a:rPr>
              <a:t>av</a:t>
            </a:r>
            <a:r>
              <a:rPr lang="en-GB" sz="1200" b="0" u="none" dirty="0">
                <a:solidFill>
                  <a:schemeClr val="tx1">
                    <a:lumMod val="65000"/>
                    <a:lumOff val="35000"/>
                  </a:schemeClr>
                </a:solidFill>
              </a:rPr>
              <a:t> </a:t>
            </a:r>
            <a:r>
              <a:rPr lang="en-GB" sz="1200" b="0" u="none" dirty="0" err="1">
                <a:solidFill>
                  <a:schemeClr val="tx1">
                    <a:lumMod val="65000"/>
                    <a:lumOff val="35000"/>
                  </a:schemeClr>
                </a:solidFill>
              </a:rPr>
              <a:t>kort</a:t>
            </a:r>
            <a:r>
              <a:rPr lang="en-GB" sz="1200" b="0" u="none" dirty="0">
                <a:solidFill>
                  <a:schemeClr val="tx1">
                    <a:lumMod val="65000"/>
                    <a:lumOff val="35000"/>
                  </a:schemeClr>
                </a:solidFill>
              </a:rPr>
              <a:t> </a:t>
            </a:r>
            <a:r>
              <a:rPr lang="en-GB" sz="1200" b="0" u="none" dirty="0" err="1">
                <a:solidFill>
                  <a:schemeClr val="tx1">
                    <a:lumMod val="65000"/>
                    <a:lumOff val="35000"/>
                  </a:schemeClr>
                </a:solidFill>
              </a:rPr>
              <a:t>tid</a:t>
            </a:r>
            <a:r>
              <a:rPr lang="en-GB" sz="1200" b="0" u="none" dirty="0">
                <a:solidFill>
                  <a:schemeClr val="tx1">
                    <a:lumMod val="65000"/>
                    <a:lumOff val="35000"/>
                  </a:schemeClr>
                </a:solidFill>
              </a:rPr>
              <a:t>.</a:t>
            </a:r>
          </a:p>
          <a:p>
            <a:pPr marL="0" lvl="0" indent="0">
              <a:buFont typeface="Wingdings" panose="05000000000000000000" pitchFamily="2" charset="2"/>
              <a:buNone/>
            </a:pPr>
            <a:endParaRPr lang="en-GB" sz="1200" b="0" u="none" dirty="0">
              <a:solidFill>
                <a:schemeClr val="tx1">
                  <a:lumMod val="65000"/>
                  <a:lumOff val="35000"/>
                </a:schemeClr>
              </a:solidFill>
            </a:endParaRPr>
          </a:p>
          <a:p>
            <a:pPr algn="l" fontAlgn="t"/>
            <a:r>
              <a:rPr lang="nb-NO" b="0" i="0" dirty="0">
                <a:solidFill>
                  <a:srgbClr val="777777"/>
                </a:solidFill>
                <a:effectLst/>
                <a:latin typeface="Roboto"/>
              </a:rPr>
              <a:t>En rekke tiltak - varmepumper sentralt for å oppnå garantert besparelse og oppnå mål</a:t>
            </a:r>
          </a:p>
          <a:p>
            <a:pPr marL="0" lvl="0" indent="0">
              <a:buFont typeface="Wingdings" panose="05000000000000000000" pitchFamily="2" charset="2"/>
              <a:buNone/>
            </a:pPr>
            <a:endParaRPr lang="en-GB" sz="1200" b="0" u="none" dirty="0">
              <a:solidFill>
                <a:schemeClr val="tx1">
                  <a:lumMod val="65000"/>
                  <a:lumOff val="35000"/>
                </a:schemeClr>
              </a:solidFill>
            </a:endParaRPr>
          </a:p>
        </p:txBody>
      </p:sp>
      <p:sp>
        <p:nvSpPr>
          <p:cNvPr id="89092" name="Plassholder for lysbilde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57066" indent="-291179" eaLnBrk="0" hangingPunct="0">
              <a:defRPr sz="2400">
                <a:solidFill>
                  <a:schemeClr val="tx1"/>
                </a:solidFill>
                <a:latin typeface="Arial" charset="0"/>
                <a:ea typeface="ＭＳ Ｐゴシック" pitchFamily="34" charset="-128"/>
              </a:defRPr>
            </a:lvl2pPr>
            <a:lvl3pPr marL="1164717" indent="-232943" eaLnBrk="0" hangingPunct="0">
              <a:defRPr sz="2400">
                <a:solidFill>
                  <a:schemeClr val="tx1"/>
                </a:solidFill>
                <a:latin typeface="Arial" charset="0"/>
                <a:ea typeface="ＭＳ Ｐゴシック" pitchFamily="34" charset="-128"/>
              </a:defRPr>
            </a:lvl3pPr>
            <a:lvl4pPr marL="1630604" indent="-232943" eaLnBrk="0" hangingPunct="0">
              <a:defRPr sz="2400">
                <a:solidFill>
                  <a:schemeClr val="tx1"/>
                </a:solidFill>
                <a:latin typeface="Arial" charset="0"/>
                <a:ea typeface="ＭＳ Ｐゴシック" pitchFamily="34" charset="-128"/>
              </a:defRPr>
            </a:lvl4pPr>
            <a:lvl5pPr marL="2096491" indent="-232943" eaLnBrk="0" hangingPunct="0">
              <a:defRPr sz="2400">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753D54F0-4C0A-40AE-8A50-7EE91569D92E}" type="slidenum">
              <a:rPr lang="nb-NO" sz="1200">
                <a:latin typeface="Calibri" pitchFamily="34" charset="0"/>
              </a:rPr>
              <a:pPr eaLnBrk="1" hangingPunct="1"/>
              <a:t>28</a:t>
            </a:fld>
            <a:endParaRPr lang="nb-NO" sz="1200">
              <a:latin typeface="Calibri" pitchFamily="34" charset="0"/>
            </a:endParaRPr>
          </a:p>
        </p:txBody>
      </p:sp>
    </p:spTree>
    <p:extLst>
      <p:ext uri="{BB962C8B-B14F-4D97-AF65-F5344CB8AC3E}">
        <p14:creationId xmlns:p14="http://schemas.microsoft.com/office/powerpoint/2010/main" val="13973007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rgbClr val="0070C0"/>
              </a:buClr>
              <a:buFont typeface="Wingdings" panose="05000000000000000000" pitchFamily="2" charset="2"/>
              <a:buChar char="§"/>
            </a:pPr>
            <a:r>
              <a:rPr lang="en-GB" sz="1200" kern="0" dirty="0">
                <a:latin typeface="Verdana" panose="020B0604030504040204" pitchFamily="34" charset="0"/>
                <a:ea typeface="Verdana" panose="020B0604030504040204" pitchFamily="34" charset="0"/>
                <a:cs typeface="Verdana" panose="020B0604030504040204" pitchFamily="34" charset="0"/>
              </a:rPr>
              <a:t>In 2016 the guaranteed savings were achieved </a:t>
            </a:r>
          </a:p>
          <a:p>
            <a:pPr>
              <a:buClr>
                <a:srgbClr val="0070C0"/>
              </a:buClr>
              <a:buFont typeface="Wingdings" panose="05000000000000000000" pitchFamily="2" charset="2"/>
              <a:buChar char="§"/>
            </a:pPr>
            <a:r>
              <a:rPr lang="en-GB" sz="1000" kern="0" dirty="0">
                <a:solidFill>
                  <a:srgbClr val="0070C0"/>
                </a:solidFill>
                <a:latin typeface="Verdana" panose="020B0604030504040204" pitchFamily="34" charset="0"/>
                <a:ea typeface="Verdana" panose="020B0604030504040204" pitchFamily="34" charset="0"/>
                <a:cs typeface="Verdana" panose="020B0604030504040204" pitchFamily="34" charset="0"/>
              </a:rPr>
              <a:t>HB= EE coordinator</a:t>
            </a:r>
          </a:p>
          <a:p>
            <a:pPr>
              <a:buClr>
                <a:srgbClr val="0070C0"/>
              </a:buClr>
              <a:buFont typeface="Wingdings" panose="05000000000000000000" pitchFamily="2" charset="2"/>
              <a:buChar char="§"/>
            </a:pPr>
            <a:r>
              <a:rPr lang="en-GB" sz="1000" kern="0" dirty="0">
                <a:solidFill>
                  <a:srgbClr val="0070C0"/>
                </a:solidFill>
                <a:latin typeface="Verdana" panose="020B0604030504040204" pitchFamily="34" charset="0"/>
                <a:ea typeface="Verdana" panose="020B0604030504040204" pitchFamily="34" charset="0"/>
                <a:cs typeface="Verdana" panose="020B0604030504040204" pitchFamily="34" charset="0"/>
              </a:rPr>
              <a:t>EPC has always been profitable for the municipality</a:t>
            </a:r>
          </a:p>
          <a:p>
            <a:pPr marL="0" lvl="0" indent="0">
              <a:buFont typeface="Wingdings" panose="05000000000000000000" pitchFamily="2" charset="2"/>
              <a:buNone/>
            </a:pPr>
            <a:endParaRPr lang="en-GB" sz="1200" b="1" u="sng" dirty="0">
              <a:solidFill>
                <a:schemeClr val="tx1">
                  <a:lumMod val="65000"/>
                  <a:lumOff val="35000"/>
                </a:schemeClr>
              </a:solidFill>
            </a:endParaRPr>
          </a:p>
        </p:txBody>
      </p:sp>
      <p:sp>
        <p:nvSpPr>
          <p:cNvPr id="89092" name="Plassholder for lysbilde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57066" indent="-291179" eaLnBrk="0" hangingPunct="0">
              <a:defRPr sz="2400">
                <a:solidFill>
                  <a:schemeClr val="tx1"/>
                </a:solidFill>
                <a:latin typeface="Arial" charset="0"/>
                <a:ea typeface="ＭＳ Ｐゴシック" pitchFamily="34" charset="-128"/>
              </a:defRPr>
            </a:lvl2pPr>
            <a:lvl3pPr marL="1164717" indent="-232943" eaLnBrk="0" hangingPunct="0">
              <a:defRPr sz="2400">
                <a:solidFill>
                  <a:schemeClr val="tx1"/>
                </a:solidFill>
                <a:latin typeface="Arial" charset="0"/>
                <a:ea typeface="ＭＳ Ｐゴシック" pitchFamily="34" charset="-128"/>
              </a:defRPr>
            </a:lvl3pPr>
            <a:lvl4pPr marL="1630604" indent="-232943" eaLnBrk="0" hangingPunct="0">
              <a:defRPr sz="2400">
                <a:solidFill>
                  <a:schemeClr val="tx1"/>
                </a:solidFill>
                <a:latin typeface="Arial" charset="0"/>
                <a:ea typeface="ＭＳ Ｐゴシック" pitchFamily="34" charset="-128"/>
              </a:defRPr>
            </a:lvl4pPr>
            <a:lvl5pPr marL="2096491" indent="-232943" eaLnBrk="0" hangingPunct="0">
              <a:defRPr sz="2400">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753D54F0-4C0A-40AE-8A50-7EE91569D92E}" type="slidenum">
              <a:rPr lang="nb-NO" sz="1200">
                <a:latin typeface="Calibri" pitchFamily="34" charset="0"/>
              </a:rPr>
              <a:pPr eaLnBrk="1" hangingPunct="1"/>
              <a:t>29</a:t>
            </a:fld>
            <a:endParaRPr lang="nb-NO" sz="1200">
              <a:latin typeface="Calibri" pitchFamily="34" charset="0"/>
            </a:endParaRPr>
          </a:p>
        </p:txBody>
      </p:sp>
    </p:spTree>
    <p:extLst>
      <p:ext uri="{BB962C8B-B14F-4D97-AF65-F5344CB8AC3E}">
        <p14:creationId xmlns:p14="http://schemas.microsoft.com/office/powerpoint/2010/main" val="31809269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Clr>
                <a:srgbClr val="2E836E"/>
              </a:buClr>
              <a:buNone/>
            </a:pPr>
            <a:r>
              <a:rPr lang="nb-NO" sz="1400" kern="0" dirty="0">
                <a:latin typeface="Arial" panose="020B0604020202020204" pitchFamily="34" charset="0"/>
                <a:cs typeface="Arial" panose="020B0604020202020204" pitchFamily="34" charset="0"/>
              </a:rPr>
              <a:t>Totale resultater oppnådd der EPC har vært en avgjørende del - men ikke den eneste grunnen.</a:t>
            </a:r>
          </a:p>
          <a:p>
            <a:pPr marL="0" indent="0" eaLnBrk="1" hangingPunct="1">
              <a:buClr>
                <a:srgbClr val="2E836E"/>
              </a:buClr>
              <a:buNone/>
            </a:pPr>
            <a:endParaRPr lang="nb-NO" sz="1400" kern="0" dirty="0">
              <a:latin typeface="Arial" panose="020B0604020202020204" pitchFamily="34" charset="0"/>
              <a:cs typeface="Arial" panose="020B0604020202020204" pitchFamily="34" charset="0"/>
            </a:endParaRPr>
          </a:p>
          <a:p>
            <a:pPr marL="0" indent="0" eaLnBrk="1" hangingPunct="1">
              <a:buClr>
                <a:srgbClr val="2E836E"/>
              </a:buClr>
              <a:buNone/>
            </a:pPr>
            <a:r>
              <a:rPr lang="nb-NO" sz="1400" kern="0" dirty="0">
                <a:latin typeface="Arial" panose="020B0604020202020204" pitchFamily="34" charset="0"/>
                <a:cs typeface="Arial" panose="020B0604020202020204" pitchFamily="34" charset="0"/>
              </a:rPr>
              <a:t>Rapport utgitt 07.06.2018: </a:t>
            </a:r>
            <a:r>
              <a:rPr lang="nb-NO" sz="1400" dirty="0">
                <a:solidFill>
                  <a:srgbClr val="19171C"/>
                </a:solidFill>
                <a:ea typeface="Verdana" panose="020B0604030504040204" pitchFamily="34" charset="0"/>
              </a:rPr>
              <a:t>"</a:t>
            </a:r>
            <a:r>
              <a:rPr lang="nb-NO" sz="1400" b="1" dirty="0">
                <a:solidFill>
                  <a:srgbClr val="19171C"/>
                </a:solidFill>
                <a:ea typeface="Verdana" panose="020B0604030504040204" pitchFamily="34" charset="0"/>
              </a:rPr>
              <a:t>Det totale energiforbruket har i 2017 sammenliknet med 2001 blitt redusert med nesten 40 %, omtrent 10 millioner kWh, eller 10 GWh</a:t>
            </a:r>
            <a:r>
              <a:rPr lang="nb-NO" sz="1400" dirty="0">
                <a:solidFill>
                  <a:srgbClr val="19171C"/>
                </a:solidFill>
                <a:ea typeface="Verdana" panose="020B0604030504040204" pitchFamily="34" charset="0"/>
              </a:rPr>
              <a:t>. </a:t>
            </a:r>
            <a:r>
              <a:rPr lang="nb-NO" sz="1200" dirty="0">
                <a:solidFill>
                  <a:srgbClr val="19171C"/>
                </a:solidFill>
                <a:ea typeface="Verdana" panose="020B0604030504040204" pitchFamily="34" charset="0"/>
              </a:rPr>
              <a:t>Mye av grunnen til denne reduksjonen kommer av redusert forbruk av elektrisitet på omtrent 8 GWh, men også en betydelig reduksjon i bruken av fyringsolje på omtrent 2,5 GWh.</a:t>
            </a:r>
          </a:p>
          <a:p>
            <a:pPr marL="0" indent="0" eaLnBrk="1" hangingPunct="1">
              <a:buClr>
                <a:srgbClr val="2E836E"/>
              </a:buClr>
              <a:buNone/>
            </a:pPr>
            <a:endParaRPr lang="nb-NO" sz="1200" dirty="0">
              <a:solidFill>
                <a:srgbClr val="19171C"/>
              </a:solidFill>
              <a:ea typeface="Verdana" panose="020B0604030504040204" pitchFamily="34" charset="0"/>
            </a:endParaRPr>
          </a:p>
          <a:p>
            <a:pPr marL="0" indent="0" eaLnBrk="1" hangingPunct="1">
              <a:buClr>
                <a:srgbClr val="2E836E"/>
              </a:buClr>
              <a:buNone/>
            </a:pPr>
            <a:r>
              <a:rPr lang="nb-NO" sz="1200" dirty="0">
                <a:solidFill>
                  <a:srgbClr val="19171C"/>
                </a:solidFill>
                <a:ea typeface="Verdana" panose="020B0604030504040204" pitchFamily="34" charset="0"/>
              </a:rPr>
              <a:t>I tillegg har det spesifikke forbruket gått ned fra nesten 400 kWh/m2 til 150 kWh/m2 i 2017. Dette tilsvarer en reduksjon på nesten 62 % sammenliknet med 2001."</a:t>
            </a:r>
          </a:p>
          <a:p>
            <a:pPr marL="0" lvl="0" indent="0">
              <a:buFont typeface="Wingdings" panose="05000000000000000000" pitchFamily="2" charset="2"/>
              <a:buNone/>
            </a:pPr>
            <a:endParaRPr lang="en-GB" sz="1200" b="1" u="sng" kern="1200" baseline="0" noProof="0" dirty="0">
              <a:solidFill>
                <a:schemeClr val="tx1"/>
              </a:solidFill>
              <a:effectLst/>
              <a:latin typeface="Arial" charset="0"/>
              <a:ea typeface="+mn-ea"/>
              <a:cs typeface="+mn-cs"/>
            </a:endParaRPr>
          </a:p>
          <a:p>
            <a:pPr marL="0" lvl="0" indent="0">
              <a:buFont typeface="Wingdings" panose="05000000000000000000" pitchFamily="2" charset="2"/>
              <a:buNone/>
            </a:pPr>
            <a:r>
              <a:rPr lang="en-GB" sz="1200" b="1" u="sng" noProof="0" dirty="0">
                <a:solidFill>
                  <a:schemeClr val="tx1">
                    <a:lumMod val="65000"/>
                    <a:lumOff val="35000"/>
                  </a:schemeClr>
                </a:solidFill>
              </a:rPr>
              <a:t>I </a:t>
            </a:r>
            <a:r>
              <a:rPr lang="en-GB" sz="1200" b="1" u="sng" noProof="0" dirty="0" err="1">
                <a:solidFill>
                  <a:schemeClr val="tx1">
                    <a:lumMod val="65000"/>
                    <a:lumOff val="35000"/>
                  </a:schemeClr>
                </a:solidFill>
              </a:rPr>
              <a:t>rapporten</a:t>
            </a:r>
            <a:r>
              <a:rPr lang="en-GB" sz="1200" b="1" u="sng" noProof="0" dirty="0">
                <a:solidFill>
                  <a:schemeClr val="tx1">
                    <a:lumMod val="65000"/>
                    <a:lumOff val="35000"/>
                  </a:schemeClr>
                </a:solidFill>
              </a:rPr>
              <a:t> </a:t>
            </a:r>
            <a:r>
              <a:rPr lang="en-GB" sz="1200" b="1" u="sng" noProof="0" dirty="0" err="1">
                <a:solidFill>
                  <a:schemeClr val="tx1">
                    <a:lumMod val="65000"/>
                    <a:lumOff val="35000"/>
                  </a:schemeClr>
                </a:solidFill>
              </a:rPr>
              <a:t>brukes</a:t>
            </a:r>
            <a:r>
              <a:rPr lang="en-GB" sz="1200" b="1" u="sng" noProof="0" dirty="0">
                <a:solidFill>
                  <a:schemeClr val="tx1">
                    <a:lumMod val="65000"/>
                    <a:lumOff val="35000"/>
                  </a:schemeClr>
                </a:solidFill>
              </a:rPr>
              <a:t> </a:t>
            </a:r>
            <a:r>
              <a:rPr lang="en-GB" sz="1200" b="1" u="sng" noProof="0" dirty="0" err="1">
                <a:solidFill>
                  <a:schemeClr val="tx1">
                    <a:lumMod val="65000"/>
                    <a:lumOff val="35000"/>
                  </a:schemeClr>
                </a:solidFill>
              </a:rPr>
              <a:t>TWh</a:t>
            </a:r>
            <a:r>
              <a:rPr lang="en-GB" sz="1200" b="1" u="sng" noProof="0" dirty="0">
                <a:solidFill>
                  <a:schemeClr val="tx1">
                    <a:lumMod val="65000"/>
                    <a:lumOff val="35000"/>
                  </a:schemeClr>
                </a:solidFill>
              </a:rPr>
              <a:t> – men </a:t>
            </a:r>
            <a:r>
              <a:rPr lang="en-GB" sz="1200" b="1" u="sng" noProof="0" dirty="0" err="1">
                <a:solidFill>
                  <a:schemeClr val="tx1">
                    <a:lumMod val="65000"/>
                    <a:lumOff val="35000"/>
                  </a:schemeClr>
                </a:solidFill>
              </a:rPr>
              <a:t>rettet</a:t>
            </a:r>
            <a:r>
              <a:rPr lang="en-GB" sz="1200" b="1" u="sng" noProof="0" dirty="0">
                <a:solidFill>
                  <a:schemeClr val="tx1">
                    <a:lumMod val="65000"/>
                    <a:lumOff val="35000"/>
                  </a:schemeClr>
                </a:solidFill>
              </a:rPr>
              <a:t> </a:t>
            </a:r>
            <a:r>
              <a:rPr lang="en-GB" sz="1200" b="1" u="sng" noProof="0" dirty="0" err="1">
                <a:solidFill>
                  <a:schemeClr val="tx1">
                    <a:lumMod val="65000"/>
                    <a:lumOff val="35000"/>
                  </a:schemeClr>
                </a:solidFill>
              </a:rPr>
              <a:t>til</a:t>
            </a:r>
            <a:r>
              <a:rPr lang="en-GB" sz="1200" b="1" u="sng" noProof="0" dirty="0">
                <a:solidFill>
                  <a:schemeClr val="tx1">
                    <a:lumMod val="65000"/>
                    <a:lumOff val="35000"/>
                  </a:schemeClr>
                </a:solidFill>
              </a:rPr>
              <a:t> GWh</a:t>
            </a:r>
          </a:p>
          <a:p>
            <a:pPr marL="0" lvl="0" indent="0">
              <a:buFont typeface="Wingdings" panose="05000000000000000000" pitchFamily="2" charset="2"/>
              <a:buNone/>
            </a:pPr>
            <a:endParaRPr lang="en-GB" sz="1200" b="1" u="sng" dirty="0">
              <a:solidFill>
                <a:schemeClr val="tx1">
                  <a:lumMod val="65000"/>
                  <a:lumOff val="35000"/>
                </a:schemeClr>
              </a:solidFill>
            </a:endParaRPr>
          </a:p>
        </p:txBody>
      </p:sp>
      <p:sp>
        <p:nvSpPr>
          <p:cNvPr id="89092" name="Plassholder for lysbilde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57066" indent="-291179" eaLnBrk="0" hangingPunct="0">
              <a:defRPr sz="2400">
                <a:solidFill>
                  <a:schemeClr val="tx1"/>
                </a:solidFill>
                <a:latin typeface="Arial" charset="0"/>
                <a:ea typeface="ＭＳ Ｐゴシック" pitchFamily="34" charset="-128"/>
              </a:defRPr>
            </a:lvl2pPr>
            <a:lvl3pPr marL="1164717" indent="-232943" eaLnBrk="0" hangingPunct="0">
              <a:defRPr sz="2400">
                <a:solidFill>
                  <a:schemeClr val="tx1"/>
                </a:solidFill>
                <a:latin typeface="Arial" charset="0"/>
                <a:ea typeface="ＭＳ Ｐゴシック" pitchFamily="34" charset="-128"/>
              </a:defRPr>
            </a:lvl3pPr>
            <a:lvl4pPr marL="1630604" indent="-232943" eaLnBrk="0" hangingPunct="0">
              <a:defRPr sz="2400">
                <a:solidFill>
                  <a:schemeClr val="tx1"/>
                </a:solidFill>
                <a:latin typeface="Arial" charset="0"/>
                <a:ea typeface="ＭＳ Ｐゴシック" pitchFamily="34" charset="-128"/>
              </a:defRPr>
            </a:lvl4pPr>
            <a:lvl5pPr marL="2096491" indent="-232943" eaLnBrk="0" hangingPunct="0">
              <a:defRPr sz="2400">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753D54F0-4C0A-40AE-8A50-7EE91569D92E}" type="slidenum">
              <a:rPr lang="nb-NO" sz="1200">
                <a:latin typeface="Calibri" pitchFamily="34" charset="0"/>
              </a:rPr>
              <a:pPr eaLnBrk="1" hangingPunct="1"/>
              <a:t>30</a:t>
            </a:fld>
            <a:endParaRPr lang="nb-NO" sz="1200">
              <a:latin typeface="Calibri" pitchFamily="34" charset="0"/>
            </a:endParaRPr>
          </a:p>
        </p:txBody>
      </p:sp>
    </p:spTree>
    <p:extLst>
      <p:ext uri="{BB962C8B-B14F-4D97-AF65-F5344CB8AC3E}">
        <p14:creationId xmlns:p14="http://schemas.microsoft.com/office/powerpoint/2010/main" val="4056942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dirty="0"/>
              <a:t>In accordance with the overall goals of development of the EPC tool in the Interreg project EFFECT4buildings. </a:t>
            </a:r>
          </a:p>
        </p:txBody>
      </p:sp>
      <p:sp>
        <p:nvSpPr>
          <p:cNvPr id="4" name="Plassholder for lysbildenummer 3"/>
          <p:cNvSpPr>
            <a:spLocks noGrp="1"/>
          </p:cNvSpPr>
          <p:nvPr>
            <p:ph type="sldNum" sz="quarter" idx="5"/>
          </p:nvPr>
        </p:nvSpPr>
        <p:spPr/>
        <p:txBody>
          <a:bodyPr/>
          <a:lstStyle/>
          <a:p>
            <a:fld id="{6B8EA3EE-8103-4737-9BDC-17B54DC6E768}" type="slidenum">
              <a:rPr lang="sv-SE" smtClean="0"/>
              <a:t>4</a:t>
            </a:fld>
            <a:endParaRPr lang="sv-SE"/>
          </a:p>
        </p:txBody>
      </p:sp>
    </p:spTree>
    <p:extLst>
      <p:ext uri="{BB962C8B-B14F-4D97-AF65-F5344CB8AC3E}">
        <p14:creationId xmlns:p14="http://schemas.microsoft.com/office/powerpoint/2010/main" val="40611135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nb-NO" sz="1200" kern="1200" noProof="0" dirty="0">
                <a:solidFill>
                  <a:schemeClr val="tx1"/>
                </a:solidFill>
                <a:effectLst/>
                <a:latin typeface="+mn-lt"/>
                <a:ea typeface="+mn-ea"/>
                <a:cs typeface="+mn-cs"/>
              </a:rPr>
              <a:t>Rapporter: </a:t>
            </a:r>
          </a:p>
          <a:p>
            <a:pPr lvl="0"/>
            <a:r>
              <a:rPr lang="nb-NO" sz="1200" kern="1200" noProof="0" dirty="0">
                <a:solidFill>
                  <a:schemeClr val="tx1"/>
                </a:solidFill>
                <a:effectLst/>
                <a:latin typeface="+mn-lt"/>
                <a:ea typeface="+mn-ea"/>
                <a:cs typeface="+mn-cs"/>
              </a:rPr>
              <a:t>Til tross for gode erfaringer og energisparing I stor skala er det fremdeles stort potensiale for vekst. Markedet har stagnert noe I senere år I Norge og Sverige og </a:t>
            </a:r>
            <a:r>
              <a:rPr lang="nb-NO" sz="1200" kern="1200" noProof="0" dirty="0" err="1">
                <a:solidFill>
                  <a:schemeClr val="tx1"/>
                </a:solidFill>
                <a:effectLst/>
                <a:latin typeface="+mn-lt"/>
                <a:ea typeface="+mn-ea"/>
                <a:cs typeface="+mn-cs"/>
              </a:rPr>
              <a:t>tildels</a:t>
            </a:r>
            <a:r>
              <a:rPr lang="nb-NO" sz="1200" kern="1200" noProof="0" dirty="0">
                <a:solidFill>
                  <a:schemeClr val="tx1"/>
                </a:solidFill>
                <a:effectLst/>
                <a:latin typeface="+mn-lt"/>
                <a:ea typeface="+mn-ea"/>
                <a:cs typeface="+mn-cs"/>
              </a:rPr>
              <a:t> Finland. Utgangspunktet for EPC i E4B var at det tydet på et utviklingspotensial – dette sammenfalt med arbeid som ble gjort av WSP, Caverion og </a:t>
            </a:r>
            <a:r>
              <a:rPr lang="nb-NO" sz="1200" kern="1200" noProof="0" dirty="0" err="1">
                <a:solidFill>
                  <a:schemeClr val="tx1"/>
                </a:solidFill>
                <a:effectLst/>
                <a:latin typeface="+mn-lt"/>
                <a:ea typeface="+mn-ea"/>
                <a:cs typeface="+mn-cs"/>
              </a:rPr>
              <a:t>Linkon</a:t>
            </a:r>
            <a:r>
              <a:rPr lang="nb-NO" sz="1200" kern="1200" noProof="0" dirty="0">
                <a:solidFill>
                  <a:schemeClr val="tx1"/>
                </a:solidFill>
                <a:effectLst/>
                <a:latin typeface="+mn-lt"/>
                <a:ea typeface="+mn-ea"/>
                <a:cs typeface="+mn-cs"/>
              </a:rPr>
              <a:t> med støtte fra Enova i 2018/2019 og dette arbeidet har derfor blitt trukket inn i erfaringsgrunnlaget og visa versa. Også dette prosjektet trakk inn erfaringer fra flere Europeiske land. </a:t>
            </a:r>
          </a:p>
          <a:p>
            <a:pPr lvl="0"/>
            <a:endParaRPr lang="nb-NO" sz="1200" kern="1200" noProof="0" dirty="0">
              <a:solidFill>
                <a:schemeClr val="tx1"/>
              </a:solidFill>
              <a:effectLst/>
              <a:latin typeface="+mn-lt"/>
              <a:ea typeface="+mn-ea"/>
              <a:cs typeface="+mn-cs"/>
            </a:endParaRPr>
          </a:p>
          <a:p>
            <a:pPr marL="0" indent="0">
              <a:spcBef>
                <a:spcPts val="0"/>
              </a:spcBef>
              <a:spcAft>
                <a:spcPts val="0"/>
              </a:spcAft>
              <a:buNone/>
            </a:pPr>
            <a:endParaRPr lang="en-GB" b="1" dirty="0"/>
          </a:p>
          <a:p>
            <a:pPr marL="0" indent="0">
              <a:spcBef>
                <a:spcPts val="0"/>
              </a:spcBef>
              <a:spcAft>
                <a:spcPts val="0"/>
              </a:spcAft>
              <a:buNone/>
            </a:pPr>
            <a:r>
              <a:rPr lang="en-GB" b="1" dirty="0"/>
              <a:t>Barriers</a:t>
            </a:r>
          </a:p>
          <a:p>
            <a:pPr marL="174625" indent="-174625">
              <a:spcBef>
                <a:spcPts val="0"/>
              </a:spcBef>
              <a:spcAft>
                <a:spcPts val="0"/>
              </a:spcAft>
              <a:buFont typeface="Wingdings" panose="05000000000000000000" pitchFamily="2" charset="2"/>
              <a:buChar char="§"/>
            </a:pPr>
            <a:r>
              <a:rPr lang="en-GB" dirty="0"/>
              <a:t>No designated legal framework for EPC in partner countries</a:t>
            </a:r>
            <a:endParaRPr lang="nb-NO" dirty="0"/>
          </a:p>
          <a:p>
            <a:pPr marL="174625" indent="-174625">
              <a:spcBef>
                <a:spcPts val="0"/>
              </a:spcBef>
              <a:spcAft>
                <a:spcPts val="0"/>
              </a:spcAft>
              <a:buFont typeface="Wingdings" panose="05000000000000000000" pitchFamily="2" charset="2"/>
              <a:buChar char="§"/>
            </a:pPr>
            <a:r>
              <a:rPr lang="en-GB" dirty="0"/>
              <a:t>Lack of knowledge and knowledge asymmetries customer - ESCO</a:t>
            </a:r>
            <a:endParaRPr lang="nb-NO" dirty="0"/>
          </a:p>
          <a:p>
            <a:pPr marL="174625" indent="-174625">
              <a:spcBef>
                <a:spcPts val="0"/>
              </a:spcBef>
              <a:spcAft>
                <a:spcPts val="0"/>
              </a:spcAft>
              <a:buFont typeface="Wingdings" panose="05000000000000000000" pitchFamily="2" charset="2"/>
              <a:buChar char="§"/>
            </a:pPr>
            <a:r>
              <a:rPr lang="en-GB" dirty="0"/>
              <a:t>Lack of good practice examples and documented results (especially in Estonia, Latvia, Poland)</a:t>
            </a:r>
            <a:endParaRPr lang="nb-NO" dirty="0"/>
          </a:p>
          <a:p>
            <a:pPr marL="174625" indent="-174625">
              <a:spcBef>
                <a:spcPts val="0"/>
              </a:spcBef>
              <a:spcAft>
                <a:spcPts val="0"/>
              </a:spcAft>
              <a:buFont typeface="Wingdings" panose="05000000000000000000" pitchFamily="2" charset="2"/>
              <a:buChar char="§"/>
            </a:pPr>
            <a:r>
              <a:rPr lang="en-GB" dirty="0"/>
              <a:t>Lack of trust in the model</a:t>
            </a:r>
            <a:endParaRPr lang="nb-NO" dirty="0"/>
          </a:p>
          <a:p>
            <a:pPr marL="174625" indent="-174625">
              <a:spcBef>
                <a:spcPts val="0"/>
              </a:spcBef>
              <a:spcAft>
                <a:spcPts val="0"/>
              </a:spcAft>
              <a:buFont typeface="Wingdings" panose="05000000000000000000" pitchFamily="2" charset="2"/>
              <a:buChar char="§"/>
            </a:pPr>
            <a:r>
              <a:rPr lang="en-GB" dirty="0"/>
              <a:t>Complexity of the model/concept</a:t>
            </a:r>
            <a:endParaRPr lang="nb-NO" dirty="0"/>
          </a:p>
          <a:p>
            <a:pPr marL="174625" indent="-174625">
              <a:spcBef>
                <a:spcPts val="0"/>
              </a:spcBef>
              <a:spcAft>
                <a:spcPts val="0"/>
              </a:spcAft>
              <a:buFont typeface="Wingdings" panose="05000000000000000000" pitchFamily="2" charset="2"/>
              <a:buChar char="§"/>
            </a:pPr>
            <a:r>
              <a:rPr lang="en-GB" dirty="0"/>
              <a:t>Lack of facilitators (initiating and development of tender documentation)</a:t>
            </a:r>
            <a:endParaRPr lang="nb-NO" dirty="0"/>
          </a:p>
          <a:p>
            <a:pPr marL="174625" indent="-174625">
              <a:spcBef>
                <a:spcPts val="0"/>
              </a:spcBef>
              <a:spcAft>
                <a:spcPts val="0"/>
              </a:spcAft>
              <a:buFont typeface="Wingdings" panose="05000000000000000000" pitchFamily="2" charset="2"/>
              <a:buChar char="§"/>
            </a:pPr>
            <a:r>
              <a:rPr lang="en-GB" dirty="0"/>
              <a:t>Complexity of public procurement laws</a:t>
            </a:r>
            <a:endParaRPr lang="nb-NO" dirty="0"/>
          </a:p>
          <a:p>
            <a:pPr marL="174625" indent="-174625">
              <a:spcBef>
                <a:spcPts val="0"/>
              </a:spcBef>
              <a:spcAft>
                <a:spcPts val="0"/>
              </a:spcAft>
              <a:buFont typeface="Wingdings" panose="05000000000000000000" pitchFamily="2" charset="2"/>
              <a:buChar char="§"/>
            </a:pPr>
            <a:r>
              <a:rPr lang="en-GB" dirty="0"/>
              <a:t>Too good to be true?</a:t>
            </a:r>
          </a:p>
          <a:p>
            <a:pPr marL="174625" indent="-174625">
              <a:spcBef>
                <a:spcPts val="0"/>
              </a:spcBef>
              <a:spcAft>
                <a:spcPts val="0"/>
              </a:spcAft>
              <a:buFont typeface="Wingdings" panose="05000000000000000000" pitchFamily="2" charset="2"/>
              <a:buChar char="§"/>
            </a:pPr>
            <a:endParaRPr lang="en-GB" dirty="0"/>
          </a:p>
          <a:p>
            <a:pPr marL="174625" indent="-174625">
              <a:spcBef>
                <a:spcPts val="0"/>
              </a:spcBef>
              <a:spcAft>
                <a:spcPts val="0"/>
              </a:spcAft>
              <a:buFont typeface="Wingdings" panose="05000000000000000000" pitchFamily="2" charset="2"/>
              <a:buChar char="§"/>
            </a:pPr>
            <a:r>
              <a:rPr lang="en-GB" dirty="0"/>
              <a:t>In Nordic countries 2015</a:t>
            </a:r>
            <a:endParaRPr lang="nb-NO" dirty="0"/>
          </a:p>
          <a:p>
            <a:endParaRPr lang="en-GB" dirty="0"/>
          </a:p>
        </p:txBody>
      </p:sp>
      <p:sp>
        <p:nvSpPr>
          <p:cNvPr id="4" name="Plassholder for lysbildenummer 3"/>
          <p:cNvSpPr>
            <a:spLocks noGrp="1"/>
          </p:cNvSpPr>
          <p:nvPr>
            <p:ph type="sldNum" sz="quarter" idx="5"/>
          </p:nvPr>
        </p:nvSpPr>
        <p:spPr/>
        <p:txBody>
          <a:bodyPr/>
          <a:lstStyle/>
          <a:p>
            <a:fld id="{6B8EA3EE-8103-4737-9BDC-17B54DC6E768}" type="slidenum">
              <a:rPr lang="sv-SE" smtClean="0"/>
              <a:t>32</a:t>
            </a:fld>
            <a:endParaRPr lang="sv-SE"/>
          </a:p>
        </p:txBody>
      </p:sp>
    </p:spTree>
    <p:extLst>
      <p:ext uri="{BB962C8B-B14F-4D97-AF65-F5344CB8AC3E}">
        <p14:creationId xmlns:p14="http://schemas.microsoft.com/office/powerpoint/2010/main" val="15727504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dirty="0"/>
              <a:t>I </a:t>
            </a:r>
            <a:r>
              <a:rPr lang="en-GB" dirty="0" err="1"/>
              <a:t>tillegg</a:t>
            </a:r>
            <a:r>
              <a:rPr lang="en-GB" dirty="0"/>
              <a:t> har vi </a:t>
            </a:r>
            <a:r>
              <a:rPr lang="en-GB" dirty="0" err="1"/>
              <a:t>trukket</a:t>
            </a:r>
            <a:r>
              <a:rPr lang="en-GB" dirty="0"/>
              <a:t> inn </a:t>
            </a:r>
            <a:r>
              <a:rPr lang="en-GB" dirty="0" err="1"/>
              <a:t>erfaringer</a:t>
            </a:r>
            <a:r>
              <a:rPr lang="en-GB" dirty="0"/>
              <a:t> med EPC </a:t>
            </a:r>
            <a:r>
              <a:rPr lang="en-GB" dirty="0" err="1"/>
              <a:t>prosjekter</a:t>
            </a:r>
            <a:r>
              <a:rPr lang="en-GB" dirty="0"/>
              <a:t> i alle </a:t>
            </a:r>
            <a:r>
              <a:rPr lang="en-GB" dirty="0" err="1"/>
              <a:t>deltakerlandene</a:t>
            </a:r>
            <a:r>
              <a:rPr lang="en-GB" dirty="0"/>
              <a:t> I EFFECT4buildings. </a:t>
            </a:r>
          </a:p>
          <a:p>
            <a:r>
              <a:rPr lang="nb-NO" b="1" dirty="0"/>
              <a:t>Et hovedpoeng: Det spares mye i alle prosjektene </a:t>
            </a:r>
            <a:r>
              <a:rPr lang="nb-NO" dirty="0"/>
              <a:t>– også der sparegarantien ikke oppnås, sier kommunene at de ikke ville ha spart så mye uten EPC og vil anbefale andre å satse på EPC</a:t>
            </a:r>
          </a:p>
          <a:p>
            <a:endParaRPr lang="nb-NO" dirty="0"/>
          </a:p>
          <a:p>
            <a:r>
              <a:rPr lang="nb-NO" dirty="0"/>
              <a:t>Tallene for Danmark er spesielt interessante - de har større prosjekter, vanligvis lengre prosjekter (noen uvanlige korte garantitider har redusert gjennomsnittet i denne tabellen, men </a:t>
            </a:r>
            <a:r>
              <a:rPr lang="nb-NO" b="1" dirty="0"/>
              <a:t>tilbakebetalingstiden er ofte mer enn 20 år) og svært høye investeringer</a:t>
            </a:r>
            <a:r>
              <a:rPr lang="nb-NO" dirty="0"/>
              <a:t>. Andelen bygninger gir noen indikasjoner på størrelsen på disse prosjektene.</a:t>
            </a:r>
          </a:p>
          <a:p>
            <a:endParaRPr lang="en-GB" b="1" dirty="0"/>
          </a:p>
          <a:p>
            <a:r>
              <a:rPr lang="nb-NO" b="1" dirty="0"/>
              <a:t>Jeg synes det er interessant å sammenligne prosjektene - dette er noen gjennomsnittstall der det gir mening. I alle prosjekter sparer de energi - i noen tilfeller har ESCO vært for optimistisk i garantien. Polen er et unntak der ESCO ser ut til å </a:t>
            </a:r>
            <a:r>
              <a:rPr lang="nb-NO" b="1" dirty="0" err="1"/>
              <a:t>overoppnå</a:t>
            </a:r>
            <a:r>
              <a:rPr lang="nb-NO" b="1" dirty="0"/>
              <a:t> - i det minste i disse tilfellene, men også i de </a:t>
            </a:r>
            <a:r>
              <a:rPr lang="nb-NO" b="1" u="sng" dirty="0"/>
              <a:t>9 tilfellene vi utelatt fra denne sammenligningen</a:t>
            </a:r>
            <a:r>
              <a:rPr lang="nb-NO" b="1" dirty="0"/>
              <a:t>. Det som ser ut til å være tilfelle er at jo mer etterslep på vedlikehold, jo lettere er det å oppnå garantien - noe som gir mening.</a:t>
            </a:r>
          </a:p>
          <a:p>
            <a:endParaRPr lang="nb-NO" b="1" dirty="0"/>
          </a:p>
          <a:p>
            <a:r>
              <a:rPr lang="en-GB" dirty="0"/>
              <a:t>I find it interesting to compare the projects – these are average figures and some average numbers where that makes sense. In all projects they save energy – in some cases the ESCOs have been too optimistic in their guarantee. Poland is an exception where the ESCOs seem to be overachieving – at least in these EPC cases, but also in the 9 cases we left out of this comparison. What seems to be the case is that the more backlog on maintenance, the easier to achieve the guarantee – which makes sense.</a:t>
            </a:r>
          </a:p>
          <a:p>
            <a:endParaRPr lang="en-GB" dirty="0"/>
          </a:p>
          <a:p>
            <a:r>
              <a:rPr lang="en-GB" dirty="0"/>
              <a:t>I find the numbers for Denmark especially interesting – they have larger projects, usually longer projects (some unusual short guarantee times has reduced the average in this table, but the payback time is often more than 20 years) and very high investments. The share number of buildings give some indication on the size of these projects. </a:t>
            </a:r>
          </a:p>
        </p:txBody>
      </p:sp>
      <p:sp>
        <p:nvSpPr>
          <p:cNvPr id="4" name="Plassholder for lysbildenummer 3"/>
          <p:cNvSpPr>
            <a:spLocks noGrp="1"/>
          </p:cNvSpPr>
          <p:nvPr>
            <p:ph type="sldNum" sz="quarter" idx="5"/>
          </p:nvPr>
        </p:nvSpPr>
        <p:spPr/>
        <p:txBody>
          <a:bodyPr/>
          <a:lstStyle/>
          <a:p>
            <a:fld id="{6B8EA3EE-8103-4737-9BDC-17B54DC6E768}" type="slidenum">
              <a:rPr lang="sv-SE" smtClean="0"/>
              <a:t>33</a:t>
            </a:fld>
            <a:endParaRPr lang="sv-SE"/>
          </a:p>
        </p:txBody>
      </p:sp>
    </p:spTree>
    <p:extLst>
      <p:ext uri="{BB962C8B-B14F-4D97-AF65-F5344CB8AC3E}">
        <p14:creationId xmlns:p14="http://schemas.microsoft.com/office/powerpoint/2010/main" val="15890429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en-GB" sz="1200" kern="1200" dirty="0" err="1">
                <a:solidFill>
                  <a:schemeClr val="tx1"/>
                </a:solidFill>
                <a:effectLst/>
                <a:latin typeface="+mn-lt"/>
                <a:ea typeface="+mn-ea"/>
                <a:cs typeface="+mn-cs"/>
              </a:rPr>
              <a:t>Kun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informasjon</a:t>
            </a:r>
            <a:r>
              <a:rPr lang="en-GB" sz="1200" kern="1200" dirty="0">
                <a:solidFill>
                  <a:schemeClr val="tx1"/>
                </a:solidFill>
                <a:effectLst/>
                <a:latin typeface="+mn-lt"/>
                <a:ea typeface="+mn-ea"/>
                <a:cs typeface="+mn-cs"/>
              </a:rPr>
              <a:t> om </a:t>
            </a:r>
            <a:r>
              <a:rPr lang="en-GB" sz="1200" kern="1200" dirty="0" err="1">
                <a:solidFill>
                  <a:schemeClr val="tx1"/>
                </a:solidFill>
                <a:effectLst/>
                <a:latin typeface="+mn-lt"/>
                <a:ea typeface="+mn-ea"/>
                <a:cs typeface="+mn-cs"/>
              </a:rPr>
              <a:t>hvor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underlaget</a:t>
            </a:r>
            <a:r>
              <a:rPr lang="en-GB" sz="1200" kern="1200" dirty="0">
                <a:solidFill>
                  <a:schemeClr val="tx1"/>
                </a:solidFill>
                <a:effectLst/>
                <a:latin typeface="+mn-lt"/>
                <a:ea typeface="+mn-ea"/>
                <a:cs typeface="+mn-cs"/>
              </a:rPr>
              <a:t> er Hentet </a:t>
            </a:r>
            <a:r>
              <a:rPr lang="en-GB" sz="1200" kern="1200" dirty="0" err="1">
                <a:solidFill>
                  <a:schemeClr val="tx1"/>
                </a:solidFill>
                <a:effectLst/>
                <a:latin typeface="+mn-lt"/>
                <a:ea typeface="+mn-ea"/>
                <a:cs typeface="+mn-cs"/>
              </a:rPr>
              <a:t>fra</a:t>
            </a:r>
            <a:endParaRPr lang="en-GB" sz="1200" kern="1200" dirty="0">
              <a:solidFill>
                <a:schemeClr val="tx1"/>
              </a:solidFill>
              <a:effectLst/>
              <a:latin typeface="+mn-lt"/>
              <a:ea typeface="+mn-ea"/>
              <a:cs typeface="+mn-cs"/>
            </a:endParaRPr>
          </a:p>
          <a:p>
            <a:r>
              <a:rPr lang="en-GB" dirty="0"/>
              <a:t>See EPC Guide for links to the various references </a:t>
            </a:r>
          </a:p>
        </p:txBody>
      </p:sp>
      <p:sp>
        <p:nvSpPr>
          <p:cNvPr id="4" name="Plassholder for lysbildenummer 3"/>
          <p:cNvSpPr>
            <a:spLocks noGrp="1"/>
          </p:cNvSpPr>
          <p:nvPr>
            <p:ph type="sldNum" sz="quarter" idx="5"/>
          </p:nvPr>
        </p:nvSpPr>
        <p:spPr/>
        <p:txBody>
          <a:bodyPr/>
          <a:lstStyle/>
          <a:p>
            <a:fld id="{6B8EA3EE-8103-4737-9BDC-17B54DC6E768}" type="slidenum">
              <a:rPr lang="sv-SE" smtClean="0"/>
              <a:t>34</a:t>
            </a:fld>
            <a:endParaRPr lang="sv-SE"/>
          </a:p>
        </p:txBody>
      </p:sp>
    </p:spTree>
    <p:extLst>
      <p:ext uri="{BB962C8B-B14F-4D97-AF65-F5344CB8AC3E}">
        <p14:creationId xmlns:p14="http://schemas.microsoft.com/office/powerpoint/2010/main" val="8992636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540000" lvl="1" indent="-252000">
              <a:lnSpc>
                <a:spcPct val="80000"/>
              </a:lnSpc>
              <a:spcBef>
                <a:spcPts val="0"/>
              </a:spcBef>
              <a:buFont typeface="Wingdings" panose="05000000000000000000" pitchFamily="2" charset="2"/>
              <a:buChar char="§"/>
            </a:pPr>
            <a:r>
              <a:rPr lang="nb-NO" sz="1200" dirty="0"/>
              <a:t>10-15 års erfaring i de nordiske landene </a:t>
            </a:r>
          </a:p>
          <a:p>
            <a:pPr marL="540000" lvl="1" indent="-252000">
              <a:lnSpc>
                <a:spcPct val="80000"/>
              </a:lnSpc>
              <a:spcBef>
                <a:spcPts val="0"/>
              </a:spcBef>
              <a:buFont typeface="Wingdings" panose="05000000000000000000" pitchFamily="2" charset="2"/>
              <a:buChar char="§"/>
            </a:pPr>
            <a:r>
              <a:rPr lang="nb-NO" sz="1200" dirty="0"/>
              <a:t>Polsk EPC marked er i fremvekst</a:t>
            </a:r>
          </a:p>
          <a:p>
            <a:pPr marL="540000" lvl="1" indent="-252000">
              <a:lnSpc>
                <a:spcPct val="80000"/>
              </a:lnSpc>
              <a:spcBef>
                <a:spcPts val="0"/>
              </a:spcBef>
              <a:buFont typeface="Wingdings" panose="05000000000000000000" pitchFamily="2" charset="2"/>
              <a:buChar char="§"/>
            </a:pPr>
            <a:r>
              <a:rPr lang="nb-NO" sz="1200" dirty="0"/>
              <a:t>EPC modellen lite kjent i Estland, Latvia og Litauen </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Modernise technical systems of buildings through a specialised Energy Service Company (ESCO)</a:t>
            </a:r>
            <a:endParaRPr lang="nb-NO"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Bring a new model to install EE measures and possibility of funding through future benefits</a:t>
            </a:r>
            <a:endParaRPr lang="nb-NO"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Enjoy guaranteed cost savings through reduced energy consumption with no or little own investments</a:t>
            </a:r>
            <a:endParaRPr lang="nb-NO"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Strongly reduce the CO2 emissions of the buildings</a:t>
            </a:r>
            <a:endParaRPr lang="nb-NO"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Catch up with maintenance lag in public buildings</a:t>
            </a:r>
            <a:endParaRPr lang="nb-NO"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Reach goals in public energy and climate action plans (SEAPs)</a:t>
            </a:r>
            <a:endParaRPr lang="nb-NO"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Outsource EE tasks to professionals for performance-based remuneration</a:t>
            </a:r>
            <a:endParaRPr lang="nb-NO" sz="1200" kern="1200" dirty="0">
              <a:solidFill>
                <a:schemeClr val="tx1"/>
              </a:solidFill>
              <a:effectLst/>
              <a:latin typeface="+mn-lt"/>
              <a:ea typeface="+mn-ea"/>
              <a:cs typeface="+mn-cs"/>
            </a:endParaRPr>
          </a:p>
          <a:p>
            <a:pPr marL="0" indent="0">
              <a:spcBef>
                <a:spcPts val="0"/>
              </a:spcBef>
              <a:spcAft>
                <a:spcPts val="0"/>
              </a:spcAft>
              <a:buNone/>
            </a:pPr>
            <a:endParaRPr lang="en-GB" b="1" dirty="0"/>
          </a:p>
          <a:p>
            <a:pPr marL="0" indent="0">
              <a:spcBef>
                <a:spcPts val="0"/>
              </a:spcBef>
              <a:spcAft>
                <a:spcPts val="0"/>
              </a:spcAft>
              <a:buNone/>
            </a:pPr>
            <a:endParaRPr lang="en-GB" b="1" dirty="0"/>
          </a:p>
          <a:p>
            <a:pPr marL="0" indent="0">
              <a:spcBef>
                <a:spcPts val="0"/>
              </a:spcBef>
              <a:spcAft>
                <a:spcPts val="0"/>
              </a:spcAft>
              <a:buNone/>
            </a:pPr>
            <a:r>
              <a:rPr lang="en-GB" b="1" dirty="0"/>
              <a:t>Barriers</a:t>
            </a:r>
          </a:p>
          <a:p>
            <a:pPr marL="174625" indent="-174625">
              <a:spcBef>
                <a:spcPts val="0"/>
              </a:spcBef>
              <a:spcAft>
                <a:spcPts val="0"/>
              </a:spcAft>
              <a:buFont typeface="Wingdings" panose="05000000000000000000" pitchFamily="2" charset="2"/>
              <a:buChar char="§"/>
            </a:pPr>
            <a:r>
              <a:rPr lang="en-GB" dirty="0"/>
              <a:t>No designated legal framework for EPC in partner countries</a:t>
            </a:r>
            <a:endParaRPr lang="nb-NO" dirty="0"/>
          </a:p>
          <a:p>
            <a:pPr marL="174625" indent="-174625">
              <a:spcBef>
                <a:spcPts val="0"/>
              </a:spcBef>
              <a:spcAft>
                <a:spcPts val="0"/>
              </a:spcAft>
              <a:buFont typeface="Wingdings" panose="05000000000000000000" pitchFamily="2" charset="2"/>
              <a:buChar char="§"/>
            </a:pPr>
            <a:r>
              <a:rPr lang="en-GB" dirty="0"/>
              <a:t>Lack of knowledge and knowledge asymmetries customer - ESCO</a:t>
            </a:r>
            <a:endParaRPr lang="nb-NO" dirty="0"/>
          </a:p>
          <a:p>
            <a:pPr marL="174625" indent="-174625">
              <a:spcBef>
                <a:spcPts val="0"/>
              </a:spcBef>
              <a:spcAft>
                <a:spcPts val="0"/>
              </a:spcAft>
              <a:buFont typeface="Wingdings" panose="05000000000000000000" pitchFamily="2" charset="2"/>
              <a:buChar char="§"/>
            </a:pPr>
            <a:r>
              <a:rPr lang="en-GB" dirty="0"/>
              <a:t>Lack of good practice examples and documented results (especially in Estonia, Latvia, Poland)</a:t>
            </a:r>
            <a:endParaRPr lang="nb-NO" dirty="0"/>
          </a:p>
          <a:p>
            <a:pPr marL="174625" indent="-174625">
              <a:spcBef>
                <a:spcPts val="0"/>
              </a:spcBef>
              <a:spcAft>
                <a:spcPts val="0"/>
              </a:spcAft>
              <a:buFont typeface="Wingdings" panose="05000000000000000000" pitchFamily="2" charset="2"/>
              <a:buChar char="§"/>
            </a:pPr>
            <a:r>
              <a:rPr lang="en-GB" dirty="0"/>
              <a:t>Lack of trust in the model</a:t>
            </a:r>
            <a:endParaRPr lang="nb-NO" dirty="0"/>
          </a:p>
          <a:p>
            <a:pPr marL="174625" indent="-174625">
              <a:spcBef>
                <a:spcPts val="0"/>
              </a:spcBef>
              <a:spcAft>
                <a:spcPts val="0"/>
              </a:spcAft>
              <a:buFont typeface="Wingdings" panose="05000000000000000000" pitchFamily="2" charset="2"/>
              <a:buChar char="§"/>
            </a:pPr>
            <a:r>
              <a:rPr lang="en-GB" dirty="0"/>
              <a:t>Complexity of the model/concept</a:t>
            </a:r>
            <a:endParaRPr lang="nb-NO" dirty="0"/>
          </a:p>
          <a:p>
            <a:pPr marL="174625" indent="-174625">
              <a:spcBef>
                <a:spcPts val="0"/>
              </a:spcBef>
              <a:spcAft>
                <a:spcPts val="0"/>
              </a:spcAft>
              <a:buFont typeface="Wingdings" panose="05000000000000000000" pitchFamily="2" charset="2"/>
              <a:buChar char="§"/>
            </a:pPr>
            <a:r>
              <a:rPr lang="en-GB" dirty="0"/>
              <a:t>Lack of facilitators (initiating and development of tender documentation)</a:t>
            </a:r>
            <a:endParaRPr lang="nb-NO" dirty="0"/>
          </a:p>
          <a:p>
            <a:pPr marL="174625" indent="-174625">
              <a:spcBef>
                <a:spcPts val="0"/>
              </a:spcBef>
              <a:spcAft>
                <a:spcPts val="0"/>
              </a:spcAft>
              <a:buFont typeface="Wingdings" panose="05000000000000000000" pitchFamily="2" charset="2"/>
              <a:buChar char="§"/>
            </a:pPr>
            <a:r>
              <a:rPr lang="en-GB" dirty="0"/>
              <a:t>Complexity of public procurement laws</a:t>
            </a:r>
            <a:endParaRPr lang="nb-NO" dirty="0"/>
          </a:p>
          <a:p>
            <a:pPr marL="174625" indent="-174625">
              <a:spcBef>
                <a:spcPts val="0"/>
              </a:spcBef>
              <a:spcAft>
                <a:spcPts val="0"/>
              </a:spcAft>
              <a:buFont typeface="Wingdings" panose="05000000000000000000" pitchFamily="2" charset="2"/>
              <a:buChar char="§"/>
            </a:pPr>
            <a:r>
              <a:rPr lang="en-GB" dirty="0"/>
              <a:t>Too good to be true?</a:t>
            </a:r>
          </a:p>
          <a:p>
            <a:pPr marL="174625" indent="-174625">
              <a:spcBef>
                <a:spcPts val="0"/>
              </a:spcBef>
              <a:spcAft>
                <a:spcPts val="0"/>
              </a:spcAft>
              <a:buFont typeface="Wingdings" panose="05000000000000000000" pitchFamily="2" charset="2"/>
              <a:buChar char="§"/>
            </a:pPr>
            <a:endParaRPr lang="en-GB" dirty="0"/>
          </a:p>
          <a:p>
            <a:pPr marL="174625" indent="-174625">
              <a:spcBef>
                <a:spcPts val="0"/>
              </a:spcBef>
              <a:spcAft>
                <a:spcPts val="0"/>
              </a:spcAft>
              <a:buFont typeface="Wingdings" panose="05000000000000000000" pitchFamily="2" charset="2"/>
              <a:buChar char="§"/>
            </a:pPr>
            <a:r>
              <a:rPr lang="en-GB" dirty="0"/>
              <a:t>In Nordic countries 2015</a:t>
            </a:r>
            <a:endParaRPr lang="nb-NO" dirty="0"/>
          </a:p>
          <a:p>
            <a:endParaRPr lang="en-GB" dirty="0"/>
          </a:p>
        </p:txBody>
      </p:sp>
      <p:sp>
        <p:nvSpPr>
          <p:cNvPr id="4" name="Plassholder for lysbildenummer 3"/>
          <p:cNvSpPr>
            <a:spLocks noGrp="1"/>
          </p:cNvSpPr>
          <p:nvPr>
            <p:ph type="sldNum" sz="quarter" idx="5"/>
          </p:nvPr>
        </p:nvSpPr>
        <p:spPr/>
        <p:txBody>
          <a:bodyPr/>
          <a:lstStyle/>
          <a:p>
            <a:fld id="{6B8EA3EE-8103-4737-9BDC-17B54DC6E768}" type="slidenum">
              <a:rPr lang="sv-SE" smtClean="0"/>
              <a:t>35</a:t>
            </a:fld>
            <a:endParaRPr lang="sv-SE"/>
          </a:p>
        </p:txBody>
      </p:sp>
    </p:spTree>
    <p:extLst>
      <p:ext uri="{BB962C8B-B14F-4D97-AF65-F5344CB8AC3E}">
        <p14:creationId xmlns:p14="http://schemas.microsoft.com/office/powerpoint/2010/main" val="15727504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en-GB" sz="1200" b="1" kern="1200" dirty="0">
                <a:solidFill>
                  <a:schemeClr val="tx1"/>
                </a:solidFill>
                <a:effectLst/>
                <a:latin typeface="+mn-lt"/>
                <a:ea typeface="+mn-ea"/>
                <a:cs typeface="+mn-cs"/>
              </a:rPr>
              <a:t>Other success factors</a:t>
            </a:r>
          </a:p>
          <a:p>
            <a:pPr lvl="0"/>
            <a:r>
              <a:rPr lang="en-GB" sz="1200" kern="1200" dirty="0">
                <a:solidFill>
                  <a:schemeClr val="tx1"/>
                </a:solidFill>
                <a:effectLst/>
                <a:latin typeface="+mn-lt"/>
                <a:ea typeface="+mn-ea"/>
                <a:cs typeface="+mn-cs"/>
              </a:rPr>
              <a:t>Modernise technical systems of buildings through a specialised Energy Service Company (ESCO)</a:t>
            </a:r>
            <a:endParaRPr lang="nb-NO"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Bring a new model to install EE measures and possibility of funding through future benefits</a:t>
            </a:r>
            <a:endParaRPr lang="nb-NO"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Enjoy guaranteed cost savings through reduced energy consumption with no or little own investments</a:t>
            </a:r>
            <a:endParaRPr lang="nb-NO"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Strongly reduce the CO2 emissions of the buildings</a:t>
            </a:r>
            <a:endParaRPr lang="nb-NO"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Catch up with maintenance lag in public buildings</a:t>
            </a:r>
            <a:endParaRPr lang="nb-NO"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Reach goals in public energy and climate action plans (SEAPs)</a:t>
            </a:r>
            <a:endParaRPr lang="nb-NO"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Outsource EE tasks to professionals for performance-based remuneration</a:t>
            </a:r>
            <a:endParaRPr lang="nb-NO" sz="1200" kern="1200" dirty="0">
              <a:solidFill>
                <a:schemeClr val="tx1"/>
              </a:solidFill>
              <a:effectLst/>
              <a:latin typeface="+mn-lt"/>
              <a:ea typeface="+mn-ea"/>
              <a:cs typeface="+mn-cs"/>
            </a:endParaRPr>
          </a:p>
          <a:p>
            <a:pPr marL="0" indent="0">
              <a:spcBef>
                <a:spcPts val="0"/>
              </a:spcBef>
              <a:spcAft>
                <a:spcPts val="0"/>
              </a:spcAft>
              <a:buNone/>
            </a:pPr>
            <a:endParaRPr lang="en-GB" b="1" dirty="0"/>
          </a:p>
          <a:p>
            <a:endParaRPr lang="en-GB" dirty="0"/>
          </a:p>
        </p:txBody>
      </p:sp>
      <p:sp>
        <p:nvSpPr>
          <p:cNvPr id="4" name="Plassholder for lysbildenummer 3"/>
          <p:cNvSpPr>
            <a:spLocks noGrp="1"/>
          </p:cNvSpPr>
          <p:nvPr>
            <p:ph type="sldNum" sz="quarter" idx="5"/>
          </p:nvPr>
        </p:nvSpPr>
        <p:spPr/>
        <p:txBody>
          <a:bodyPr/>
          <a:lstStyle/>
          <a:p>
            <a:fld id="{6B8EA3EE-8103-4737-9BDC-17B54DC6E768}" type="slidenum">
              <a:rPr lang="sv-SE" smtClean="0"/>
              <a:t>36</a:t>
            </a:fld>
            <a:endParaRPr lang="sv-SE"/>
          </a:p>
        </p:txBody>
      </p:sp>
    </p:spTree>
    <p:extLst>
      <p:ext uri="{BB962C8B-B14F-4D97-AF65-F5344CB8AC3E}">
        <p14:creationId xmlns:p14="http://schemas.microsoft.com/office/powerpoint/2010/main" val="34546656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spcBef>
                <a:spcPts val="0"/>
              </a:spcBef>
              <a:spcAft>
                <a:spcPts val="0"/>
              </a:spcAft>
              <a:buNone/>
            </a:pPr>
            <a:r>
              <a:rPr lang="en-GB" b="1" dirty="0"/>
              <a:t>These are the </a:t>
            </a:r>
            <a:r>
              <a:rPr lang="en-GB" b="1" u="sng" dirty="0"/>
              <a:t>main reasons </a:t>
            </a:r>
            <a:r>
              <a:rPr lang="en-GB" b="1" dirty="0"/>
              <a:t>some municipalities are reluctant or afraid to start up with EPC. </a:t>
            </a:r>
          </a:p>
          <a:p>
            <a:pPr marL="0" indent="0">
              <a:spcBef>
                <a:spcPts val="0"/>
              </a:spcBef>
              <a:spcAft>
                <a:spcPts val="0"/>
              </a:spcAft>
              <a:buNone/>
            </a:pPr>
            <a:endParaRPr lang="en-GB" b="1" dirty="0"/>
          </a:p>
          <a:p>
            <a:pPr marL="0" indent="0">
              <a:spcBef>
                <a:spcPts val="0"/>
              </a:spcBef>
              <a:spcAft>
                <a:spcPts val="0"/>
              </a:spcAft>
              <a:buNone/>
            </a:pPr>
            <a:r>
              <a:rPr lang="en-GB" b="1" dirty="0"/>
              <a:t>Barriers – other barriers</a:t>
            </a:r>
          </a:p>
          <a:p>
            <a:pPr marL="174625" indent="-174625">
              <a:spcBef>
                <a:spcPts val="0"/>
              </a:spcBef>
              <a:spcAft>
                <a:spcPts val="0"/>
              </a:spcAft>
              <a:buFont typeface="Wingdings" panose="05000000000000000000" pitchFamily="2" charset="2"/>
              <a:buChar char="§"/>
            </a:pPr>
            <a:r>
              <a:rPr lang="en-GB" dirty="0"/>
              <a:t>Defining/documenting baseline data and *performance details of existing building – when incorrect guaranteed savings might be hard to achieve </a:t>
            </a:r>
          </a:p>
          <a:p>
            <a:pPr marL="174625" indent="-174625">
              <a:spcBef>
                <a:spcPts val="0"/>
              </a:spcBef>
              <a:spcAft>
                <a:spcPts val="0"/>
              </a:spcAft>
              <a:buFont typeface="Wingdings" panose="05000000000000000000" pitchFamily="2" charset="2"/>
              <a:buChar char="§"/>
            </a:pPr>
            <a:r>
              <a:rPr lang="en-GB" dirty="0"/>
              <a:t>No designated legal framework for EPC in partner countries</a:t>
            </a:r>
            <a:endParaRPr lang="nb-NO" dirty="0"/>
          </a:p>
          <a:p>
            <a:pPr marL="174625" indent="-174625">
              <a:spcBef>
                <a:spcPts val="0"/>
              </a:spcBef>
              <a:spcAft>
                <a:spcPts val="0"/>
              </a:spcAft>
              <a:buFont typeface="Wingdings" panose="05000000000000000000" pitchFamily="2" charset="2"/>
              <a:buChar char="§"/>
            </a:pPr>
            <a:r>
              <a:rPr lang="en-GB" dirty="0"/>
              <a:t>Lack of knowledge and knowledge asymmetries customer - ESCO</a:t>
            </a:r>
            <a:endParaRPr lang="nb-NO" dirty="0"/>
          </a:p>
          <a:p>
            <a:pPr marL="174625" indent="-174625">
              <a:spcBef>
                <a:spcPts val="0"/>
              </a:spcBef>
              <a:spcAft>
                <a:spcPts val="0"/>
              </a:spcAft>
              <a:buFont typeface="Wingdings" panose="05000000000000000000" pitchFamily="2" charset="2"/>
              <a:buChar char="§"/>
            </a:pPr>
            <a:r>
              <a:rPr lang="en-GB" dirty="0"/>
              <a:t>Lack of good practice examples and documented results (especially in Estonia, Latvia, Poland)</a:t>
            </a:r>
            <a:endParaRPr lang="nb-NO" dirty="0"/>
          </a:p>
          <a:p>
            <a:pPr marL="174625" indent="-174625">
              <a:spcBef>
                <a:spcPts val="0"/>
              </a:spcBef>
              <a:spcAft>
                <a:spcPts val="0"/>
              </a:spcAft>
              <a:buFont typeface="Wingdings" panose="05000000000000000000" pitchFamily="2" charset="2"/>
              <a:buChar char="§"/>
            </a:pPr>
            <a:r>
              <a:rPr lang="en-GB" dirty="0"/>
              <a:t>Lack of trust in the model</a:t>
            </a:r>
            <a:endParaRPr lang="nb-NO" dirty="0"/>
          </a:p>
          <a:p>
            <a:pPr marL="174625" indent="-174625">
              <a:spcBef>
                <a:spcPts val="0"/>
              </a:spcBef>
              <a:spcAft>
                <a:spcPts val="0"/>
              </a:spcAft>
              <a:buFont typeface="Wingdings" panose="05000000000000000000" pitchFamily="2" charset="2"/>
              <a:buChar char="§"/>
            </a:pPr>
            <a:r>
              <a:rPr lang="en-GB" dirty="0"/>
              <a:t>Complexity of the model/concept</a:t>
            </a:r>
            <a:endParaRPr lang="nb-NO" dirty="0"/>
          </a:p>
          <a:p>
            <a:pPr marL="174625" indent="-174625">
              <a:spcBef>
                <a:spcPts val="0"/>
              </a:spcBef>
              <a:spcAft>
                <a:spcPts val="0"/>
              </a:spcAft>
              <a:buFont typeface="Wingdings" panose="05000000000000000000" pitchFamily="2" charset="2"/>
              <a:buChar char="§"/>
            </a:pPr>
            <a:r>
              <a:rPr lang="en-GB" dirty="0"/>
              <a:t>Lack of facilitators (initiating and development of tender documentation)</a:t>
            </a:r>
            <a:endParaRPr lang="nb-NO" dirty="0"/>
          </a:p>
          <a:p>
            <a:pPr marL="174625" indent="-174625">
              <a:spcBef>
                <a:spcPts val="0"/>
              </a:spcBef>
              <a:spcAft>
                <a:spcPts val="0"/>
              </a:spcAft>
              <a:buFont typeface="Wingdings" panose="05000000000000000000" pitchFamily="2" charset="2"/>
              <a:buChar char="§"/>
            </a:pPr>
            <a:r>
              <a:rPr lang="en-GB" dirty="0"/>
              <a:t>Complexity of public procurement laws</a:t>
            </a:r>
            <a:endParaRPr lang="nb-NO" dirty="0"/>
          </a:p>
          <a:p>
            <a:pPr marL="174625" indent="-174625">
              <a:spcBef>
                <a:spcPts val="0"/>
              </a:spcBef>
              <a:spcAft>
                <a:spcPts val="0"/>
              </a:spcAft>
              <a:buFont typeface="Wingdings" panose="05000000000000000000" pitchFamily="2" charset="2"/>
              <a:buChar char="§"/>
            </a:pPr>
            <a:r>
              <a:rPr lang="en-GB" dirty="0"/>
              <a:t>Too good to be true?</a:t>
            </a:r>
          </a:p>
          <a:p>
            <a:pPr marL="174625" indent="-174625">
              <a:spcBef>
                <a:spcPts val="0"/>
              </a:spcBef>
              <a:spcAft>
                <a:spcPts val="0"/>
              </a:spcAft>
              <a:buFont typeface="Wingdings" panose="05000000000000000000" pitchFamily="2" charset="2"/>
              <a:buChar char="§"/>
            </a:pPr>
            <a:endParaRPr lang="en-GB" dirty="0"/>
          </a:p>
          <a:p>
            <a:pPr marL="174625" indent="-174625">
              <a:spcBef>
                <a:spcPts val="0"/>
              </a:spcBef>
              <a:spcAft>
                <a:spcPts val="0"/>
              </a:spcAft>
              <a:buFont typeface="Wingdings" panose="05000000000000000000" pitchFamily="2" charset="2"/>
              <a:buChar char="§"/>
            </a:pPr>
            <a:r>
              <a:rPr lang="en-GB" dirty="0"/>
              <a:t>In Nordic countries 2015</a:t>
            </a:r>
            <a:endParaRPr lang="nb-NO" dirty="0"/>
          </a:p>
          <a:p>
            <a:endParaRPr lang="en-GB" dirty="0"/>
          </a:p>
        </p:txBody>
      </p:sp>
      <p:sp>
        <p:nvSpPr>
          <p:cNvPr id="4" name="Plassholder for lysbildenummer 3"/>
          <p:cNvSpPr>
            <a:spLocks noGrp="1"/>
          </p:cNvSpPr>
          <p:nvPr>
            <p:ph type="sldNum" sz="quarter" idx="5"/>
          </p:nvPr>
        </p:nvSpPr>
        <p:spPr/>
        <p:txBody>
          <a:bodyPr/>
          <a:lstStyle/>
          <a:p>
            <a:fld id="{6B8EA3EE-8103-4737-9BDC-17B54DC6E768}" type="slidenum">
              <a:rPr lang="sv-SE" smtClean="0"/>
              <a:t>37</a:t>
            </a:fld>
            <a:endParaRPr lang="sv-SE"/>
          </a:p>
        </p:txBody>
      </p:sp>
    </p:spTree>
    <p:extLst>
      <p:ext uri="{BB962C8B-B14F-4D97-AF65-F5344CB8AC3E}">
        <p14:creationId xmlns:p14="http://schemas.microsoft.com/office/powerpoint/2010/main" val="33135486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b="1" dirty="0"/>
              <a:t>Seem to view the preparation parts of the projects as joint ventures and teamwork</a:t>
            </a:r>
          </a:p>
          <a:p>
            <a:r>
              <a:rPr lang="en-GB" dirty="0"/>
              <a:t>Denmark – all kind of municipal buildings – schools, sport, town halls et. </a:t>
            </a:r>
          </a:p>
        </p:txBody>
      </p:sp>
      <p:sp>
        <p:nvSpPr>
          <p:cNvPr id="4" name="Plassholder for lysbildenummer 3"/>
          <p:cNvSpPr>
            <a:spLocks noGrp="1"/>
          </p:cNvSpPr>
          <p:nvPr>
            <p:ph type="sldNum" sz="quarter" idx="5"/>
          </p:nvPr>
        </p:nvSpPr>
        <p:spPr/>
        <p:txBody>
          <a:bodyPr/>
          <a:lstStyle/>
          <a:p>
            <a:fld id="{6B8EA3EE-8103-4737-9BDC-17B54DC6E768}" type="slidenum">
              <a:rPr lang="sv-SE" smtClean="0"/>
              <a:t>38</a:t>
            </a:fld>
            <a:endParaRPr lang="sv-SE"/>
          </a:p>
        </p:txBody>
      </p:sp>
    </p:spTree>
    <p:extLst>
      <p:ext uri="{BB962C8B-B14F-4D97-AF65-F5344CB8AC3E}">
        <p14:creationId xmlns:p14="http://schemas.microsoft.com/office/powerpoint/2010/main" val="23895476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noProof="0" dirty="0" err="1"/>
              <a:t>Transaksjonkostnader</a:t>
            </a:r>
            <a:r>
              <a:rPr lang="nb-NO" noProof="0" dirty="0"/>
              <a:t> og flere nevner også formaliteter – er tillitten opprettet kan man kanskje droppe noen av formalitetene og papirarbeidet – kan vi løse dette ved samarbeid og kommunikasjon og velvillighet?</a:t>
            </a:r>
          </a:p>
          <a:p>
            <a:endParaRPr lang="nb-NO" noProof="0" dirty="0"/>
          </a:p>
          <a:p>
            <a:r>
              <a:rPr lang="nb-NO" noProof="0" dirty="0"/>
              <a:t>Betale for analyser av eksempelbygg for prekvalifiserte tilbydere?</a:t>
            </a:r>
          </a:p>
        </p:txBody>
      </p:sp>
      <p:sp>
        <p:nvSpPr>
          <p:cNvPr id="4" name="Plassholder for lysbildenummer 3"/>
          <p:cNvSpPr>
            <a:spLocks noGrp="1"/>
          </p:cNvSpPr>
          <p:nvPr>
            <p:ph type="sldNum" sz="quarter" idx="5"/>
          </p:nvPr>
        </p:nvSpPr>
        <p:spPr/>
        <p:txBody>
          <a:bodyPr/>
          <a:lstStyle/>
          <a:p>
            <a:fld id="{6B8EA3EE-8103-4737-9BDC-17B54DC6E768}" type="slidenum">
              <a:rPr lang="sv-SE" smtClean="0"/>
              <a:t>40</a:t>
            </a:fld>
            <a:endParaRPr lang="sv-SE"/>
          </a:p>
        </p:txBody>
      </p:sp>
    </p:spTree>
    <p:extLst>
      <p:ext uri="{BB962C8B-B14F-4D97-AF65-F5344CB8AC3E}">
        <p14:creationId xmlns:p14="http://schemas.microsoft.com/office/powerpoint/2010/main" val="11893428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dirty="0" err="1"/>
              <a:t>Oppgradering</a:t>
            </a:r>
            <a:r>
              <a:rPr lang="en-GB" dirty="0"/>
              <a:t> </a:t>
            </a:r>
            <a:r>
              <a:rPr lang="en-GB" dirty="0" err="1"/>
              <a:t>og</a:t>
            </a:r>
            <a:r>
              <a:rPr lang="en-GB" dirty="0"/>
              <a:t> </a:t>
            </a:r>
            <a:r>
              <a:rPr lang="en-GB" dirty="0" err="1"/>
              <a:t>vedlikehold</a:t>
            </a:r>
            <a:r>
              <a:rPr lang="en-GB" dirty="0"/>
              <a:t> </a:t>
            </a:r>
            <a:r>
              <a:rPr lang="en-GB" dirty="0" err="1"/>
              <a:t>eller</a:t>
            </a:r>
            <a:r>
              <a:rPr lang="en-GB" dirty="0"/>
              <a:t> </a:t>
            </a:r>
            <a:r>
              <a:rPr lang="en-GB" dirty="0" err="1"/>
              <a:t>kun</a:t>
            </a:r>
            <a:r>
              <a:rPr lang="en-GB" dirty="0"/>
              <a:t> </a:t>
            </a:r>
            <a:r>
              <a:rPr lang="en-GB" dirty="0" err="1"/>
              <a:t>energibesparelser</a:t>
            </a:r>
            <a:r>
              <a:rPr lang="en-GB" dirty="0"/>
              <a:t>?</a:t>
            </a:r>
          </a:p>
        </p:txBody>
      </p:sp>
      <p:sp>
        <p:nvSpPr>
          <p:cNvPr id="4" name="Plassholder for lysbildenummer 3"/>
          <p:cNvSpPr>
            <a:spLocks noGrp="1"/>
          </p:cNvSpPr>
          <p:nvPr>
            <p:ph type="sldNum" sz="quarter" idx="5"/>
          </p:nvPr>
        </p:nvSpPr>
        <p:spPr/>
        <p:txBody>
          <a:bodyPr/>
          <a:lstStyle/>
          <a:p>
            <a:fld id="{6B8EA3EE-8103-4737-9BDC-17B54DC6E768}" type="slidenum">
              <a:rPr lang="sv-SE" smtClean="0"/>
              <a:t>41</a:t>
            </a:fld>
            <a:endParaRPr lang="sv-SE"/>
          </a:p>
        </p:txBody>
      </p:sp>
    </p:spTree>
    <p:extLst>
      <p:ext uri="{BB962C8B-B14F-4D97-AF65-F5344CB8AC3E}">
        <p14:creationId xmlns:p14="http://schemas.microsoft.com/office/powerpoint/2010/main" val="15565493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23388" indent="-223388">
              <a:buFontTx/>
              <a:buAutoNum type="arabicPeriod"/>
            </a:pPr>
            <a:r>
              <a:rPr lang="nb-NO" dirty="0"/>
              <a:t>Motiverer tilbyderne til å garantere en veldig høy (urealistisk) besparelsesprosent til en lav investering. Dette har ført til at entreprenørene tilbyr en «pakke» med tiltak som ofte ikke er ønsket av byggeier, og som heller ikke er realistisk at vil oppnå lovet besparelse.</a:t>
            </a:r>
          </a:p>
          <a:p>
            <a:pPr marL="670164" lvl="1" indent="-223388">
              <a:buFontTx/>
              <a:buAutoNum type="arabicPeriod"/>
            </a:pPr>
            <a:r>
              <a:rPr lang="nb-NO" dirty="0">
                <a:cs typeface="Calibri"/>
              </a:rPr>
              <a:t>Lav </a:t>
            </a:r>
            <a:r>
              <a:rPr lang="nb-NO" dirty="0" err="1">
                <a:cs typeface="Calibri"/>
              </a:rPr>
              <a:t>bestillerkompetanse</a:t>
            </a:r>
            <a:r>
              <a:rPr lang="nb-NO" dirty="0">
                <a:cs typeface="Calibri"/>
              </a:rPr>
              <a:t>, og lite kjennskap til NS 6430</a:t>
            </a:r>
          </a:p>
          <a:p>
            <a:pPr marL="223388" indent="-223388">
              <a:buFontTx/>
              <a:buAutoNum type="arabicPeriod"/>
            </a:pPr>
            <a:endParaRPr lang="nb-NO" dirty="0"/>
          </a:p>
          <a:p>
            <a:pPr marL="223388" indent="-223388">
              <a:buFontTx/>
              <a:buAutoNum type="arabicPeriod"/>
            </a:pPr>
            <a:r>
              <a:rPr lang="nb-NO" dirty="0"/>
              <a:t>Dette er slik konkurransen tradisjonelt gjennomføres i dag. Byggeierne har ofte ikke gitt nok informasjon om byggporteføljen til at det er mulig å gi en riktig pris og besparelse.</a:t>
            </a:r>
            <a:endParaRPr lang="nb-NO" dirty="0">
              <a:cs typeface="Calibri"/>
            </a:endParaRPr>
          </a:p>
        </p:txBody>
      </p:sp>
      <p:sp>
        <p:nvSpPr>
          <p:cNvPr id="4" name="Plassholder for lysbildenummer 3"/>
          <p:cNvSpPr>
            <a:spLocks noGrp="1"/>
          </p:cNvSpPr>
          <p:nvPr>
            <p:ph type="sldNum" sz="quarter" idx="5"/>
          </p:nvPr>
        </p:nvSpPr>
        <p:spPr/>
        <p:txBody>
          <a:bodyPr/>
          <a:lstStyle/>
          <a:p>
            <a:fld id="{2E330376-EAA9-434F-BB3E-A425A2332101}" type="slidenum">
              <a:rPr lang="nb-NO" smtClean="0"/>
              <a:t>42</a:t>
            </a:fld>
            <a:endParaRPr lang="nb-NO"/>
          </a:p>
        </p:txBody>
      </p:sp>
    </p:spTree>
    <p:extLst>
      <p:ext uri="{BB962C8B-B14F-4D97-AF65-F5344CB8AC3E}">
        <p14:creationId xmlns:p14="http://schemas.microsoft.com/office/powerpoint/2010/main" val="1916816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dirty="0" err="1"/>
              <a:t>Aktører</a:t>
            </a:r>
            <a:r>
              <a:rPr lang="en-GB" dirty="0"/>
              <a:t> i et EPC-</a:t>
            </a:r>
            <a:r>
              <a:rPr lang="en-GB" dirty="0" err="1"/>
              <a:t>prosjekt</a:t>
            </a:r>
            <a:r>
              <a:rPr lang="en-GB" dirty="0"/>
              <a:t>.</a:t>
            </a:r>
          </a:p>
        </p:txBody>
      </p:sp>
      <p:sp>
        <p:nvSpPr>
          <p:cNvPr id="4" name="Plassholder for lysbildenummer 3"/>
          <p:cNvSpPr>
            <a:spLocks noGrp="1"/>
          </p:cNvSpPr>
          <p:nvPr>
            <p:ph type="sldNum" sz="quarter" idx="5"/>
          </p:nvPr>
        </p:nvSpPr>
        <p:spPr/>
        <p:txBody>
          <a:bodyPr/>
          <a:lstStyle/>
          <a:p>
            <a:fld id="{6B8EA3EE-8103-4737-9BDC-17B54DC6E768}" type="slidenum">
              <a:rPr lang="sv-SE" smtClean="0"/>
              <a:t>5</a:t>
            </a:fld>
            <a:endParaRPr lang="sv-SE"/>
          </a:p>
        </p:txBody>
      </p:sp>
    </p:spTree>
    <p:extLst>
      <p:ext uri="{BB962C8B-B14F-4D97-AF65-F5344CB8AC3E}">
        <p14:creationId xmlns:p14="http://schemas.microsoft.com/office/powerpoint/2010/main" val="20178722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3. For eksempel: Byggeier ønsker en nedbetalingstid på </a:t>
            </a:r>
            <a:r>
              <a:rPr lang="nb-NO" dirty="0" err="1"/>
              <a:t>ca</a:t>
            </a:r>
            <a:r>
              <a:rPr lang="nb-NO" dirty="0"/>
              <a:t> 10, men ønsker også at 50% av investeringen går til bygningsmessige tiltak.</a:t>
            </a:r>
            <a:endParaRPr lang="en-US" dirty="0"/>
          </a:p>
          <a:p>
            <a:r>
              <a:rPr lang="nb-NO" dirty="0"/>
              <a:t>4. For eksempel: Det er satt krav til at prosjektet skal koste maks 25 millioner, og så viser det seg at det beste resultatet får man hvis man bruker 30 millioner</a:t>
            </a:r>
            <a:endParaRPr lang="en-US" dirty="0"/>
          </a:p>
          <a:p>
            <a:r>
              <a:rPr lang="nb-NO" dirty="0"/>
              <a:t>5. Det er viktig å velge en rådgiver som har erfaring fra gjennomføring av lignende prosjekter, og som har gode referanser. Velger man samspill/utvidet samarbeid bør fasilitator ha kunnskap om denne samarbeidsformen. Avhengig av ønsket involvering fra byggeiers side vil en konsulent kunne bidra gjennom større deler av prosjektet og ikke kun i oppstart og analysefasen. </a:t>
            </a:r>
            <a:endParaRPr lang="en-US" dirty="0">
              <a:cs typeface="Calibri" panose="020F0502020204030204"/>
            </a:endParaRPr>
          </a:p>
          <a:p>
            <a:endParaRPr lang="en-US" dirty="0">
              <a:cs typeface="Calibri" panose="020F0502020204030204"/>
            </a:endParaRPr>
          </a:p>
        </p:txBody>
      </p:sp>
      <p:sp>
        <p:nvSpPr>
          <p:cNvPr id="4" name="Plassholder for lysbildenummer 3"/>
          <p:cNvSpPr>
            <a:spLocks noGrp="1"/>
          </p:cNvSpPr>
          <p:nvPr>
            <p:ph type="sldNum" sz="quarter" idx="5"/>
          </p:nvPr>
        </p:nvSpPr>
        <p:spPr/>
        <p:txBody>
          <a:bodyPr/>
          <a:lstStyle/>
          <a:p>
            <a:fld id="{2E330376-EAA9-434F-BB3E-A425A2332101}" type="slidenum">
              <a:rPr lang="nb-NO" smtClean="0"/>
              <a:t>43</a:t>
            </a:fld>
            <a:endParaRPr lang="nb-NO"/>
          </a:p>
        </p:txBody>
      </p:sp>
    </p:spTree>
    <p:extLst>
      <p:ext uri="{BB962C8B-B14F-4D97-AF65-F5344CB8AC3E}">
        <p14:creationId xmlns:p14="http://schemas.microsoft.com/office/powerpoint/2010/main" val="499411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beregnet besparelse skal være like for tilsvarende tiltak i resten av porteføljen. </a:t>
            </a:r>
          </a:p>
        </p:txBody>
      </p:sp>
      <p:sp>
        <p:nvSpPr>
          <p:cNvPr id="4" name="Plassholder for lysbildenummer 3"/>
          <p:cNvSpPr>
            <a:spLocks noGrp="1"/>
          </p:cNvSpPr>
          <p:nvPr>
            <p:ph type="sldNum" sz="quarter" idx="5"/>
          </p:nvPr>
        </p:nvSpPr>
        <p:spPr/>
        <p:txBody>
          <a:bodyPr/>
          <a:lstStyle/>
          <a:p>
            <a:fld id="{2E330376-EAA9-434F-BB3E-A425A2332101}" type="slidenum">
              <a:rPr lang="nb-NO" smtClean="0"/>
              <a:t>44</a:t>
            </a:fld>
            <a:endParaRPr lang="nb-NO"/>
          </a:p>
        </p:txBody>
      </p:sp>
    </p:spTree>
    <p:extLst>
      <p:ext uri="{BB962C8B-B14F-4D97-AF65-F5344CB8AC3E}">
        <p14:creationId xmlns:p14="http://schemas.microsoft.com/office/powerpoint/2010/main" val="22602929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1851956">
              <a:defRPr/>
            </a:pPr>
            <a:r>
              <a:rPr lang="nb-NO" b="0" noProof="0" dirty="0"/>
              <a:t>Vi starter med sistnevnte, siden det representerer den største endringen og også vil påvirke endringene som trengs i utarbeidelsen av anbudet og konkurra</a:t>
            </a:r>
          </a:p>
          <a:p>
            <a:pPr defTabSz="1851956">
              <a:defRPr/>
            </a:pPr>
            <a:r>
              <a:rPr lang="nb-NO" b="0" noProof="0" dirty="0" err="1"/>
              <a:t>nsegrunnlaget</a:t>
            </a:r>
            <a:r>
              <a:rPr lang="nb-NO" b="0" noProof="0" dirty="0"/>
              <a:t>!!</a:t>
            </a:r>
          </a:p>
          <a:p>
            <a:pPr defTabSz="1851956">
              <a:defRPr/>
            </a:pPr>
            <a:endParaRPr lang="nb-NO" b="0" noProof="0" dirty="0"/>
          </a:p>
          <a:p>
            <a:pPr marL="0" marR="0" lvl="0" indent="0" algn="l" defTabSz="1851956" rtl="0" eaLnBrk="1" fontAlgn="auto" latinLnBrk="0" hangingPunct="1">
              <a:lnSpc>
                <a:spcPct val="100000"/>
              </a:lnSpc>
              <a:spcBef>
                <a:spcPts val="0"/>
              </a:spcBef>
              <a:spcAft>
                <a:spcPts val="0"/>
              </a:spcAft>
              <a:buClrTx/>
              <a:buSzTx/>
              <a:buFontTx/>
              <a:buNone/>
              <a:tabLst/>
              <a:defRPr/>
            </a:pPr>
            <a:r>
              <a:rPr lang="nb-NO" sz="1200" b="0" dirty="0"/>
              <a:t>De fleste foreslåtte forbedringene fokuserer på de to første fasene av EPC-prosessen, oppstarts- og anbudsfasen (0) og energianalysene og prosjektutviklingsfasen (1). Disse fasene inkluderer kritiske valg og beslutninger som danner grunnlaget for svikt eller suksess i implementeringsfasen (2) og garantien (3). Derfor blir </a:t>
            </a:r>
            <a:r>
              <a:rPr lang="nb-NO" sz="1200" b="1" dirty="0"/>
              <a:t>de to første fasene vektlagt i både EPC Guide og i EPC verktøyene</a:t>
            </a:r>
          </a:p>
          <a:p>
            <a:pPr defTabSz="1851956">
              <a:defRPr/>
            </a:pPr>
            <a:endParaRPr lang="sv-SE" dirty="0"/>
          </a:p>
        </p:txBody>
      </p:sp>
      <p:sp>
        <p:nvSpPr>
          <p:cNvPr id="4" name="Platshållare för bildnummer 3"/>
          <p:cNvSpPr>
            <a:spLocks noGrp="1"/>
          </p:cNvSpPr>
          <p:nvPr>
            <p:ph type="sldNum" sz="quarter" idx="5"/>
          </p:nvPr>
        </p:nvSpPr>
        <p:spPr/>
        <p:txBody>
          <a:bodyPr/>
          <a:lstStyle/>
          <a:p>
            <a:fld id="{6B8EA3EE-8103-4737-9BDC-17B54DC6E768}" type="slidenum">
              <a:rPr lang="sv-SE" smtClean="0"/>
              <a:t>45</a:t>
            </a:fld>
            <a:endParaRPr lang="sv-SE"/>
          </a:p>
        </p:txBody>
      </p:sp>
    </p:spTree>
    <p:extLst>
      <p:ext uri="{BB962C8B-B14F-4D97-AF65-F5344CB8AC3E}">
        <p14:creationId xmlns:p14="http://schemas.microsoft.com/office/powerpoint/2010/main" val="25649640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b="1" noProof="0" dirty="0"/>
              <a:t>We start with the latter, since it represents the greatest change and will also influence the changes needed in the preparation of the tender preparation and content!!</a:t>
            </a:r>
          </a:p>
          <a:p>
            <a:r>
              <a:rPr lang="en-GB" noProof="0" dirty="0"/>
              <a:t>To «sell» the new/adapted implementation model for EPC you should also be able to present the contract based partnership and how it can be implemented in an EPC project.</a:t>
            </a:r>
          </a:p>
          <a:p>
            <a:endParaRPr lang="en-GB" noProof="0" dirty="0"/>
          </a:p>
          <a:p>
            <a:endParaRPr lang="nb-NO" dirty="0"/>
          </a:p>
        </p:txBody>
      </p:sp>
      <p:sp>
        <p:nvSpPr>
          <p:cNvPr id="4" name="Plassholder for lysbildenummer 3"/>
          <p:cNvSpPr>
            <a:spLocks noGrp="1"/>
          </p:cNvSpPr>
          <p:nvPr>
            <p:ph type="sldNum" sz="quarter" idx="5"/>
          </p:nvPr>
        </p:nvSpPr>
        <p:spPr/>
        <p:txBody>
          <a:bodyPr/>
          <a:lstStyle/>
          <a:p>
            <a:fld id="{6B8EA3EE-8103-4737-9BDC-17B54DC6E768}" type="slidenum">
              <a:rPr lang="sv-SE" smtClean="0"/>
              <a:t>46</a:t>
            </a:fld>
            <a:endParaRPr lang="sv-SE"/>
          </a:p>
        </p:txBody>
      </p:sp>
    </p:spTree>
    <p:extLst>
      <p:ext uri="{BB962C8B-B14F-4D97-AF65-F5344CB8AC3E}">
        <p14:creationId xmlns:p14="http://schemas.microsoft.com/office/powerpoint/2010/main" val="37742890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The </a:t>
            </a:r>
            <a:r>
              <a:rPr lang="nb-NO" dirty="0" err="1"/>
              <a:t>choice</a:t>
            </a:r>
            <a:r>
              <a:rPr lang="nb-NO" dirty="0"/>
              <a:t> </a:t>
            </a:r>
            <a:r>
              <a:rPr lang="nb-NO" dirty="0" err="1"/>
              <a:t>of</a:t>
            </a:r>
            <a:r>
              <a:rPr lang="nb-NO" dirty="0"/>
              <a:t> a partnership </a:t>
            </a:r>
            <a:r>
              <a:rPr lang="nb-NO" dirty="0" err="1"/>
              <a:t>contract</a:t>
            </a:r>
            <a:r>
              <a:rPr lang="nb-NO" dirty="0"/>
              <a:t> </a:t>
            </a:r>
            <a:r>
              <a:rPr lang="en-GB" b="1" noProof="0" dirty="0"/>
              <a:t>will influence the changes needed in the preparation of the tender preparation and content!!</a:t>
            </a:r>
          </a:p>
          <a:p>
            <a:endParaRPr lang="nb-NO" dirty="0"/>
          </a:p>
        </p:txBody>
      </p:sp>
      <p:sp>
        <p:nvSpPr>
          <p:cNvPr id="4" name="Plassholder for lysbildenummer 3"/>
          <p:cNvSpPr>
            <a:spLocks noGrp="1"/>
          </p:cNvSpPr>
          <p:nvPr>
            <p:ph type="sldNum" sz="quarter" idx="5"/>
          </p:nvPr>
        </p:nvSpPr>
        <p:spPr/>
        <p:txBody>
          <a:bodyPr/>
          <a:lstStyle/>
          <a:p>
            <a:fld id="{6B8EA3EE-8103-4737-9BDC-17B54DC6E768}" type="slidenum">
              <a:rPr lang="sv-SE" smtClean="0"/>
              <a:t>47</a:t>
            </a:fld>
            <a:endParaRPr lang="sv-SE"/>
          </a:p>
        </p:txBody>
      </p:sp>
    </p:spTree>
    <p:extLst>
      <p:ext uri="{BB962C8B-B14F-4D97-AF65-F5344CB8AC3E}">
        <p14:creationId xmlns:p14="http://schemas.microsoft.com/office/powerpoint/2010/main" val="12431995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Tahoma" panose="020B0604030504040204" pitchFamily="34" charset="0"/>
                <a:ea typeface="Calibri" panose="020F0502020204030204" pitchFamily="34" charset="0"/>
                <a:cs typeface="Times New Roman" panose="02020603050405020304" pitchFamily="18" charset="0"/>
              </a:rPr>
              <a:t>An official turnkey enterprise standard is an important tool, but if you exclude the initial chapter, most of the standard is about how to solve conflicts that might arise. A partnership contract is about avoiding getting into conflicts. </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Facilitator might be involved in all phases….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 partnership contract is not merely about openness on investments and budgets, but states an intention to cooperate, interact in an open and honest manner in order to create an atmosphere of trust in all phases of the project, and especially in the phase where the basis for the project is created. </a:t>
            </a:r>
            <a:endParaRPr lang="nb-NO" sz="1200" kern="1200" dirty="0">
              <a:solidFill>
                <a:schemeClr val="tx1"/>
              </a:solidFill>
              <a:effectLst/>
              <a:latin typeface="+mn-lt"/>
              <a:ea typeface="+mn-ea"/>
              <a:cs typeface="+mn-cs"/>
            </a:endParaRPr>
          </a:p>
          <a:p>
            <a:endParaRPr lang="en-GB" dirty="0"/>
          </a:p>
        </p:txBody>
      </p:sp>
      <p:sp>
        <p:nvSpPr>
          <p:cNvPr id="4" name="Plassholder for lysbildenummer 3"/>
          <p:cNvSpPr>
            <a:spLocks noGrp="1"/>
          </p:cNvSpPr>
          <p:nvPr>
            <p:ph type="sldNum" sz="quarter" idx="5"/>
          </p:nvPr>
        </p:nvSpPr>
        <p:spPr/>
        <p:txBody>
          <a:bodyPr/>
          <a:lstStyle/>
          <a:p>
            <a:fld id="{6B8EA3EE-8103-4737-9BDC-17B54DC6E768}" type="slidenum">
              <a:rPr lang="sv-SE" smtClean="0"/>
              <a:t>48</a:t>
            </a:fld>
            <a:endParaRPr lang="sv-SE"/>
          </a:p>
        </p:txBody>
      </p:sp>
    </p:spTree>
    <p:extLst>
      <p:ext uri="{BB962C8B-B14F-4D97-AF65-F5344CB8AC3E}">
        <p14:creationId xmlns:p14="http://schemas.microsoft.com/office/powerpoint/2010/main" val="23674936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6B8EA3EE-8103-4737-9BDC-17B54DC6E768}" type="slidenum">
              <a:rPr lang="sv-SE" smtClean="0"/>
              <a:t>49</a:t>
            </a:fld>
            <a:endParaRPr lang="sv-SE"/>
          </a:p>
        </p:txBody>
      </p:sp>
    </p:spTree>
    <p:extLst>
      <p:ext uri="{BB962C8B-B14F-4D97-AF65-F5344CB8AC3E}">
        <p14:creationId xmlns:p14="http://schemas.microsoft.com/office/powerpoint/2010/main" val="16934758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dirty="0">
                <a:solidFill>
                  <a:schemeClr val="tx1"/>
                </a:solidFill>
                <a:latin typeface="+mn-lt"/>
              </a:rPr>
              <a:t>Kompetanse og ekspertise skifter ofte plass ved bordet</a:t>
            </a:r>
            <a:r>
              <a:rPr lang="nb-NO" sz="1200" b="0" dirty="0">
                <a:solidFill>
                  <a:schemeClr val="tx1"/>
                </a:solidFill>
                <a:latin typeface="+mn-lt"/>
              </a:rPr>
              <a:t>. Leverandøren kan være kunde i morgen eller omvendt.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dirty="0">
                <a:solidFill>
                  <a:schemeClr val="tx1"/>
                </a:solidFill>
                <a:latin typeface="+mn-lt"/>
              </a:rPr>
              <a:t>En bygningseier kan være en tidligere ESCO-ansatt, og en EPC-prosjektleder kan ha erfaring fra å jobbe for en bygningseier. Åpenhet og tillit og respekt for de andre partenes fornuftige mål bør være veldig naturlig.</a:t>
            </a:r>
            <a:endParaRPr lang="en-GB" b="0" dirty="0"/>
          </a:p>
        </p:txBody>
      </p:sp>
      <p:sp>
        <p:nvSpPr>
          <p:cNvPr id="4" name="Plassholder for lysbildenummer 3"/>
          <p:cNvSpPr>
            <a:spLocks noGrp="1"/>
          </p:cNvSpPr>
          <p:nvPr>
            <p:ph type="sldNum" sz="quarter" idx="5"/>
          </p:nvPr>
        </p:nvSpPr>
        <p:spPr/>
        <p:txBody>
          <a:bodyPr/>
          <a:lstStyle/>
          <a:p>
            <a:fld id="{5B40131A-13F5-4C0F-A24D-AA5AE5C16716}" type="slidenum">
              <a:rPr lang="nb-NO" smtClean="0"/>
              <a:t>51</a:t>
            </a:fld>
            <a:endParaRPr lang="nb-NO"/>
          </a:p>
        </p:txBody>
      </p:sp>
    </p:spTree>
    <p:extLst>
      <p:ext uri="{BB962C8B-B14F-4D97-AF65-F5344CB8AC3E}">
        <p14:creationId xmlns:p14="http://schemas.microsoft.com/office/powerpoint/2010/main" val="23720935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noProof="0" dirty="0"/>
              <a:t>Det ender opp med å handle om </a:t>
            </a:r>
            <a:r>
              <a:rPr lang="nb-NO" b="1" noProof="0" dirty="0" err="1"/>
              <a:t>realsjoner</a:t>
            </a:r>
            <a:r>
              <a:rPr lang="nb-NO" b="1" noProof="0" dirty="0"/>
              <a:t>. Partene må ønske hverandre vel, unne hverandre suksess og vise hverandre tillitt. Det er I grunnen ryggraden I alle relasjoner – også forretningsrelasjoner. </a:t>
            </a:r>
          </a:p>
          <a:p>
            <a:endParaRPr lang="nb-NO"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noProof="0" dirty="0"/>
              <a:t>Tillit: «</a:t>
            </a:r>
            <a:r>
              <a:rPr lang="nb-NO" b="0" i="0" dirty="0">
                <a:solidFill>
                  <a:srgbClr val="000000"/>
                </a:solidFill>
                <a:effectLst/>
                <a:latin typeface="Open Sans"/>
              </a:rPr>
              <a:t>tro på, forvissning om at noen er til å stole på eller har de egenskapene som kreves for å mestre en bestemt situasjon, utføre en bestemt oppgave»</a:t>
            </a:r>
            <a:endParaRPr lang="nb-NO" b="1" noProof="0" dirty="0"/>
          </a:p>
          <a:p>
            <a:endParaRPr lang="nb-NO" b="1" noProof="0" dirty="0"/>
          </a:p>
        </p:txBody>
      </p:sp>
      <p:sp>
        <p:nvSpPr>
          <p:cNvPr id="4" name="Plassholder for lysbildenummer 3"/>
          <p:cNvSpPr>
            <a:spLocks noGrp="1"/>
          </p:cNvSpPr>
          <p:nvPr>
            <p:ph type="sldNum" sz="quarter" idx="5"/>
          </p:nvPr>
        </p:nvSpPr>
        <p:spPr/>
        <p:txBody>
          <a:bodyPr/>
          <a:lstStyle/>
          <a:p>
            <a:fld id="{6B8EA3EE-8103-4737-9BDC-17B54DC6E768}" type="slidenum">
              <a:rPr lang="sv-SE" smtClean="0"/>
              <a:t>52</a:t>
            </a:fld>
            <a:endParaRPr lang="sv-SE"/>
          </a:p>
        </p:txBody>
      </p:sp>
    </p:spTree>
    <p:extLst>
      <p:ext uri="{BB962C8B-B14F-4D97-AF65-F5344CB8AC3E}">
        <p14:creationId xmlns:p14="http://schemas.microsoft.com/office/powerpoint/2010/main" val="31047450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t>
            </a:r>
            <a:r>
              <a:rPr lang="en-GB" sz="1200" kern="1200" dirty="0" err="1">
                <a:solidFill>
                  <a:schemeClr val="tx1"/>
                </a:solidFill>
                <a:effectLst/>
                <a:latin typeface="+mn-lt"/>
                <a:ea typeface="+mn-ea"/>
                <a:cs typeface="+mn-cs"/>
              </a:rPr>
              <a:t>ost</a:t>
            </a:r>
            <a:r>
              <a:rPr lang="en-GB" sz="1200" kern="1200" dirty="0">
                <a:solidFill>
                  <a:schemeClr val="tx1"/>
                </a:solidFill>
                <a:effectLst/>
                <a:latin typeface="+mn-lt"/>
                <a:ea typeface="+mn-ea"/>
                <a:cs typeface="+mn-cs"/>
              </a:rPr>
              <a:t> suggested improvements are focusing on the first two phases of the EPC process, the start-up and tender phase (0) and the energy analyses and project development phase (1). These phases include critical choices and decisions that form the basis for failure or success in the implementation (2) and guarantee (3) phase. Hence </a:t>
            </a:r>
            <a:r>
              <a:rPr lang="lv-LV" sz="1200" kern="1200" dirty="0">
                <a:solidFill>
                  <a:schemeClr val="tx1"/>
                </a:solidFill>
                <a:effectLst/>
                <a:latin typeface="+mn-lt"/>
                <a:ea typeface="+mn-ea"/>
                <a:cs typeface="+mn-cs"/>
              </a:rPr>
              <a:t>the </a:t>
            </a:r>
            <a:r>
              <a:rPr lang="en-GB" sz="1200" kern="1200" dirty="0">
                <a:solidFill>
                  <a:schemeClr val="tx1"/>
                </a:solidFill>
                <a:effectLst/>
                <a:latin typeface="+mn-lt"/>
                <a:ea typeface="+mn-ea"/>
                <a:cs typeface="+mn-cs"/>
              </a:rPr>
              <a:t>two first phases are emphasised. </a:t>
            </a:r>
            <a:endParaRPr lang="nb-NO" sz="12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fld id="{6B8EA3EE-8103-4737-9BDC-17B54DC6E768}" type="slidenum">
              <a:rPr lang="sv-SE" smtClean="0"/>
              <a:t>54</a:t>
            </a:fld>
            <a:endParaRPr lang="sv-SE"/>
          </a:p>
        </p:txBody>
      </p:sp>
    </p:spTree>
    <p:extLst>
      <p:ext uri="{BB962C8B-B14F-4D97-AF65-F5344CB8AC3E}">
        <p14:creationId xmlns:p14="http://schemas.microsoft.com/office/powerpoint/2010/main" val="3102321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6B8EA3EE-8103-4737-9BDC-17B54DC6E768}" type="slidenum">
              <a:rPr lang="sv-SE" smtClean="0"/>
              <a:t>6</a:t>
            </a:fld>
            <a:endParaRPr lang="sv-SE"/>
          </a:p>
        </p:txBody>
      </p:sp>
    </p:spTree>
    <p:extLst>
      <p:ext uri="{BB962C8B-B14F-4D97-AF65-F5344CB8AC3E}">
        <p14:creationId xmlns:p14="http://schemas.microsoft.com/office/powerpoint/2010/main" val="12990460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nb-NO" b="0" i="0" dirty="0"/>
              <a:t>Oversalg er sjelden en god idé. Det er mer tillitsvekkende å erkjenne at EPC ikke er ønskelig eller til og med gjennomførbart for alle.</a:t>
            </a:r>
          </a:p>
          <a:p>
            <a:r>
              <a:rPr lang="nb-NO" b="0" i="0" dirty="0"/>
              <a:t>Viktige spørsmål og stille seg er derfor………lysark</a:t>
            </a:r>
          </a:p>
          <a:p>
            <a:endParaRPr lang="nb-NO" b="0" i="0" dirty="0"/>
          </a:p>
          <a:p>
            <a:r>
              <a:rPr lang="nb-NO" b="1" i="0" dirty="0"/>
              <a:t>MSC - </a:t>
            </a:r>
            <a:r>
              <a:rPr lang="nb-NO" b="1" i="0" dirty="0" err="1"/>
              <a:t>MultiService</a:t>
            </a:r>
            <a:r>
              <a:rPr lang="nb-NO" b="1" i="0" dirty="0"/>
              <a:t> </a:t>
            </a:r>
            <a:r>
              <a:rPr lang="nb-NO" b="1" i="0" dirty="0" err="1"/>
              <a:t>Contracting</a:t>
            </a:r>
            <a:r>
              <a:rPr lang="nb-NO" b="1" i="0" dirty="0"/>
              <a:t> - inkluderer / tilføyer ikke-energitjenester som drift, vedlikehold, belysning, inneklima, temperatur, støy, estetiske verdier og trivsel/komfort i investeringene</a:t>
            </a:r>
            <a:endParaRPr lang="sv-SE" b="1" dirty="0"/>
          </a:p>
          <a:p>
            <a:endParaRPr lang="sv-SE" dirty="0"/>
          </a:p>
        </p:txBody>
      </p:sp>
      <p:sp>
        <p:nvSpPr>
          <p:cNvPr id="4" name="Platshållare för bildnummer 3"/>
          <p:cNvSpPr>
            <a:spLocks noGrp="1"/>
          </p:cNvSpPr>
          <p:nvPr>
            <p:ph type="sldNum" sz="quarter" idx="5"/>
          </p:nvPr>
        </p:nvSpPr>
        <p:spPr/>
        <p:txBody>
          <a:bodyPr/>
          <a:lstStyle/>
          <a:p>
            <a:fld id="{6B8EA3EE-8103-4737-9BDC-17B54DC6E768}" type="slidenum">
              <a:rPr lang="sv-SE" smtClean="0"/>
              <a:t>55</a:t>
            </a:fld>
            <a:endParaRPr lang="sv-SE"/>
          </a:p>
        </p:txBody>
      </p:sp>
    </p:spTree>
    <p:extLst>
      <p:ext uri="{BB962C8B-B14F-4D97-AF65-F5344CB8AC3E}">
        <p14:creationId xmlns:p14="http://schemas.microsoft.com/office/powerpoint/2010/main" val="1562032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B8EA3EE-8103-4737-9BDC-17B54DC6E768}" type="slidenum">
              <a:rPr lang="sv-SE" smtClean="0"/>
              <a:t>56</a:t>
            </a:fld>
            <a:endParaRPr lang="sv-SE"/>
          </a:p>
        </p:txBody>
      </p:sp>
    </p:spTree>
    <p:extLst>
      <p:ext uri="{BB962C8B-B14F-4D97-AF65-F5344CB8AC3E}">
        <p14:creationId xmlns:p14="http://schemas.microsoft.com/office/powerpoint/2010/main" val="4750552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SD = Sentral driftssystem, EOS = Energioppfølgingsystem</a:t>
            </a:r>
          </a:p>
          <a:p>
            <a:endParaRPr lang="sv-SE" dirty="0"/>
          </a:p>
          <a:p>
            <a:r>
              <a:rPr lang="nb-NO" dirty="0"/>
              <a:t>Den anbefalte anskaffelsesprosessen starter med en prekvalifisering av 3-5 leverandører, der implementeringskompetanse og relevant erfaring er blant kvalifikasjonskravene. De kvalifiserte leverandørene konkurrerer deretter ved å levere et forslag som inneholder energieffektivitetsanalyse av 1-3 representative prøvebygg. Disse analysene er utarbeidet etter en bestemt mal, og investeringer og besparelser oppsummeres. Den totale netto nåverdien av disse tiltakene, og de tilhørende kostnadene for fase 3, anses som en av flere tildelingskriterier. Andre foreslåtte tildelingskriterier i tillegg til pris, beregnede besparelser (både energibruk / kWh og effekt / kW) og netto nåverdi, er; teknisk kvalitet, påslagsprosent og beskrivelse av prosjektforståelse. Vektingen av tildelingskriteriene må være i samsvar med kundens mål og forventninger til prosjektet.</a:t>
            </a:r>
          </a:p>
          <a:p>
            <a:r>
              <a:rPr lang="nb-NO" dirty="0"/>
              <a:t>Pris kan ikke være kriteriene med høyest vekt hvis bygningseiernes overordnede mål er å lukke </a:t>
            </a:r>
            <a:r>
              <a:rPr lang="nb-NO" dirty="0" err="1"/>
              <a:t>vedlikeholdshull</a:t>
            </a:r>
            <a:r>
              <a:rPr lang="nb-NO" dirty="0"/>
              <a:t> og inkludere dype renoveringstiltak.</a:t>
            </a:r>
            <a:endParaRPr lang="sv-SE" dirty="0"/>
          </a:p>
        </p:txBody>
      </p:sp>
      <p:sp>
        <p:nvSpPr>
          <p:cNvPr id="4" name="Platshållare för bildnummer 3"/>
          <p:cNvSpPr>
            <a:spLocks noGrp="1"/>
          </p:cNvSpPr>
          <p:nvPr>
            <p:ph type="sldNum" sz="quarter" idx="5"/>
          </p:nvPr>
        </p:nvSpPr>
        <p:spPr/>
        <p:txBody>
          <a:bodyPr/>
          <a:lstStyle/>
          <a:p>
            <a:fld id="{6B8EA3EE-8103-4737-9BDC-17B54DC6E768}" type="slidenum">
              <a:rPr lang="sv-SE" smtClean="0"/>
              <a:t>57</a:t>
            </a:fld>
            <a:endParaRPr lang="sv-SE"/>
          </a:p>
        </p:txBody>
      </p:sp>
    </p:spTree>
    <p:extLst>
      <p:ext uri="{BB962C8B-B14F-4D97-AF65-F5344CB8AC3E}">
        <p14:creationId xmlns:p14="http://schemas.microsoft.com/office/powerpoint/2010/main" val="42536447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a:cs typeface="Calibri"/>
              </a:rPr>
              <a:t>Vi har i </a:t>
            </a:r>
            <a:r>
              <a:rPr lang="en-GB" dirty="0" err="1">
                <a:cs typeface="Calibri"/>
              </a:rPr>
              <a:t>dette</a:t>
            </a:r>
            <a:r>
              <a:rPr lang="en-GB" dirty="0">
                <a:cs typeface="Calibri"/>
              </a:rPr>
              <a:t> </a:t>
            </a:r>
            <a:r>
              <a:rPr lang="en-GB" dirty="0" err="1">
                <a:cs typeface="Calibri"/>
              </a:rPr>
              <a:t>prosjektet</a:t>
            </a:r>
            <a:r>
              <a:rPr lang="en-GB" dirty="0">
                <a:cs typeface="Calibri"/>
              </a:rPr>
              <a:t> </a:t>
            </a:r>
            <a:r>
              <a:rPr lang="en-GB" dirty="0" err="1">
                <a:cs typeface="Calibri"/>
              </a:rPr>
              <a:t>utarbeidet</a:t>
            </a:r>
            <a:r>
              <a:rPr lang="en-GB" dirty="0">
                <a:cs typeface="Calibri"/>
              </a:rPr>
              <a:t>: </a:t>
            </a:r>
            <a:endParaRPr lang="en-GB" dirty="0"/>
          </a:p>
          <a:p>
            <a:pPr marL="167541" indent="-167541">
              <a:lnSpc>
                <a:spcPct val="90000"/>
              </a:lnSpc>
              <a:spcBef>
                <a:spcPts val="1173"/>
              </a:spcBef>
              <a:buFont typeface="Arial"/>
              <a:buChar char="•"/>
            </a:pPr>
            <a:r>
              <a:rPr lang="nb-NO" b="1" dirty="0">
                <a:cs typeface="Calibri"/>
              </a:rPr>
              <a:t>Nytt konkurransegrunnlag </a:t>
            </a:r>
            <a:r>
              <a:rPr lang="nb-NO" dirty="0">
                <a:cs typeface="Calibri"/>
              </a:rPr>
              <a:t>med blant annet endrede</a:t>
            </a:r>
            <a:r>
              <a:rPr lang="nb-NO" dirty="0"/>
              <a:t> forslag til tildelingskriterier</a:t>
            </a:r>
          </a:p>
          <a:p>
            <a:pPr marL="614317" lvl="1" indent="-167541">
              <a:lnSpc>
                <a:spcPct val="90000"/>
              </a:lnSpc>
              <a:spcBef>
                <a:spcPts val="1173"/>
              </a:spcBef>
              <a:buFont typeface="Arial"/>
              <a:buChar char="•"/>
            </a:pPr>
            <a:r>
              <a:rPr lang="nb-NO" dirty="0"/>
              <a:t>Det skal velges ut noen bygg som skal befares og analyseres av tilbyderne. Relevante tilbudsbygg er for eksempel: en skole, et sykehjem og en barnehage. Entreprenøren lager detaljerte enøkanalyser, der kvaliteten og prisen/lønnsomheten på tiltakene er tildelingskriterier i konkurransen. </a:t>
            </a:r>
            <a:endParaRPr lang="nb-NO" dirty="0">
              <a:cs typeface="Calibri"/>
            </a:endParaRPr>
          </a:p>
          <a:p>
            <a:endParaRPr lang="nb-NO" dirty="0"/>
          </a:p>
          <a:p>
            <a:pPr marL="167541" indent="-167541">
              <a:lnSpc>
                <a:spcPct val="90000"/>
              </a:lnSpc>
              <a:spcBef>
                <a:spcPts val="1173"/>
              </a:spcBef>
              <a:buFont typeface="Arial"/>
              <a:buChar char="•"/>
            </a:pPr>
            <a:r>
              <a:rPr lang="nb-NO" b="1" dirty="0"/>
              <a:t>Nytt avtaledokument for Fase 1, med samspillskontrakt</a:t>
            </a:r>
            <a:endParaRPr lang="en-US" b="1" dirty="0"/>
          </a:p>
          <a:p>
            <a:pPr marL="167541" indent="-167541">
              <a:lnSpc>
                <a:spcPct val="90000"/>
              </a:lnSpc>
              <a:spcBef>
                <a:spcPts val="1173"/>
              </a:spcBef>
              <a:buFont typeface="Arial"/>
              <a:buChar char="•"/>
            </a:pPr>
            <a:r>
              <a:rPr lang="nb-NO" dirty="0"/>
              <a:t>Oppdatert mal for enøkanalyser og oppdatert mal for </a:t>
            </a:r>
            <a:r>
              <a:rPr lang="nb-NO" b="1" dirty="0"/>
              <a:t>prosjektutviklingsrapport: </a:t>
            </a:r>
            <a:endParaRPr lang="en-US" dirty="0">
              <a:cs typeface="Calibri" panose="020F0502020204030204"/>
            </a:endParaRPr>
          </a:p>
          <a:p>
            <a:pPr lvl="1" indent="-167541">
              <a:lnSpc>
                <a:spcPct val="90000"/>
              </a:lnSpc>
              <a:spcBef>
                <a:spcPts val="1173"/>
              </a:spcBef>
              <a:buFont typeface="Arial"/>
              <a:buChar char="•"/>
            </a:pPr>
            <a:r>
              <a:rPr lang="nb-NO" dirty="0"/>
              <a:t>Alle tiltak fra enøkanalyser samles i en prosjektutviklingstapport. </a:t>
            </a:r>
            <a:endParaRPr lang="nb-NO" b="1" dirty="0"/>
          </a:p>
          <a:p>
            <a:pPr lvl="1" indent="-167541">
              <a:lnSpc>
                <a:spcPct val="90000"/>
              </a:lnSpc>
              <a:spcBef>
                <a:spcPts val="1173"/>
              </a:spcBef>
              <a:buFont typeface="Arial"/>
              <a:buChar char="•"/>
            </a:pPr>
            <a:r>
              <a:rPr lang="nb-NO" dirty="0"/>
              <a:t>Utarbeides et </a:t>
            </a:r>
            <a:r>
              <a:rPr lang="nb-NO" b="1" dirty="0" err="1"/>
              <a:t>Excelark</a:t>
            </a:r>
            <a:r>
              <a:rPr lang="nb-NO" dirty="0"/>
              <a:t> der tiltak enkelt kan velges ut og inn.</a:t>
            </a:r>
            <a:endParaRPr lang="nb-NO" b="1" dirty="0"/>
          </a:p>
          <a:p>
            <a:pPr lvl="1" indent="-167541">
              <a:lnSpc>
                <a:spcPct val="90000"/>
              </a:lnSpc>
              <a:spcBef>
                <a:spcPts val="1173"/>
              </a:spcBef>
              <a:buFont typeface="Arial"/>
              <a:buChar char="•"/>
            </a:pPr>
            <a:r>
              <a:rPr lang="nb-NO" dirty="0"/>
              <a:t>Danner grunnlag for kontrakten i fase 2 og 3. </a:t>
            </a:r>
          </a:p>
          <a:p>
            <a:pPr lvl="1" indent="-167541">
              <a:lnSpc>
                <a:spcPct val="90000"/>
              </a:lnSpc>
              <a:spcBef>
                <a:spcPts val="1173"/>
              </a:spcBef>
              <a:buFont typeface="Arial"/>
              <a:buChar char="•"/>
            </a:pPr>
            <a:r>
              <a:rPr lang="nb-NO" dirty="0"/>
              <a:t>Tilstrekkelig underlag for </a:t>
            </a:r>
            <a:r>
              <a:rPr lang="nb-NO" b="1" dirty="0"/>
              <a:t>politisk godkjenning</a:t>
            </a:r>
            <a:r>
              <a:rPr lang="nb-NO" dirty="0"/>
              <a:t>. </a:t>
            </a:r>
          </a:p>
          <a:p>
            <a:pPr lvl="1" indent="-167541">
              <a:lnSpc>
                <a:spcPct val="90000"/>
              </a:lnSpc>
              <a:spcBef>
                <a:spcPts val="1173"/>
              </a:spcBef>
              <a:buFont typeface="Arial"/>
              <a:buChar char="•"/>
            </a:pPr>
            <a:r>
              <a:rPr lang="nb-NO" dirty="0"/>
              <a:t>Samlet oversikt over forutsetninger, besparelser, investeringer, inntjeningstid, nåverdi og klimapåvirkninger</a:t>
            </a:r>
          </a:p>
          <a:p>
            <a:pPr indent="-167541">
              <a:lnSpc>
                <a:spcPct val="90000"/>
              </a:lnSpc>
              <a:spcBef>
                <a:spcPts val="1173"/>
              </a:spcBef>
              <a:buFont typeface="Arial"/>
              <a:buChar char="•"/>
            </a:pPr>
            <a:r>
              <a:rPr lang="nb-NO" dirty="0">
                <a:cs typeface="Calibri"/>
              </a:rPr>
              <a:t>Vedlegg til kontrakter i fase 2 og 3: Driftsforutsetninger og hvordan endringer i bruken påvirker energiforbruket og derfor endrer Baseline</a:t>
            </a:r>
          </a:p>
          <a:p>
            <a:endParaRPr lang="sv-SE" dirty="0"/>
          </a:p>
        </p:txBody>
      </p:sp>
      <p:sp>
        <p:nvSpPr>
          <p:cNvPr id="4" name="Platshållare för bildnummer 3"/>
          <p:cNvSpPr>
            <a:spLocks noGrp="1"/>
          </p:cNvSpPr>
          <p:nvPr>
            <p:ph type="sldNum" sz="quarter" idx="5"/>
          </p:nvPr>
        </p:nvSpPr>
        <p:spPr/>
        <p:txBody>
          <a:bodyPr/>
          <a:lstStyle/>
          <a:p>
            <a:fld id="{6B8EA3EE-8103-4737-9BDC-17B54DC6E768}" type="slidenum">
              <a:rPr lang="sv-SE" smtClean="0"/>
              <a:t>58</a:t>
            </a:fld>
            <a:endParaRPr lang="sv-SE"/>
          </a:p>
        </p:txBody>
      </p:sp>
    </p:spTree>
    <p:extLst>
      <p:ext uri="{BB962C8B-B14F-4D97-AF65-F5344CB8AC3E}">
        <p14:creationId xmlns:p14="http://schemas.microsoft.com/office/powerpoint/2010/main" val="35406410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B8EA3EE-8103-4737-9BDC-17B54DC6E768}" type="slidenum">
              <a:rPr lang="sv-SE" smtClean="0"/>
              <a:t>59</a:t>
            </a:fld>
            <a:endParaRPr lang="sv-SE"/>
          </a:p>
        </p:txBody>
      </p:sp>
    </p:spTree>
    <p:extLst>
      <p:ext uri="{BB962C8B-B14F-4D97-AF65-F5344CB8AC3E}">
        <p14:creationId xmlns:p14="http://schemas.microsoft.com/office/powerpoint/2010/main" val="23499126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B8EA3EE-8103-4737-9BDC-17B54DC6E768}" type="slidenum">
              <a:rPr lang="sv-SE" smtClean="0"/>
              <a:t>60</a:t>
            </a:fld>
            <a:endParaRPr lang="sv-SE"/>
          </a:p>
        </p:txBody>
      </p:sp>
    </p:spTree>
    <p:extLst>
      <p:ext uri="{BB962C8B-B14F-4D97-AF65-F5344CB8AC3E}">
        <p14:creationId xmlns:p14="http://schemas.microsoft.com/office/powerpoint/2010/main" val="24922390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a:r>
              <a:rPr lang="nb-NO" b="0" i="0" dirty="0">
                <a:solidFill>
                  <a:srgbClr val="777777"/>
                </a:solidFill>
                <a:effectLst/>
                <a:latin typeface="Roboto"/>
              </a:rPr>
              <a:t>Konkrete og praktiske verktøy som offentlige bygningseierne og som de kan benytte seg av. Tanken er at verktøyene vil gjøre oppstart av et EPC-prosjekt enklere. </a:t>
            </a:r>
          </a:p>
          <a:p>
            <a:endParaRPr lang="en-GB" b="1" noProof="0" dirty="0"/>
          </a:p>
          <a:p>
            <a:endParaRPr lang="nb-NO" dirty="0"/>
          </a:p>
        </p:txBody>
      </p:sp>
      <p:sp>
        <p:nvSpPr>
          <p:cNvPr id="4" name="Plassholder for lysbildenummer 3"/>
          <p:cNvSpPr>
            <a:spLocks noGrp="1"/>
          </p:cNvSpPr>
          <p:nvPr>
            <p:ph type="sldNum" sz="quarter" idx="5"/>
          </p:nvPr>
        </p:nvSpPr>
        <p:spPr/>
        <p:txBody>
          <a:bodyPr/>
          <a:lstStyle/>
          <a:p>
            <a:fld id="{6B8EA3EE-8103-4737-9BDC-17B54DC6E768}" type="slidenum">
              <a:rPr lang="sv-SE" smtClean="0"/>
              <a:t>61</a:t>
            </a:fld>
            <a:endParaRPr lang="sv-SE"/>
          </a:p>
        </p:txBody>
      </p:sp>
    </p:spTree>
    <p:extLst>
      <p:ext uri="{BB962C8B-B14F-4D97-AF65-F5344CB8AC3E}">
        <p14:creationId xmlns:p14="http://schemas.microsoft.com/office/powerpoint/2010/main" val="37967468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nb-NO" sz="2400" noProof="0" dirty="0"/>
              <a:t>Verktøyene er delt inn I tre typer innhold: 1) EPC Guide og Veileder for oppstart, 2) Presentasjon for innsalg og opplæring og 3) Maler </a:t>
            </a:r>
          </a:p>
          <a:p>
            <a:endParaRPr lang="nb-NO" sz="2400" noProof="0" dirty="0"/>
          </a:p>
          <a:p>
            <a:r>
              <a:rPr lang="nb-NO" sz="2400" noProof="0" dirty="0"/>
              <a:t>EPC Guiden presenterer bakgrunnen, mulige problemområder og løsningen på disse – </a:t>
            </a:r>
          </a:p>
          <a:p>
            <a:endParaRPr lang="nb-NO" sz="2400" noProof="0" dirty="0"/>
          </a:p>
          <a:p>
            <a:r>
              <a:rPr lang="nb-NO" sz="2400" noProof="0" dirty="0" err="1"/>
              <a:t>Disclaimer</a:t>
            </a:r>
            <a:r>
              <a:rPr lang="nb-NO" sz="2400" noProof="0" dirty="0"/>
              <a:t>: The </a:t>
            </a:r>
            <a:r>
              <a:rPr lang="nb-NO" sz="2400" noProof="0" dirty="0" err="1"/>
              <a:t>templates</a:t>
            </a:r>
            <a:r>
              <a:rPr lang="nb-NO" sz="2400" noProof="0" dirty="0"/>
              <a:t> and </a:t>
            </a:r>
            <a:r>
              <a:rPr lang="nb-NO" sz="2400" noProof="0" dirty="0" err="1"/>
              <a:t>model</a:t>
            </a:r>
            <a:r>
              <a:rPr lang="nb-NO" sz="2400" noProof="0" dirty="0"/>
              <a:t> </a:t>
            </a:r>
            <a:r>
              <a:rPr lang="nb-NO" sz="2400" noProof="0" dirty="0" err="1"/>
              <a:t>documents</a:t>
            </a:r>
            <a:r>
              <a:rPr lang="nb-NO" sz="2400" noProof="0" dirty="0"/>
              <a:t> </a:t>
            </a:r>
            <a:r>
              <a:rPr lang="nb-NO" sz="2400" noProof="0" dirty="0" err="1"/>
              <a:t>are</a:t>
            </a:r>
            <a:r>
              <a:rPr lang="nb-NO" sz="2400" noProof="0" dirty="0"/>
              <a:t> </a:t>
            </a:r>
            <a:r>
              <a:rPr lang="nb-NO" sz="2400" noProof="0" dirty="0" err="1"/>
              <a:t>thoroughly</a:t>
            </a:r>
            <a:r>
              <a:rPr lang="nb-NO" sz="2400" noProof="0" dirty="0"/>
              <a:t> </a:t>
            </a:r>
            <a:r>
              <a:rPr lang="nb-NO" sz="2400" noProof="0" dirty="0" err="1"/>
              <a:t>elaborated</a:t>
            </a:r>
            <a:r>
              <a:rPr lang="nb-NO" sz="2400" noProof="0" dirty="0"/>
              <a:t> </a:t>
            </a:r>
            <a:r>
              <a:rPr lang="nb-NO" sz="2400" noProof="0" dirty="0" err="1"/>
              <a:t>but</a:t>
            </a:r>
            <a:r>
              <a:rPr lang="nb-NO" sz="2400" noProof="0" dirty="0"/>
              <a:t> </a:t>
            </a:r>
            <a:r>
              <a:rPr lang="nb-NO" sz="2400" noProof="0" dirty="0" err="1"/>
              <a:t>should</a:t>
            </a:r>
            <a:r>
              <a:rPr lang="nb-NO" sz="2400" noProof="0" dirty="0"/>
              <a:t> </a:t>
            </a:r>
            <a:r>
              <a:rPr lang="nb-NO" sz="2400" b="1" noProof="0" dirty="0"/>
              <a:t>be </a:t>
            </a:r>
            <a:r>
              <a:rPr lang="nb-NO" sz="2400" b="1" noProof="0" dirty="0" err="1"/>
              <a:t>adapted</a:t>
            </a:r>
            <a:r>
              <a:rPr lang="nb-NO" sz="2400" b="1" noProof="0" dirty="0"/>
              <a:t> to </a:t>
            </a:r>
            <a:r>
              <a:rPr lang="nb-NO" sz="2400" b="1" noProof="0" dirty="0" err="1"/>
              <a:t>national</a:t>
            </a:r>
            <a:r>
              <a:rPr lang="nb-NO" sz="2400" b="1" noProof="0" dirty="0"/>
              <a:t> </a:t>
            </a:r>
            <a:r>
              <a:rPr lang="nb-NO" sz="2400" b="1" noProof="0" dirty="0" err="1"/>
              <a:t>laws</a:t>
            </a:r>
            <a:r>
              <a:rPr lang="nb-NO" sz="2400" b="1" noProof="0" dirty="0"/>
              <a:t> and </a:t>
            </a:r>
            <a:r>
              <a:rPr lang="nb-NO" sz="2400" b="1" noProof="0" dirty="0" err="1"/>
              <a:t>regulations</a:t>
            </a:r>
            <a:r>
              <a:rPr lang="nb-NO" sz="2400" b="1" noProof="0" dirty="0"/>
              <a:t> and </a:t>
            </a:r>
            <a:r>
              <a:rPr lang="nb-NO" sz="2400" b="1" noProof="0" dirty="0" err="1"/>
              <a:t>verified</a:t>
            </a:r>
            <a:r>
              <a:rPr lang="nb-NO" sz="2400" b="1" noProof="0" dirty="0"/>
              <a:t> by </a:t>
            </a:r>
            <a:r>
              <a:rPr lang="nb-NO" sz="2400" b="1" noProof="0" dirty="0" err="1"/>
              <a:t>national</a:t>
            </a:r>
            <a:r>
              <a:rPr lang="nb-NO" sz="2400" b="1" noProof="0" dirty="0"/>
              <a:t> legal </a:t>
            </a:r>
            <a:r>
              <a:rPr lang="nb-NO" sz="2400" b="1" noProof="0" dirty="0" err="1"/>
              <a:t>counsel</a:t>
            </a:r>
            <a:r>
              <a:rPr lang="nb-NO" sz="2400" b="1" noProof="0" dirty="0"/>
              <a:t> / </a:t>
            </a:r>
            <a:r>
              <a:rPr lang="nb-NO" sz="2400" b="1" noProof="0" dirty="0" err="1"/>
              <a:t>lawyer</a:t>
            </a:r>
            <a:r>
              <a:rPr lang="nb-NO" sz="2400" b="1" noProof="0" dirty="0"/>
              <a:t> in </a:t>
            </a:r>
            <a:r>
              <a:rPr lang="nb-NO" sz="2400" b="1" noProof="0" dirty="0" err="1"/>
              <a:t>each</a:t>
            </a:r>
            <a:r>
              <a:rPr lang="nb-NO" sz="2400" b="1" noProof="0" dirty="0"/>
              <a:t> country</a:t>
            </a:r>
            <a:r>
              <a:rPr lang="nb-NO" sz="2400" noProof="0" dirty="0"/>
              <a:t>. It must be </a:t>
            </a:r>
            <a:r>
              <a:rPr lang="nb-NO" sz="2400" noProof="0" dirty="0" err="1"/>
              <a:t>pointed</a:t>
            </a:r>
            <a:r>
              <a:rPr lang="nb-NO" sz="2400" noProof="0" dirty="0"/>
              <a:t> </a:t>
            </a:r>
            <a:r>
              <a:rPr lang="nb-NO" sz="2400" noProof="0" dirty="0" err="1"/>
              <a:t>out</a:t>
            </a:r>
            <a:r>
              <a:rPr lang="nb-NO" sz="2400" noProof="0" dirty="0"/>
              <a:t> </a:t>
            </a:r>
            <a:r>
              <a:rPr lang="nb-NO" sz="2400" noProof="0" dirty="0" err="1"/>
              <a:t>that</a:t>
            </a:r>
            <a:r>
              <a:rPr lang="nb-NO" sz="2400" noProof="0" dirty="0"/>
              <a:t> all the </a:t>
            </a:r>
            <a:r>
              <a:rPr lang="nb-NO" sz="2400" noProof="0" dirty="0" err="1"/>
              <a:t>template</a:t>
            </a:r>
            <a:r>
              <a:rPr lang="nb-NO" sz="2400" noProof="0" dirty="0"/>
              <a:t> must be </a:t>
            </a:r>
            <a:r>
              <a:rPr lang="nb-NO" sz="2400" noProof="0" dirty="0" err="1"/>
              <a:t>adapted</a:t>
            </a:r>
            <a:r>
              <a:rPr lang="nb-NO" sz="2400" noProof="0" dirty="0"/>
              <a:t> to </a:t>
            </a:r>
            <a:r>
              <a:rPr lang="nb-NO" sz="2400" noProof="0" dirty="0" err="1"/>
              <a:t>each</a:t>
            </a:r>
            <a:r>
              <a:rPr lang="nb-NO" sz="2400" noProof="0" dirty="0"/>
              <a:t> project, so </a:t>
            </a:r>
            <a:r>
              <a:rPr lang="nb-NO" sz="2400" noProof="0" dirty="0" err="1"/>
              <a:t>that</a:t>
            </a:r>
            <a:r>
              <a:rPr lang="nb-NO" sz="2400" noProof="0" dirty="0"/>
              <a:t> the </a:t>
            </a:r>
            <a:r>
              <a:rPr lang="nb-NO" sz="2400" noProof="0" dirty="0" err="1"/>
              <a:t>customer's</a:t>
            </a:r>
            <a:r>
              <a:rPr lang="nb-NO" sz="2400" noProof="0" dirty="0"/>
              <a:t> goals and </a:t>
            </a:r>
            <a:r>
              <a:rPr lang="nb-NO" sz="2400" noProof="0" dirty="0" err="1"/>
              <a:t>expectations</a:t>
            </a:r>
            <a:r>
              <a:rPr lang="nb-NO" sz="2400" noProof="0" dirty="0"/>
              <a:t> for the project </a:t>
            </a:r>
            <a:r>
              <a:rPr lang="nb-NO" sz="2400" noProof="0" dirty="0" err="1"/>
              <a:t>are</a:t>
            </a:r>
            <a:r>
              <a:rPr lang="nb-NO" sz="2400" noProof="0" dirty="0"/>
              <a:t> best </a:t>
            </a:r>
            <a:r>
              <a:rPr lang="nb-NO" sz="2400" noProof="0" dirty="0" err="1"/>
              <a:t>taken</a:t>
            </a:r>
            <a:r>
              <a:rPr lang="nb-NO" sz="2400" noProof="0" dirty="0"/>
              <a:t> </a:t>
            </a:r>
            <a:r>
              <a:rPr lang="nb-NO" sz="2400" noProof="0" dirty="0" err="1"/>
              <a:t>care</a:t>
            </a:r>
            <a:r>
              <a:rPr lang="nb-NO" sz="2400" noProof="0" dirty="0"/>
              <a:t> </a:t>
            </a:r>
            <a:r>
              <a:rPr lang="nb-NO" sz="2400" noProof="0" dirty="0" err="1"/>
              <a:t>of</a:t>
            </a:r>
            <a:r>
              <a:rPr lang="nb-NO" sz="2400" noProof="0" dirty="0"/>
              <a:t>.</a:t>
            </a:r>
          </a:p>
          <a:p>
            <a:br>
              <a:rPr lang="nb-NO" sz="2400" noProof="0" dirty="0"/>
            </a:br>
            <a:endParaRPr lang="nb-NO" sz="15000" noProof="0" dirty="0"/>
          </a:p>
        </p:txBody>
      </p:sp>
      <p:sp>
        <p:nvSpPr>
          <p:cNvPr id="4" name="Platshållare för bildnummer 3"/>
          <p:cNvSpPr>
            <a:spLocks noGrp="1"/>
          </p:cNvSpPr>
          <p:nvPr>
            <p:ph type="sldNum" sz="quarter" idx="5"/>
          </p:nvPr>
        </p:nvSpPr>
        <p:spPr/>
        <p:txBody>
          <a:bodyPr/>
          <a:lstStyle/>
          <a:p>
            <a:fld id="{6B8EA3EE-8103-4737-9BDC-17B54DC6E768}" type="slidenum">
              <a:rPr lang="sv-SE" smtClean="0"/>
              <a:t>62</a:t>
            </a:fld>
            <a:endParaRPr lang="sv-SE"/>
          </a:p>
        </p:txBody>
      </p:sp>
    </p:spTree>
    <p:extLst>
      <p:ext uri="{BB962C8B-B14F-4D97-AF65-F5344CB8AC3E}">
        <p14:creationId xmlns:p14="http://schemas.microsoft.com/office/powerpoint/2010/main" val="3618671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1851956">
              <a:defRPr/>
            </a:pPr>
            <a:r>
              <a:rPr lang="nb-NO" sz="4100" b="0" dirty="0"/>
              <a:t>Det overordnede målet har hele tiden vært økt bruk av EPC! </a:t>
            </a:r>
          </a:p>
          <a:p>
            <a:pPr defTabSz="1851956">
              <a:defRPr/>
            </a:pPr>
            <a:r>
              <a:rPr lang="nb-NO" sz="4100" b="1" dirty="0">
                <a:solidFill>
                  <a:schemeClr val="accent1">
                    <a:lumMod val="75000"/>
                  </a:schemeClr>
                </a:solidFill>
              </a:rPr>
              <a:t>Det er Guiden som er </a:t>
            </a:r>
            <a:r>
              <a:rPr lang="nb-NO" sz="4100" b="1" dirty="0" err="1">
                <a:solidFill>
                  <a:schemeClr val="accent1">
                    <a:lumMod val="75000"/>
                  </a:schemeClr>
                </a:solidFill>
              </a:rPr>
              <a:t>hovedbeskrivelsen</a:t>
            </a:r>
            <a:r>
              <a:rPr lang="nb-NO" sz="4100" b="1" dirty="0">
                <a:solidFill>
                  <a:schemeClr val="accent1">
                    <a:lumMod val="75000"/>
                  </a:schemeClr>
                </a:solidFill>
              </a:rPr>
              <a:t> og </a:t>
            </a:r>
            <a:r>
              <a:rPr lang="nb-NO" sz="4100" b="1" dirty="0" err="1">
                <a:solidFill>
                  <a:schemeClr val="accent1">
                    <a:lumMod val="75000"/>
                  </a:schemeClr>
                </a:solidFill>
              </a:rPr>
              <a:t>vektøykassen</a:t>
            </a:r>
            <a:r>
              <a:rPr lang="nb-NO" sz="4100" b="1" dirty="0">
                <a:solidFill>
                  <a:schemeClr val="accent1">
                    <a:lumMod val="75000"/>
                  </a:schemeClr>
                </a:solidFill>
              </a:rPr>
              <a:t> er vedleggene til denne, </a:t>
            </a:r>
          </a:p>
          <a:p>
            <a:pPr defTabSz="1851956">
              <a:defRPr/>
            </a:pPr>
            <a:endParaRPr lang="nb-NO" sz="4100" b="1" dirty="0">
              <a:solidFill>
                <a:schemeClr val="accent1">
                  <a:lumMod val="75000"/>
                </a:schemeClr>
              </a:solidFill>
            </a:endParaRPr>
          </a:p>
          <a:p>
            <a:pPr defTabSz="1851956">
              <a:defRPr/>
            </a:pPr>
            <a:endParaRPr lang="nb-NO" sz="4100" b="1" dirty="0">
              <a:solidFill>
                <a:schemeClr val="accent1">
                  <a:lumMod val="75000"/>
                </a:schemeClr>
              </a:solidFill>
            </a:endParaRPr>
          </a:p>
          <a:p>
            <a:pPr defTabSz="1851956">
              <a:defRPr/>
            </a:pPr>
            <a:r>
              <a:rPr lang="en-US" sz="4100" b="0" dirty="0">
                <a:solidFill>
                  <a:schemeClr val="accent1">
                    <a:lumMod val="75000"/>
                  </a:schemeClr>
                </a:solidFill>
              </a:rPr>
              <a:t>I det </a:t>
            </a:r>
            <a:r>
              <a:rPr lang="en-US" sz="4100" b="0" dirty="0" err="1">
                <a:solidFill>
                  <a:schemeClr val="accent1">
                    <a:lumMod val="75000"/>
                  </a:schemeClr>
                </a:solidFill>
              </a:rPr>
              <a:t>som</a:t>
            </a:r>
            <a:r>
              <a:rPr lang="en-US" sz="4100" b="0" dirty="0">
                <a:solidFill>
                  <a:schemeClr val="accent1">
                    <a:lumMod val="75000"/>
                  </a:schemeClr>
                </a:solidFill>
              </a:rPr>
              <a:t> </a:t>
            </a:r>
            <a:r>
              <a:rPr lang="en-US" sz="4100" b="0" dirty="0" err="1">
                <a:solidFill>
                  <a:schemeClr val="accent1">
                    <a:lumMod val="75000"/>
                  </a:schemeClr>
                </a:solidFill>
              </a:rPr>
              <a:t>blir</a:t>
            </a:r>
            <a:r>
              <a:rPr lang="en-US" sz="4100" b="0" dirty="0">
                <a:solidFill>
                  <a:schemeClr val="accent1">
                    <a:lumMod val="75000"/>
                  </a:schemeClr>
                </a:solidFill>
              </a:rPr>
              <a:t> den </a:t>
            </a:r>
            <a:r>
              <a:rPr lang="en-US" sz="4100" b="0" dirty="0" err="1">
                <a:solidFill>
                  <a:schemeClr val="accent1">
                    <a:lumMod val="75000"/>
                  </a:schemeClr>
                </a:solidFill>
              </a:rPr>
              <a:t>norske</a:t>
            </a:r>
            <a:r>
              <a:rPr lang="en-US" sz="4100" b="0" dirty="0">
                <a:solidFill>
                  <a:schemeClr val="accent1">
                    <a:lumMod val="75000"/>
                  </a:schemeClr>
                </a:solidFill>
              </a:rPr>
              <a:t> </a:t>
            </a:r>
            <a:r>
              <a:rPr lang="en-US" sz="4100" b="0" dirty="0" err="1">
                <a:solidFill>
                  <a:schemeClr val="accent1">
                    <a:lumMod val="75000"/>
                  </a:schemeClr>
                </a:solidFill>
              </a:rPr>
              <a:t>versjonen</a:t>
            </a:r>
            <a:r>
              <a:rPr lang="en-US" sz="4100" b="0" dirty="0">
                <a:solidFill>
                  <a:schemeClr val="accent1">
                    <a:lumMod val="75000"/>
                  </a:schemeClr>
                </a:solidFill>
              </a:rPr>
              <a:t> er det for </a:t>
            </a:r>
            <a:r>
              <a:rPr lang="en-US" sz="4100" b="0" dirty="0" err="1">
                <a:solidFill>
                  <a:schemeClr val="accent1">
                    <a:lumMod val="75000"/>
                  </a:schemeClr>
                </a:solidFill>
              </a:rPr>
              <a:t>en</a:t>
            </a:r>
            <a:r>
              <a:rPr lang="en-US" sz="4100" b="0" dirty="0">
                <a:solidFill>
                  <a:schemeClr val="accent1">
                    <a:lumMod val="75000"/>
                  </a:schemeClr>
                </a:solidFill>
              </a:rPr>
              <a:t> </a:t>
            </a:r>
            <a:r>
              <a:rPr lang="en-US" sz="4100" b="0" dirty="0" err="1">
                <a:solidFill>
                  <a:schemeClr val="accent1">
                    <a:lumMod val="75000"/>
                  </a:schemeClr>
                </a:solidFill>
              </a:rPr>
              <a:t>stor</a:t>
            </a:r>
            <a:r>
              <a:rPr lang="en-US" sz="4100" b="0" dirty="0">
                <a:solidFill>
                  <a:schemeClr val="accent1">
                    <a:lumMod val="75000"/>
                  </a:schemeClr>
                </a:solidFill>
              </a:rPr>
              <a:t> grad tatt </a:t>
            </a:r>
            <a:r>
              <a:rPr lang="en-US" sz="4100" b="0" dirty="0" err="1">
                <a:solidFill>
                  <a:schemeClr val="accent1">
                    <a:lumMod val="75000"/>
                  </a:schemeClr>
                </a:solidFill>
              </a:rPr>
              <a:t>utgangspunkt</a:t>
            </a:r>
            <a:r>
              <a:rPr lang="en-US" sz="4100" b="0" dirty="0">
                <a:solidFill>
                  <a:schemeClr val="accent1">
                    <a:lumMod val="75000"/>
                  </a:schemeClr>
                </a:solidFill>
              </a:rPr>
              <a:t> I det </a:t>
            </a:r>
            <a:r>
              <a:rPr lang="en-US" sz="4100" b="0" dirty="0" err="1">
                <a:solidFill>
                  <a:schemeClr val="accent1">
                    <a:lumMod val="75000"/>
                  </a:schemeClr>
                </a:solidFill>
              </a:rPr>
              <a:t>arbeidet</a:t>
            </a:r>
            <a:r>
              <a:rPr lang="en-US" sz="4100" b="0" dirty="0">
                <a:solidFill>
                  <a:schemeClr val="accent1">
                    <a:lumMod val="75000"/>
                  </a:schemeClr>
                </a:solidFill>
              </a:rPr>
              <a:t> </a:t>
            </a:r>
            <a:r>
              <a:rPr lang="en-US" sz="4100" b="0" dirty="0" err="1">
                <a:solidFill>
                  <a:schemeClr val="accent1">
                    <a:lumMod val="75000"/>
                  </a:schemeClr>
                </a:solidFill>
              </a:rPr>
              <a:t>som</a:t>
            </a:r>
            <a:r>
              <a:rPr lang="en-US" sz="4100" b="0" dirty="0">
                <a:solidFill>
                  <a:schemeClr val="accent1">
                    <a:lumMod val="75000"/>
                  </a:schemeClr>
                </a:solidFill>
              </a:rPr>
              <a:t> </a:t>
            </a:r>
            <a:r>
              <a:rPr lang="en-US" sz="4100" b="0" dirty="0" err="1">
                <a:solidFill>
                  <a:schemeClr val="accent1">
                    <a:lumMod val="75000"/>
                  </a:schemeClr>
                </a:solidFill>
              </a:rPr>
              <a:t>ble</a:t>
            </a:r>
            <a:r>
              <a:rPr lang="en-US" sz="4100" b="0" dirty="0">
                <a:solidFill>
                  <a:schemeClr val="accent1">
                    <a:lumMod val="75000"/>
                  </a:schemeClr>
                </a:solidFill>
              </a:rPr>
              <a:t> </a:t>
            </a:r>
            <a:r>
              <a:rPr lang="en-US" sz="4100" b="0" dirty="0" err="1">
                <a:solidFill>
                  <a:schemeClr val="accent1">
                    <a:lumMod val="75000"/>
                  </a:schemeClr>
                </a:solidFill>
              </a:rPr>
              <a:t>gjort</a:t>
            </a:r>
            <a:r>
              <a:rPr lang="en-US" sz="4100" b="0" dirty="0">
                <a:solidFill>
                  <a:schemeClr val="accent1">
                    <a:lumMod val="75000"/>
                  </a:schemeClr>
                </a:solidFill>
              </a:rPr>
              <a:t> I 2018 </a:t>
            </a:r>
            <a:r>
              <a:rPr lang="en-US" sz="4100" b="0" dirty="0" err="1">
                <a:solidFill>
                  <a:schemeClr val="accent1">
                    <a:lumMod val="75000"/>
                  </a:schemeClr>
                </a:solidFill>
              </a:rPr>
              <a:t>og</a:t>
            </a:r>
            <a:r>
              <a:rPr lang="en-US" sz="4100" b="0" dirty="0">
                <a:solidFill>
                  <a:schemeClr val="accent1">
                    <a:lumMod val="75000"/>
                  </a:schemeClr>
                </a:solidFill>
              </a:rPr>
              <a:t> 2019 av WSP, Caverion </a:t>
            </a:r>
            <a:r>
              <a:rPr lang="en-US" sz="4100" b="0" dirty="0" err="1">
                <a:solidFill>
                  <a:schemeClr val="accent1">
                    <a:lumMod val="75000"/>
                  </a:schemeClr>
                </a:solidFill>
              </a:rPr>
              <a:t>og</a:t>
            </a:r>
            <a:r>
              <a:rPr lang="en-US" sz="4100" b="0" dirty="0">
                <a:solidFill>
                  <a:schemeClr val="accent1">
                    <a:lumMod val="75000"/>
                  </a:schemeClr>
                </a:solidFill>
              </a:rPr>
              <a:t> LinKon med </a:t>
            </a:r>
            <a:r>
              <a:rPr lang="en-US" sz="4100" b="0" dirty="0" err="1">
                <a:solidFill>
                  <a:schemeClr val="accent1">
                    <a:lumMod val="75000"/>
                  </a:schemeClr>
                </a:solidFill>
              </a:rPr>
              <a:t>finansiering</a:t>
            </a:r>
            <a:r>
              <a:rPr lang="en-US" sz="4100" b="0" dirty="0">
                <a:solidFill>
                  <a:schemeClr val="accent1">
                    <a:lumMod val="75000"/>
                  </a:schemeClr>
                </a:solidFill>
              </a:rPr>
              <a:t> av Enova </a:t>
            </a:r>
            <a:r>
              <a:rPr lang="en-US" sz="4100" b="0" dirty="0" err="1">
                <a:solidFill>
                  <a:schemeClr val="accent1">
                    <a:lumMod val="75000"/>
                  </a:schemeClr>
                </a:solidFill>
              </a:rPr>
              <a:t>og</a:t>
            </a:r>
            <a:r>
              <a:rPr lang="en-US" sz="4100" b="0" dirty="0">
                <a:solidFill>
                  <a:schemeClr val="accent1">
                    <a:lumMod val="75000"/>
                  </a:schemeClr>
                </a:solidFill>
              </a:rPr>
              <a:t> </a:t>
            </a:r>
            <a:r>
              <a:rPr lang="en-US" sz="4100" b="0" dirty="0" err="1">
                <a:solidFill>
                  <a:schemeClr val="accent1">
                    <a:lumMod val="75000"/>
                  </a:schemeClr>
                </a:solidFill>
              </a:rPr>
              <a:t>erfaringer</a:t>
            </a:r>
            <a:r>
              <a:rPr lang="en-US" sz="4100" b="0" dirty="0">
                <a:solidFill>
                  <a:schemeClr val="accent1">
                    <a:lumMod val="75000"/>
                  </a:schemeClr>
                </a:solidFill>
              </a:rPr>
              <a:t> </a:t>
            </a:r>
            <a:r>
              <a:rPr lang="en-US" sz="4100" b="0" dirty="0" err="1">
                <a:solidFill>
                  <a:schemeClr val="accent1">
                    <a:lumMod val="75000"/>
                  </a:schemeClr>
                </a:solidFill>
              </a:rPr>
              <a:t>fra</a:t>
            </a:r>
            <a:r>
              <a:rPr lang="en-US" sz="4100" b="0" dirty="0">
                <a:solidFill>
                  <a:schemeClr val="accent1">
                    <a:lumMod val="75000"/>
                  </a:schemeClr>
                </a:solidFill>
              </a:rPr>
              <a:t> </a:t>
            </a:r>
            <a:r>
              <a:rPr lang="en-US" sz="4100" b="0" dirty="0" err="1">
                <a:solidFill>
                  <a:schemeClr val="accent1">
                    <a:lumMod val="75000"/>
                  </a:schemeClr>
                </a:solidFill>
              </a:rPr>
              <a:t>Partnere</a:t>
            </a:r>
            <a:r>
              <a:rPr lang="en-US" sz="4100" b="0" dirty="0">
                <a:solidFill>
                  <a:schemeClr val="accent1">
                    <a:lumMod val="75000"/>
                  </a:schemeClr>
                </a:solidFill>
              </a:rPr>
              <a:t> I E4B</a:t>
            </a:r>
          </a:p>
          <a:p>
            <a:r>
              <a:rPr lang="nb-NO" dirty="0"/>
              <a:t>Jeg vil nå gi en kort beskrivelse av </a:t>
            </a:r>
            <a:r>
              <a:rPr lang="nb-NO" b="1" dirty="0"/>
              <a:t>Veileder, presentasjon, Konkurransegrunnlag og mal for kontraktsvilkår i fase 1 – analysefasen</a:t>
            </a:r>
            <a:r>
              <a:rPr lang="nb-NO" dirty="0"/>
              <a:t>. Verktøyene er ferdig på engelsk. Alle de norske dokumentene vil være tilgjengelig på prosjektets nettside på innlandetfylke.no/e4b</a:t>
            </a:r>
          </a:p>
        </p:txBody>
      </p:sp>
      <p:sp>
        <p:nvSpPr>
          <p:cNvPr id="4" name="Plassholder for lysbildenummer 3"/>
          <p:cNvSpPr>
            <a:spLocks noGrp="1"/>
          </p:cNvSpPr>
          <p:nvPr>
            <p:ph type="sldNum" sz="quarter" idx="5"/>
          </p:nvPr>
        </p:nvSpPr>
        <p:spPr/>
        <p:txBody>
          <a:bodyPr/>
          <a:lstStyle/>
          <a:p>
            <a:fld id="{6B8EA3EE-8103-4737-9BDC-17B54DC6E768}" type="slidenum">
              <a:rPr lang="sv-SE" smtClean="0"/>
              <a:t>63</a:t>
            </a:fld>
            <a:endParaRPr lang="sv-SE"/>
          </a:p>
        </p:txBody>
      </p:sp>
    </p:spTree>
    <p:extLst>
      <p:ext uri="{BB962C8B-B14F-4D97-AF65-F5344CB8AC3E}">
        <p14:creationId xmlns:p14="http://schemas.microsoft.com/office/powerpoint/2010/main" val="6729305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indent="-180000">
              <a:spcBef>
                <a:spcPts val="0"/>
              </a:spcBef>
              <a:buFont typeface="Wingdings" panose="05000000000000000000" pitchFamily="2" charset="2"/>
              <a:buChar char="§"/>
            </a:pPr>
            <a:r>
              <a:rPr lang="nb-NO" sz="2400" noProof="0" dirty="0"/>
              <a:t>Tilbudsanalyser, </a:t>
            </a:r>
            <a:r>
              <a:rPr lang="nb-NO" sz="2400" dirty="0"/>
              <a:t>Grunnlagsdata, Sjekkliste for besvarte kvalifikasjons- og tildelingskriterier = </a:t>
            </a:r>
            <a:r>
              <a:rPr lang="nb-NO" sz="2400" b="1" dirty="0"/>
              <a:t>Ikke vesentlig endret </a:t>
            </a:r>
            <a:r>
              <a:rPr lang="nb-NO" sz="2400" b="1" dirty="0" err="1"/>
              <a:t>ift</a:t>
            </a:r>
            <a:r>
              <a:rPr lang="nb-NO" sz="2400" b="1" dirty="0"/>
              <a:t> maler for tradisjonell gjennomføring av EPC</a:t>
            </a:r>
          </a:p>
          <a:p>
            <a:pPr indent="-180000">
              <a:spcBef>
                <a:spcPts val="0"/>
              </a:spcBef>
              <a:buFont typeface="Wingdings" panose="05000000000000000000" pitchFamily="2" charset="2"/>
              <a:buChar char="§"/>
            </a:pPr>
            <a:r>
              <a:rPr lang="nb-NO" sz="2400" dirty="0"/>
              <a:t>Prosjektutviklingsrapport og enøkanalyser, Tillegg for avtaledokument for fase 3, garantifasen = </a:t>
            </a:r>
            <a:r>
              <a:rPr lang="nb-NO" sz="2400" b="1" dirty="0"/>
              <a:t>Tilpasninger i forhold til samspill i fase 1, analysefasen</a:t>
            </a:r>
          </a:p>
          <a:p>
            <a:pPr indent="-180000">
              <a:spcBef>
                <a:spcPts val="0"/>
              </a:spcBef>
              <a:buFont typeface="Wingdings" panose="05000000000000000000" pitchFamily="2" charset="2"/>
              <a:buChar char="§"/>
            </a:pPr>
            <a:endParaRPr lang="nb-NO" sz="2400" b="1" dirty="0"/>
          </a:p>
          <a:p>
            <a:pPr indent="-180000">
              <a:spcBef>
                <a:spcPts val="0"/>
              </a:spcBef>
              <a:buFont typeface="Wingdings" panose="05000000000000000000" pitchFamily="2" charset="2"/>
              <a:buChar char="§"/>
            </a:pPr>
            <a:r>
              <a:rPr lang="nb-NO" sz="2400" b="1" dirty="0"/>
              <a:t>De nye malene inneholder en kort beskrivelse og en kort brukerveiledning – hvordan bruke malene…. Dette ble fremhevet som et behov av flere partnere</a:t>
            </a:r>
          </a:p>
          <a:p>
            <a:pPr marL="0" lvl="1" indent="0">
              <a:lnSpc>
                <a:spcPct val="110000"/>
              </a:lnSpc>
              <a:buFont typeface="Wingdings" panose="05000000000000000000" pitchFamily="2" charset="2"/>
              <a:buNone/>
            </a:pPr>
            <a:endParaRPr lang="en-GB" sz="2400" dirty="0"/>
          </a:p>
          <a:p>
            <a:pPr lvl="1" indent="-510382">
              <a:lnSpc>
                <a:spcPct val="110000"/>
              </a:lnSpc>
              <a:buFont typeface="Wingdings" panose="05000000000000000000" pitchFamily="2" charset="2"/>
              <a:buChar char="§"/>
            </a:pPr>
            <a:r>
              <a:rPr lang="en-GB" sz="2400" dirty="0"/>
              <a:t>Please make sure all introductory text, texts in the margins and logos and layout are deleted before launching it as an attachment to the EPC tender</a:t>
            </a:r>
          </a:p>
          <a:p>
            <a:pPr defTabSz="1851956">
              <a:defRPr/>
            </a:pPr>
            <a:r>
              <a:rPr lang="en-GB" sz="3600" b="1" dirty="0"/>
              <a:t>In the margins you might find important information to users </a:t>
            </a:r>
            <a:r>
              <a:rPr lang="en-GB" sz="3600" dirty="0"/>
              <a:t>with background information and advice on what sections should be thoroughly checked and adapted to national laws, regulations, and specific project conditions. </a:t>
            </a:r>
            <a:endParaRPr lang="nb-NO" sz="3600" dirty="0"/>
          </a:p>
          <a:p>
            <a:pPr defTabSz="1851956">
              <a:defRPr/>
            </a:pPr>
            <a:endParaRPr lang="en-US" sz="3600" dirty="0">
              <a:latin typeface="Segoe UI" panose="020B0502040204020203" pitchFamily="34" charset="0"/>
            </a:endParaRPr>
          </a:p>
          <a:p>
            <a:pPr lvl="1" indent="-252000">
              <a:lnSpc>
                <a:spcPct val="110000"/>
              </a:lnSpc>
              <a:buFont typeface="Wingdings" panose="05000000000000000000" pitchFamily="2" charset="2"/>
              <a:buChar char="Ø"/>
            </a:pPr>
            <a:r>
              <a:rPr lang="nb-NO" sz="3600" noProof="0" dirty="0"/>
              <a:t>The </a:t>
            </a:r>
            <a:r>
              <a:rPr lang="nb-NO" sz="3600" noProof="0" dirty="0" err="1"/>
              <a:t>bidders</a:t>
            </a:r>
            <a:r>
              <a:rPr lang="nb-NO" sz="3600" noProof="0" dirty="0"/>
              <a:t> deliver an </a:t>
            </a:r>
            <a:r>
              <a:rPr lang="nb-NO" sz="3600" noProof="0" dirty="0" err="1"/>
              <a:t>energy</a:t>
            </a:r>
            <a:r>
              <a:rPr lang="nb-NO" sz="3600" noProof="0" dirty="0"/>
              <a:t> </a:t>
            </a:r>
            <a:r>
              <a:rPr lang="nb-NO" sz="3600" noProof="0" dirty="0" err="1"/>
              <a:t>efficiency</a:t>
            </a:r>
            <a:r>
              <a:rPr lang="nb-NO" sz="3600" noProof="0" dirty="0"/>
              <a:t> </a:t>
            </a:r>
            <a:r>
              <a:rPr lang="nb-NO" sz="3600" noProof="0" dirty="0" err="1"/>
              <a:t>analysis</a:t>
            </a:r>
            <a:r>
              <a:rPr lang="nb-NO" sz="3600" noProof="0" dirty="0"/>
              <a:t> </a:t>
            </a:r>
            <a:r>
              <a:rPr lang="nb-NO" sz="3600" noProof="0" dirty="0" err="1"/>
              <a:t>of</a:t>
            </a:r>
            <a:r>
              <a:rPr lang="nb-NO" sz="3600" noProof="0" dirty="0"/>
              <a:t> 1-3 representative sample </a:t>
            </a:r>
            <a:r>
              <a:rPr lang="nb-NO" sz="3600" noProof="0" dirty="0" err="1"/>
              <a:t>buildings</a:t>
            </a:r>
            <a:r>
              <a:rPr lang="nb-NO" sz="3600" noProof="0" dirty="0"/>
              <a:t> as part </a:t>
            </a:r>
            <a:r>
              <a:rPr lang="nb-NO" sz="3600" noProof="0" dirty="0" err="1"/>
              <a:t>of</a:t>
            </a:r>
            <a:r>
              <a:rPr lang="nb-NO" sz="3600" noProof="0" dirty="0"/>
              <a:t> the </a:t>
            </a:r>
            <a:r>
              <a:rPr lang="nb-NO" sz="3600" noProof="0" dirty="0" err="1"/>
              <a:t>proposal</a:t>
            </a:r>
            <a:r>
              <a:rPr lang="nb-NO" sz="3600" noProof="0" dirty="0"/>
              <a:t> </a:t>
            </a:r>
            <a:r>
              <a:rPr lang="nb-NO" sz="3600" noProof="0" dirty="0" err="1"/>
              <a:t>work</a:t>
            </a:r>
            <a:endParaRPr lang="nb-NO" sz="3600" noProof="0" dirty="0"/>
          </a:p>
          <a:p>
            <a:pPr lvl="1" indent="-252000">
              <a:lnSpc>
                <a:spcPct val="110000"/>
              </a:lnSpc>
              <a:buFont typeface="Wingdings" panose="05000000000000000000" pitchFamily="2" charset="2"/>
              <a:buChar char="Ø"/>
            </a:pPr>
            <a:r>
              <a:rPr lang="nb-NO" sz="3600" noProof="0" dirty="0" err="1"/>
              <a:t>Template</a:t>
            </a:r>
            <a:r>
              <a:rPr lang="nb-NO" sz="3600" noProof="0" dirty="0"/>
              <a:t> for </a:t>
            </a:r>
            <a:r>
              <a:rPr lang="nb-NO" sz="3600" noProof="0" dirty="0" err="1"/>
              <a:t>energy</a:t>
            </a:r>
            <a:r>
              <a:rPr lang="nb-NO" sz="3600" noProof="0" dirty="0"/>
              <a:t> analyses, </a:t>
            </a:r>
            <a:r>
              <a:rPr lang="nb-NO" sz="3600" noProof="0" dirty="0" err="1"/>
              <a:t>where</a:t>
            </a:r>
            <a:r>
              <a:rPr lang="nb-NO" sz="3600" noProof="0" dirty="0"/>
              <a:t> </a:t>
            </a:r>
            <a:r>
              <a:rPr lang="nb-NO" sz="3600" noProof="0" dirty="0" err="1"/>
              <a:t>measures</a:t>
            </a:r>
            <a:r>
              <a:rPr lang="nb-NO" sz="3600" noProof="0" dirty="0"/>
              <a:t>, </a:t>
            </a:r>
            <a:r>
              <a:rPr lang="nb-NO" sz="3600" noProof="0" dirty="0" err="1"/>
              <a:t>investments</a:t>
            </a:r>
            <a:r>
              <a:rPr lang="nb-NO" sz="3600" noProof="0" dirty="0"/>
              <a:t> and </a:t>
            </a:r>
            <a:r>
              <a:rPr lang="nb-NO" sz="3600" noProof="0" dirty="0" err="1"/>
              <a:t>savings</a:t>
            </a:r>
            <a:r>
              <a:rPr lang="nb-NO" sz="3600" noProof="0" dirty="0"/>
              <a:t> </a:t>
            </a:r>
            <a:r>
              <a:rPr lang="nb-NO" sz="3600" noProof="0" dirty="0" err="1"/>
              <a:t>are</a:t>
            </a:r>
            <a:r>
              <a:rPr lang="nb-NO" sz="3600" noProof="0" dirty="0"/>
              <a:t> </a:t>
            </a:r>
            <a:r>
              <a:rPr lang="nb-NO" sz="3600" noProof="0" dirty="0" err="1"/>
              <a:t>summed</a:t>
            </a:r>
            <a:r>
              <a:rPr lang="nb-NO" sz="3600" noProof="0" dirty="0"/>
              <a:t> up</a:t>
            </a:r>
          </a:p>
          <a:p>
            <a:pPr lvl="1" indent="-252000">
              <a:lnSpc>
                <a:spcPct val="110000"/>
              </a:lnSpc>
              <a:buFont typeface="Wingdings" panose="05000000000000000000" pitchFamily="2" charset="2"/>
              <a:buChar char="Ø"/>
            </a:pPr>
            <a:endParaRPr lang="nb-NO" sz="3600" noProof="0" dirty="0"/>
          </a:p>
          <a:p>
            <a:pPr lvl="1" indent="-252000">
              <a:lnSpc>
                <a:spcPct val="110000"/>
              </a:lnSpc>
              <a:buFont typeface="Wingdings" panose="05000000000000000000" pitchFamily="2" charset="2"/>
              <a:buChar char="Ø"/>
            </a:pPr>
            <a:endParaRPr lang="nb-NO" sz="3600" noProof="0" dirty="0"/>
          </a:p>
          <a:p>
            <a:pPr marL="108000" lvl="1" indent="0">
              <a:lnSpc>
                <a:spcPct val="110000"/>
              </a:lnSpc>
              <a:buNone/>
            </a:pPr>
            <a:r>
              <a:rPr lang="nb-NO" sz="4800" b="1" noProof="0" dirty="0"/>
              <a:t>How to </a:t>
            </a:r>
            <a:r>
              <a:rPr lang="nb-NO" sz="4800" b="1" noProof="0" dirty="0" err="1"/>
              <a:t>use</a:t>
            </a:r>
            <a:r>
              <a:rPr lang="nb-NO" sz="4800" b="1" noProof="0" dirty="0"/>
              <a:t> the </a:t>
            </a:r>
            <a:r>
              <a:rPr lang="nb-NO" sz="4800" b="1" noProof="0" dirty="0" err="1"/>
              <a:t>template</a:t>
            </a:r>
            <a:endParaRPr lang="nb-NO" sz="4800" b="1" noProof="0" dirty="0"/>
          </a:p>
          <a:p>
            <a:pPr lvl="1" indent="-252000">
              <a:buFont typeface="Wingdings" panose="05000000000000000000" pitchFamily="2" charset="2"/>
              <a:buChar char="§"/>
            </a:pPr>
            <a:r>
              <a:rPr lang="nb-NO" sz="2800" noProof="0" dirty="0"/>
              <a:t>Is part </a:t>
            </a:r>
            <a:r>
              <a:rPr lang="nb-NO" sz="2800" noProof="0" dirty="0" err="1"/>
              <a:t>of</a:t>
            </a:r>
            <a:r>
              <a:rPr lang="nb-NO" sz="2800" noProof="0" dirty="0"/>
              <a:t> EPC offer/</a:t>
            </a:r>
            <a:r>
              <a:rPr lang="nb-NO" sz="2800" noProof="0" dirty="0" err="1"/>
              <a:t>bid</a:t>
            </a:r>
            <a:r>
              <a:rPr lang="nb-NO" sz="2800" noProof="0" dirty="0"/>
              <a:t> </a:t>
            </a:r>
            <a:endParaRPr lang="nb-NO" sz="2800" b="1" noProof="0" dirty="0"/>
          </a:p>
          <a:p>
            <a:pPr lvl="1" indent="-252000">
              <a:buFont typeface="Wingdings" panose="05000000000000000000" pitchFamily="2" charset="2"/>
              <a:buChar char="§"/>
            </a:pPr>
            <a:r>
              <a:rPr lang="nb-NO" sz="2800" noProof="0" dirty="0" err="1"/>
              <a:t>Should</a:t>
            </a:r>
            <a:r>
              <a:rPr lang="nb-NO" sz="2800" noProof="0" dirty="0"/>
              <a:t> be </a:t>
            </a:r>
            <a:r>
              <a:rPr lang="nb-NO" sz="2800" noProof="0" dirty="0" err="1"/>
              <a:t>filled</a:t>
            </a:r>
            <a:r>
              <a:rPr lang="nb-NO" sz="2800" noProof="0" dirty="0"/>
              <a:t> in by the EPC </a:t>
            </a:r>
            <a:r>
              <a:rPr lang="nb-NO" sz="2800" noProof="0" dirty="0" err="1"/>
              <a:t>supplier</a:t>
            </a:r>
            <a:r>
              <a:rPr lang="nb-NO" sz="2800" noProof="0" dirty="0"/>
              <a:t>/ESCO/</a:t>
            </a:r>
            <a:r>
              <a:rPr lang="nb-NO" sz="2800" noProof="0" dirty="0" err="1"/>
              <a:t>bidder</a:t>
            </a:r>
            <a:r>
              <a:rPr lang="nb-NO" sz="2800" noProof="0" dirty="0"/>
              <a:t> and </a:t>
            </a:r>
            <a:r>
              <a:rPr lang="nb-NO" sz="2800" noProof="0" dirty="0" err="1"/>
              <a:t>submitted</a:t>
            </a:r>
            <a:r>
              <a:rPr lang="nb-NO" sz="2800" noProof="0" dirty="0"/>
              <a:t> as an </a:t>
            </a:r>
            <a:r>
              <a:rPr lang="nb-NO" sz="2800" noProof="0" dirty="0" err="1"/>
              <a:t>attachment</a:t>
            </a:r>
            <a:r>
              <a:rPr lang="nb-NO" sz="2800" noProof="0" dirty="0"/>
              <a:t> to the offer. </a:t>
            </a:r>
          </a:p>
          <a:p>
            <a:pPr lvl="1" indent="-252000">
              <a:buFont typeface="Wingdings" panose="05000000000000000000" pitchFamily="2" charset="2"/>
              <a:buChar char="§"/>
            </a:pPr>
            <a:r>
              <a:rPr lang="nb-NO" sz="2800" noProof="0" dirty="0"/>
              <a:t>The tenderer/</a:t>
            </a:r>
            <a:r>
              <a:rPr lang="nb-NO" sz="2800" noProof="0" dirty="0" err="1"/>
              <a:t>bidder</a:t>
            </a:r>
            <a:r>
              <a:rPr lang="nb-NO" sz="2800" noProof="0" dirty="0"/>
              <a:t> </a:t>
            </a:r>
            <a:r>
              <a:rPr lang="nb-NO" sz="2800" noProof="0" dirty="0" err="1"/>
              <a:t>should</a:t>
            </a:r>
            <a:r>
              <a:rPr lang="nb-NO" sz="2800" noProof="0" dirty="0"/>
              <a:t> </a:t>
            </a:r>
            <a:r>
              <a:rPr lang="nb-NO" sz="2800" noProof="0" dirty="0" err="1"/>
              <a:t>state</a:t>
            </a:r>
            <a:r>
              <a:rPr lang="nb-NO" sz="2800" noProof="0" dirty="0"/>
              <a:t> </a:t>
            </a:r>
            <a:r>
              <a:rPr lang="nb-NO" sz="2800" noProof="0" dirty="0" err="1"/>
              <a:t>where</a:t>
            </a:r>
            <a:r>
              <a:rPr lang="nb-NO" sz="2800" noProof="0" dirty="0"/>
              <a:t> the </a:t>
            </a:r>
            <a:r>
              <a:rPr lang="nb-NO" sz="2800" noProof="0" dirty="0" err="1"/>
              <a:t>client</a:t>
            </a:r>
            <a:r>
              <a:rPr lang="nb-NO" sz="2800" noProof="0" dirty="0"/>
              <a:t> </a:t>
            </a:r>
            <a:r>
              <a:rPr lang="nb-NO" sz="2800" noProof="0" dirty="0" err="1"/>
              <a:t>will</a:t>
            </a:r>
            <a:r>
              <a:rPr lang="nb-NO" sz="2800" noProof="0" dirty="0"/>
              <a:t> </a:t>
            </a:r>
            <a:r>
              <a:rPr lang="nb-NO" sz="2800" noProof="0" dirty="0" err="1"/>
              <a:t>find</a:t>
            </a:r>
            <a:r>
              <a:rPr lang="nb-NO" sz="2800" noProof="0" dirty="0"/>
              <a:t> the </a:t>
            </a:r>
            <a:r>
              <a:rPr lang="nb-NO" sz="2800" noProof="0" dirty="0" err="1"/>
              <a:t>documentation</a:t>
            </a:r>
            <a:r>
              <a:rPr lang="nb-NO" sz="2800" noProof="0" dirty="0"/>
              <a:t> in the EPC offer. </a:t>
            </a:r>
          </a:p>
          <a:p>
            <a:pPr defTabSz="1851956">
              <a:defRPr/>
            </a:pPr>
            <a:endParaRPr lang="en-US" sz="3600" dirty="0">
              <a:latin typeface="Segoe UI" panose="020B0502040204020203" pitchFamily="34" charset="0"/>
            </a:endParaRPr>
          </a:p>
        </p:txBody>
      </p:sp>
      <p:sp>
        <p:nvSpPr>
          <p:cNvPr id="4" name="Platshållare för bildnummer 3"/>
          <p:cNvSpPr>
            <a:spLocks noGrp="1"/>
          </p:cNvSpPr>
          <p:nvPr>
            <p:ph type="sldNum" sz="quarter" idx="5"/>
          </p:nvPr>
        </p:nvSpPr>
        <p:spPr/>
        <p:txBody>
          <a:bodyPr/>
          <a:lstStyle/>
          <a:p>
            <a:fld id="{6B8EA3EE-8103-4737-9BDC-17B54DC6E768}" type="slidenum">
              <a:rPr lang="sv-SE" smtClean="0"/>
              <a:t>64</a:t>
            </a:fld>
            <a:endParaRPr lang="sv-SE"/>
          </a:p>
        </p:txBody>
      </p:sp>
    </p:spTree>
    <p:extLst>
      <p:ext uri="{BB962C8B-B14F-4D97-AF65-F5344CB8AC3E}">
        <p14:creationId xmlns:p14="http://schemas.microsoft.com/office/powerpoint/2010/main" val="1581589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noProof="0" dirty="0"/>
              <a:t>To trainer:</a:t>
            </a:r>
          </a:p>
          <a:p>
            <a:r>
              <a:rPr lang="en-GB" noProof="0" dirty="0"/>
              <a:t>The customer = building owner</a:t>
            </a:r>
          </a:p>
          <a:p>
            <a:r>
              <a:rPr lang="en-GB" noProof="0" dirty="0"/>
              <a:t>Also</a:t>
            </a:r>
            <a:r>
              <a:rPr lang="en-GB" baseline="0" noProof="0" dirty="0"/>
              <a:t> a summary and an overview of EPC and it’s benefits</a:t>
            </a:r>
          </a:p>
          <a:p>
            <a:r>
              <a:rPr lang="en-GB" b="1" baseline="0" noProof="0" dirty="0"/>
              <a:t>Some of these point may also be relevant for other tools and instruments</a:t>
            </a:r>
          </a:p>
          <a:p>
            <a:r>
              <a:rPr lang="en-GB" dirty="0"/>
              <a:t>To be clear on the use of these terms – ESCO is the energy service company that supplies the EPC – the energy performance contract that is a model implementing EE measures with guaranteed results. In this project the main focus is the public market and public building owners constituting the customers.</a:t>
            </a:r>
          </a:p>
          <a:p>
            <a:endParaRPr lang="en-GB" dirty="0"/>
          </a:p>
          <a:p>
            <a:r>
              <a:rPr lang="en-GB" sz="1200" kern="1200" dirty="0">
                <a:solidFill>
                  <a:schemeClr val="tx1"/>
                </a:solidFill>
                <a:effectLst/>
                <a:latin typeface="+mn-lt"/>
                <a:ea typeface="+mn-ea"/>
                <a:cs typeface="+mn-cs"/>
              </a:rPr>
              <a:t>The EPC model is a well-tested and successful tool making public building owners and local and regional authorities reach their energy and climate targets at a faster speed than without EPC. </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B6964CDD-3A8E-44CB-9E5A-955A885AC452}" type="slidenum">
              <a:rPr lang="cs-CZ" smtClean="0"/>
              <a:pPr/>
              <a:t>7</a:t>
            </a:fld>
            <a:endParaRPr lang="cs-CZ"/>
          </a:p>
        </p:txBody>
      </p:sp>
    </p:spTree>
    <p:extLst>
      <p:ext uri="{BB962C8B-B14F-4D97-AF65-F5344CB8AC3E}">
        <p14:creationId xmlns:p14="http://schemas.microsoft.com/office/powerpoint/2010/main" val="16633075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Noen av svarene samlet i en enkel Veileder... Evt. Hvor man fiinner svarene. </a:t>
            </a:r>
            <a:r>
              <a:rPr lang="sv-SE" b="1" dirty="0"/>
              <a:t>Denne informasjonen er tilgjengelig også andre steder her i landet og dette er gjort for å samle informasjonen og vise til hvor man får mer informasjon eller svar på det man lurer på ved oppstart. </a:t>
            </a:r>
          </a:p>
          <a:p>
            <a:endParaRPr lang="sv-SE" dirty="0"/>
          </a:p>
          <a:p>
            <a:r>
              <a:rPr lang="sv-SE" dirty="0"/>
              <a:t>Step-by-step guide on how to start and EPC project</a:t>
            </a:r>
          </a:p>
          <a:p>
            <a:pPr defTabSz="1851956">
              <a:defRPr/>
            </a:pPr>
            <a:r>
              <a:rPr lang="en-GB" sz="2400" dirty="0"/>
              <a:t>A short guideline for building owners laying out the first steps of an EPC project and a presentation that can be used for introduction of EPC in own organisation has been developed. Templates for tender documents and associated annexes for the announcement of an EPC tender are also parts of the toolbox. New elements have been added to take consideration of the findings and to ensure fair balance between the customer and the EPC supplier. </a:t>
            </a:r>
            <a:endParaRPr lang="nb-NO" sz="2400" dirty="0"/>
          </a:p>
          <a:p>
            <a:endParaRPr lang="sv-SE" dirty="0"/>
          </a:p>
        </p:txBody>
      </p:sp>
      <p:sp>
        <p:nvSpPr>
          <p:cNvPr id="4" name="Platshållare för bildnummer 3"/>
          <p:cNvSpPr>
            <a:spLocks noGrp="1"/>
          </p:cNvSpPr>
          <p:nvPr>
            <p:ph type="sldNum" sz="quarter" idx="5"/>
          </p:nvPr>
        </p:nvSpPr>
        <p:spPr/>
        <p:txBody>
          <a:bodyPr/>
          <a:lstStyle/>
          <a:p>
            <a:fld id="{6B8EA3EE-8103-4737-9BDC-17B54DC6E768}" type="slidenum">
              <a:rPr lang="sv-SE" smtClean="0"/>
              <a:t>65</a:t>
            </a:fld>
            <a:endParaRPr lang="sv-SE"/>
          </a:p>
        </p:txBody>
      </p:sp>
    </p:spTree>
    <p:extLst>
      <p:ext uri="{BB962C8B-B14F-4D97-AF65-F5344CB8AC3E}">
        <p14:creationId xmlns:p14="http://schemas.microsoft.com/office/powerpoint/2010/main" val="14190183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Dynamisk – si ifra om dere finner feil eller mangler, så vil vi vurdere endringer og tillegg</a:t>
            </a:r>
          </a:p>
          <a:p>
            <a:endParaRPr lang="sv-SE" dirty="0"/>
          </a:p>
          <a:p>
            <a:pPr defTabSz="1851956">
              <a:defRPr/>
            </a:pPr>
            <a:r>
              <a:rPr lang="en-GB" sz="2400" dirty="0"/>
              <a:t>A short guideline for building owners laying out the first steps of an EPC project and a presentation that can be used for introduction of EPC in own organisation has been developed. Templates for tender documents and associated annexes for the announcement of an EPC tender are also parts of the toolbox. New elements have been added to take consideration of the findings and to ensure fair balance between the customer and the EPC supplier. </a:t>
            </a:r>
            <a:endParaRPr lang="nb-NO" sz="2400" dirty="0"/>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noProof="0" dirty="0"/>
              <a:t>Finland har kjøpt og oversatt norsk Standard for EPC</a:t>
            </a:r>
          </a:p>
          <a:p>
            <a:endParaRPr lang="sv-SE" dirty="0"/>
          </a:p>
        </p:txBody>
      </p:sp>
      <p:sp>
        <p:nvSpPr>
          <p:cNvPr id="4" name="Platshållare för bildnummer 3"/>
          <p:cNvSpPr>
            <a:spLocks noGrp="1"/>
          </p:cNvSpPr>
          <p:nvPr>
            <p:ph type="sldNum" sz="quarter" idx="5"/>
          </p:nvPr>
        </p:nvSpPr>
        <p:spPr/>
        <p:txBody>
          <a:bodyPr/>
          <a:lstStyle/>
          <a:p>
            <a:fld id="{6B8EA3EE-8103-4737-9BDC-17B54DC6E768}" type="slidenum">
              <a:rPr lang="sv-SE" smtClean="0"/>
              <a:t>66</a:t>
            </a:fld>
            <a:endParaRPr lang="sv-SE"/>
          </a:p>
        </p:txBody>
      </p:sp>
    </p:spTree>
    <p:extLst>
      <p:ext uri="{BB962C8B-B14F-4D97-AF65-F5344CB8AC3E}">
        <p14:creationId xmlns:p14="http://schemas.microsoft.com/office/powerpoint/2010/main" val="32100581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nb-NO" b="1" noProof="0" dirty="0"/>
              <a:t>Velg og vrak!</a:t>
            </a:r>
          </a:p>
          <a:p>
            <a:r>
              <a:rPr lang="nb-NO" b="1" noProof="0" dirty="0"/>
              <a:t>Denne presentasjonen er ikke ment å holdes fra start til slutt. Velg hvilke deler og seksjoner du vil bruke, avhengig av målgruppen og formålet med presentasjonen.</a:t>
            </a:r>
            <a:endParaRPr lang="en-US" sz="3600" b="1" dirty="0">
              <a:latin typeface="Segoe UI" panose="020B0502040204020203" pitchFamily="34" charset="0"/>
            </a:endParaRPr>
          </a:p>
          <a:p>
            <a:r>
              <a:rPr lang="nb-NO" b="0" noProof="0" dirty="0"/>
              <a:t>- ment som grunnlag for en opplæring, et seminar eller andre presentasjoner av EPC og den nye gjennomføringsmodellen med kontraktsbasert partnerskap i fase 1 - analysefasen. Det kan oversettes og brukes - hele det eller deler av det - når det arrangeres opplæring blant målgruppen - lokale og regionale offentlige bygningseiere.</a:t>
            </a:r>
          </a:p>
          <a:p>
            <a:r>
              <a:rPr lang="nb-NO" b="0" noProof="0" dirty="0"/>
              <a:t>Deler og lysbilder som kun er beregnet på trenere er merket med «For trenere» - Trenere kan være eksterne eller interne trenere.</a:t>
            </a:r>
          </a:p>
          <a:p>
            <a:endParaRPr lang="nb-NO" b="1" noProof="0" dirty="0"/>
          </a:p>
        </p:txBody>
      </p:sp>
      <p:sp>
        <p:nvSpPr>
          <p:cNvPr id="4" name="Platshållare för bildnummer 3"/>
          <p:cNvSpPr>
            <a:spLocks noGrp="1"/>
          </p:cNvSpPr>
          <p:nvPr>
            <p:ph type="sldNum" sz="quarter" idx="5"/>
          </p:nvPr>
        </p:nvSpPr>
        <p:spPr/>
        <p:txBody>
          <a:bodyPr/>
          <a:lstStyle/>
          <a:p>
            <a:fld id="{6B8EA3EE-8103-4737-9BDC-17B54DC6E768}" type="slidenum">
              <a:rPr lang="sv-SE" smtClean="0"/>
              <a:t>67</a:t>
            </a:fld>
            <a:endParaRPr lang="sv-SE"/>
          </a:p>
        </p:txBody>
      </p:sp>
    </p:spTree>
    <p:extLst>
      <p:ext uri="{BB962C8B-B14F-4D97-AF65-F5344CB8AC3E}">
        <p14:creationId xmlns:p14="http://schemas.microsoft.com/office/powerpoint/2010/main" val="2314191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Bef>
                <a:spcPts val="0"/>
              </a:spcBef>
              <a:spcAft>
                <a:spcPts val="0"/>
              </a:spcAft>
            </a:pPr>
            <a:r>
              <a:rPr lang="nb-NO" sz="1900" b="1" dirty="0">
                <a:cs typeface="Calibri Light" panose="020F0302020204030204" pitchFamily="34" charset="0"/>
              </a:rPr>
              <a:t>Enkel brukerveiledning</a:t>
            </a:r>
            <a:endParaRPr lang="nb-NO" sz="1900" b="1" noProof="0" dirty="0">
              <a:cs typeface="Calibri Light" panose="020F0302020204030204" pitchFamily="34" charset="0"/>
            </a:endParaRPr>
          </a:p>
          <a:p>
            <a:pPr lvl="1" indent="-252000">
              <a:lnSpc>
                <a:spcPct val="100000"/>
              </a:lnSpc>
              <a:buFont typeface="Wingdings" panose="05000000000000000000" pitchFamily="2" charset="2"/>
              <a:buChar char="§"/>
            </a:pPr>
            <a:r>
              <a:rPr lang="nb-NO" sz="1500" noProof="0" dirty="0"/>
              <a:t>Viktig informasjon i margene (som for konkurransegrunnlaget)</a:t>
            </a:r>
          </a:p>
          <a:p>
            <a:pPr lvl="1" indent="-252000">
              <a:lnSpc>
                <a:spcPct val="100000"/>
              </a:lnSpc>
              <a:buFont typeface="Wingdings" panose="05000000000000000000" pitchFamily="2" charset="2"/>
              <a:buChar char="§"/>
            </a:pPr>
            <a:r>
              <a:rPr lang="nb-NO" sz="1500" dirty="0"/>
              <a:t>Må tilpasser nasjonale lover og retningslinjer </a:t>
            </a:r>
          </a:p>
          <a:p>
            <a:pPr lvl="1" indent="-252000">
              <a:lnSpc>
                <a:spcPct val="100000"/>
              </a:lnSpc>
              <a:buFont typeface="Wingdings" panose="05000000000000000000" pitchFamily="2" charset="2"/>
              <a:buChar char="§"/>
            </a:pPr>
            <a:r>
              <a:rPr lang="nb-NO" sz="1500" dirty="0"/>
              <a:t>Bør gjennomgås av advokat / tilpasses nasjonale innkjøpslover i hvert enkelt land</a:t>
            </a:r>
          </a:p>
          <a:p>
            <a:pPr lvl="1" indent="-252000">
              <a:lnSpc>
                <a:spcPct val="100000"/>
              </a:lnSpc>
              <a:buFont typeface="Wingdings" panose="05000000000000000000" pitchFamily="2" charset="2"/>
              <a:buChar char="§"/>
            </a:pPr>
            <a:r>
              <a:rPr lang="nb-NO" sz="1500" noProof="0" dirty="0"/>
              <a:t>Dokumentet er en mal og må tilpasses </a:t>
            </a:r>
            <a:r>
              <a:rPr lang="nb-NO" sz="1500" dirty="0"/>
              <a:t>forhold i hvert enkelt prosjekt</a:t>
            </a:r>
            <a:endParaRPr lang="nb-NO" sz="1500" noProof="0" dirty="0"/>
          </a:p>
          <a:p>
            <a:pPr marL="188962" indent="0">
              <a:buClr>
                <a:schemeClr val="accent2">
                  <a:lumMod val="75000"/>
                </a:schemeClr>
              </a:buClr>
              <a:buFont typeface="Wingdings" panose="05000000000000000000" pitchFamily="2" charset="2"/>
              <a:buNone/>
            </a:pPr>
            <a:endParaRPr lang="en-US" sz="6100" b="1" dirty="0">
              <a:solidFill>
                <a:schemeClr val="accent1">
                  <a:lumMod val="75000"/>
                </a:schemeClr>
              </a:solidFill>
            </a:endParaRPr>
          </a:p>
          <a:p>
            <a:pPr marL="729116" indent="-540154">
              <a:buClr>
                <a:schemeClr val="accent2">
                  <a:lumMod val="75000"/>
                </a:schemeClr>
              </a:buClr>
              <a:buFont typeface="Wingdings" panose="05000000000000000000" pitchFamily="2" charset="2"/>
              <a:buChar char="§"/>
            </a:pPr>
            <a:endParaRPr lang="en-US" sz="6100" b="1" dirty="0">
              <a:solidFill>
                <a:schemeClr val="accent1">
                  <a:lumMod val="75000"/>
                </a:schemeClr>
              </a:solidFill>
            </a:endParaRPr>
          </a:p>
          <a:p>
            <a:pPr marL="729116" indent="-540154">
              <a:buClr>
                <a:schemeClr val="accent2">
                  <a:lumMod val="75000"/>
                </a:schemeClr>
              </a:buClr>
              <a:buFont typeface="Wingdings" panose="05000000000000000000" pitchFamily="2" charset="2"/>
              <a:buChar char="§"/>
            </a:pPr>
            <a:r>
              <a:rPr lang="en-US" sz="6100" b="1" dirty="0">
                <a:solidFill>
                  <a:schemeClr val="accent1">
                    <a:lumMod val="75000"/>
                  </a:schemeClr>
                </a:solidFill>
              </a:rPr>
              <a:t>Prequalification</a:t>
            </a:r>
            <a:r>
              <a:rPr lang="en-US" sz="6100" dirty="0"/>
              <a:t> - liquidity and competence requirements</a:t>
            </a:r>
          </a:p>
          <a:p>
            <a:pPr marL="729116" indent="-540154">
              <a:buClr>
                <a:schemeClr val="accent2">
                  <a:lumMod val="75000"/>
                </a:schemeClr>
              </a:buClr>
              <a:buFont typeface="Wingdings" panose="05000000000000000000" pitchFamily="2" charset="2"/>
              <a:buChar char="§"/>
            </a:pPr>
            <a:endParaRPr lang="en-US" sz="6100" dirty="0"/>
          </a:p>
          <a:p>
            <a:pPr marL="729116" indent="-540154">
              <a:buClr>
                <a:schemeClr val="accent2">
                  <a:lumMod val="75000"/>
                </a:schemeClr>
              </a:buClr>
              <a:buFont typeface="Wingdings" panose="05000000000000000000" pitchFamily="2" charset="2"/>
              <a:buChar char="§"/>
            </a:pPr>
            <a:r>
              <a:rPr lang="en-US" sz="6100" dirty="0"/>
              <a:t>All ESCOs performs bid </a:t>
            </a:r>
            <a:r>
              <a:rPr lang="en-US" sz="6100" b="1" dirty="0">
                <a:solidFill>
                  <a:schemeClr val="accent1">
                    <a:lumMod val="75000"/>
                  </a:schemeClr>
                </a:solidFill>
              </a:rPr>
              <a:t>analysis on selected buildings</a:t>
            </a:r>
            <a:r>
              <a:rPr lang="en-US" sz="6100" dirty="0">
                <a:solidFill>
                  <a:schemeClr val="accent1">
                    <a:lumMod val="75000"/>
                  </a:schemeClr>
                </a:solidFill>
              </a:rPr>
              <a:t>, </a:t>
            </a:r>
            <a:r>
              <a:rPr lang="en-US" sz="6100" dirty="0"/>
              <a:t>following a given template</a:t>
            </a:r>
          </a:p>
          <a:p>
            <a:pPr marL="729116" indent="-540154">
              <a:buClr>
                <a:schemeClr val="accent2">
                  <a:lumMod val="75000"/>
                </a:schemeClr>
              </a:buClr>
              <a:buFont typeface="Wingdings" panose="05000000000000000000" pitchFamily="2" charset="2"/>
              <a:buChar char="§"/>
            </a:pPr>
            <a:r>
              <a:rPr lang="en-US" sz="6100" dirty="0"/>
              <a:t>The measures described in the tender analyzes form the basis for the measures to be prepared for the remaining building stock in the phase 1 portfolio</a:t>
            </a:r>
          </a:p>
          <a:p>
            <a:pPr marL="729116" indent="-540154">
              <a:buClr>
                <a:schemeClr val="accent2">
                  <a:lumMod val="75000"/>
                </a:schemeClr>
              </a:buClr>
              <a:buFont typeface="Wingdings" panose="05000000000000000000" pitchFamily="2" charset="2"/>
              <a:buChar char="§"/>
            </a:pPr>
            <a:r>
              <a:rPr lang="en-US" sz="6100" dirty="0"/>
              <a:t>Described </a:t>
            </a:r>
            <a:r>
              <a:rPr lang="en-US" sz="6100" b="1" dirty="0">
                <a:solidFill>
                  <a:schemeClr val="accent1">
                    <a:lumMod val="75000"/>
                  </a:schemeClr>
                </a:solidFill>
              </a:rPr>
              <a:t>qualities in the offer are passed on </a:t>
            </a:r>
            <a:r>
              <a:rPr lang="en-US" sz="6100" dirty="0"/>
              <a:t>to measures in the same category for remaining buildings in the portfolio.</a:t>
            </a:r>
          </a:p>
          <a:p>
            <a:pPr marL="729116" lvl="1" indent="-540154">
              <a:spcBef>
                <a:spcPts val="2431"/>
              </a:spcBef>
              <a:spcAft>
                <a:spcPts val="405"/>
              </a:spcAft>
              <a:buClr>
                <a:schemeClr val="accent2">
                  <a:lumMod val="75000"/>
                </a:schemeClr>
              </a:buClr>
              <a:buSzPct val="100000"/>
              <a:buFont typeface="Wingdings" panose="05000000000000000000" pitchFamily="2" charset="2"/>
              <a:buChar char="§"/>
            </a:pPr>
            <a:r>
              <a:rPr lang="en-US" sz="6100" dirty="0"/>
              <a:t>This also applies to the cost level of measures and savings</a:t>
            </a:r>
          </a:p>
          <a:p>
            <a:pPr marL="729116" indent="-540154">
              <a:buClr>
                <a:schemeClr val="accent2">
                  <a:lumMod val="75000"/>
                </a:schemeClr>
              </a:buClr>
              <a:buFont typeface="Wingdings" panose="05000000000000000000" pitchFamily="2" charset="2"/>
              <a:buChar char="§"/>
            </a:pPr>
            <a:r>
              <a:rPr lang="en-US" sz="6100" dirty="0"/>
              <a:t>Following the conclusion of a contract for phase 1, the tenderer shall present calculations for all measures stated in the tender analyzes</a:t>
            </a:r>
            <a:r>
              <a:rPr lang="en-US" sz="4900" dirty="0"/>
              <a:t>.</a:t>
            </a:r>
          </a:p>
        </p:txBody>
      </p:sp>
      <p:sp>
        <p:nvSpPr>
          <p:cNvPr id="4" name="Platshållare för bildnummer 3"/>
          <p:cNvSpPr>
            <a:spLocks noGrp="1"/>
          </p:cNvSpPr>
          <p:nvPr>
            <p:ph type="sldNum" sz="quarter" idx="5"/>
          </p:nvPr>
        </p:nvSpPr>
        <p:spPr/>
        <p:txBody>
          <a:bodyPr/>
          <a:lstStyle/>
          <a:p>
            <a:fld id="{6B8EA3EE-8103-4737-9BDC-17B54DC6E768}" type="slidenum">
              <a:rPr lang="sv-SE" smtClean="0"/>
              <a:t>68</a:t>
            </a:fld>
            <a:endParaRPr lang="sv-SE"/>
          </a:p>
        </p:txBody>
      </p:sp>
    </p:spTree>
    <p:extLst>
      <p:ext uri="{BB962C8B-B14F-4D97-AF65-F5344CB8AC3E}">
        <p14:creationId xmlns:p14="http://schemas.microsoft.com/office/powerpoint/2010/main" val="40821716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just">
              <a:lnSpc>
                <a:spcPct val="107000"/>
              </a:lnSpc>
              <a:spcAft>
                <a:spcPts val="1620"/>
              </a:spcAft>
            </a:pPr>
            <a:r>
              <a:rPr lang="nb-NO" sz="3600" dirty="0">
                <a:latin typeface="Calibri Light" panose="020F0302020204030204" pitchFamily="34" charset="0"/>
                <a:ea typeface="Arial" panose="020B0604020202020204" pitchFamily="34" charset="0"/>
                <a:cs typeface="Times New Roman" panose="02020603050405020304" pitchFamily="18" charset="0"/>
              </a:rPr>
              <a:t>Basert på dette introduserer vi TOOLBOX-dokument nr. 7</a:t>
            </a:r>
          </a:p>
          <a:p>
            <a:pPr algn="just">
              <a:lnSpc>
                <a:spcPct val="107000"/>
              </a:lnSpc>
              <a:spcAft>
                <a:spcPts val="1620"/>
              </a:spcAft>
            </a:pPr>
            <a:r>
              <a:rPr lang="nb-NO" sz="3600" dirty="0">
                <a:latin typeface="Calibri Light" panose="020F0302020204030204" pitchFamily="34" charset="0"/>
                <a:ea typeface="Arial" panose="020B0604020202020204" pitchFamily="34" charset="0"/>
                <a:cs typeface="Times New Roman" panose="02020603050405020304" pitchFamily="18" charset="0"/>
              </a:rPr>
              <a:t>Åpen bok-prinsippet brukes til fase 1, analysefasen. Dette betyr at alle relevante dokumenter fra energientreprenøren og alle underentreprenører, rådgivere og leverandører er tilgjengelige for bygningseiernes representanter i denne fasen. Byggeierens dokumentasjon og underliggende beslutningsunderlag er tilgjengelig for energientreprenørens representanter.</a:t>
            </a:r>
          </a:p>
          <a:p>
            <a:pPr algn="just">
              <a:lnSpc>
                <a:spcPct val="107000"/>
              </a:lnSpc>
              <a:spcAft>
                <a:spcPts val="1620"/>
              </a:spcAft>
            </a:pPr>
            <a:endParaRPr lang="nb-NO" sz="3600" dirty="0">
              <a:latin typeface="Calibri Light" panose="020F0302020204030204" pitchFamily="34" charset="0"/>
              <a:ea typeface="Arial" panose="020B0604020202020204" pitchFamily="34" charset="0"/>
              <a:cs typeface="Times New Roman" panose="02020603050405020304" pitchFamily="18" charset="0"/>
            </a:endParaRPr>
          </a:p>
          <a:p>
            <a:pPr algn="just">
              <a:lnSpc>
                <a:spcPct val="107000"/>
              </a:lnSpc>
              <a:spcAft>
                <a:spcPts val="1620"/>
              </a:spcAft>
            </a:pPr>
            <a:r>
              <a:rPr lang="nb-NO" sz="3600" dirty="0">
                <a:latin typeface="Calibri Light" panose="020F0302020204030204" pitchFamily="34" charset="0"/>
                <a:ea typeface="Arial" panose="020B0604020202020204" pitchFamily="34" charset="0"/>
                <a:cs typeface="Times New Roman" panose="02020603050405020304" pitchFamily="18" charset="0"/>
              </a:rPr>
              <a:t>Teknisk, økonomisk, beregning av besparelser, basisdata - alt betyr alt.</a:t>
            </a:r>
            <a:endParaRPr lang="en-US" sz="3600" dirty="0">
              <a:latin typeface="Segoe UI" panose="020B0502040204020203" pitchFamily="34" charset="0"/>
            </a:endParaRPr>
          </a:p>
          <a:p>
            <a:r>
              <a:rPr lang="en-GB" sz="3600" b="1" dirty="0">
                <a:latin typeface="Calibri Light" panose="020F0302020204030204" pitchFamily="34" charset="0"/>
                <a:ea typeface="SimSun" panose="02010600030101010101" pitchFamily="2" charset="-122"/>
                <a:cs typeface="Arial" panose="020B0604020202020204" pitchFamily="34" charset="0"/>
              </a:rPr>
              <a:t>Disclaimer:</a:t>
            </a:r>
            <a:endParaRPr lang="nb-NO" sz="3600" b="1" dirty="0">
              <a:latin typeface="Calibri Light" panose="020F0302020204030204" pitchFamily="34" charset="0"/>
              <a:ea typeface="SimSun" panose="02010600030101010101" pitchFamily="2" charset="-122"/>
              <a:cs typeface="Arial" panose="020B0604020202020204" pitchFamily="34" charset="0"/>
            </a:endParaRPr>
          </a:p>
          <a:p>
            <a:r>
              <a:rPr lang="en-GB" sz="3600" dirty="0">
                <a:latin typeface="Calibri Light" panose="020F0302020204030204" pitchFamily="34" charset="0"/>
                <a:ea typeface="SimSun" panose="02010600030101010101" pitchFamily="2" charset="-122"/>
                <a:cs typeface="Arial" panose="020B0604020202020204" pitchFamily="34" charset="0"/>
              </a:rPr>
              <a:t>Always ensure compliance with the country's procurement laws. Although this document is thoroughly elaborated, it </a:t>
            </a:r>
            <a:r>
              <a:rPr lang="en-GB" sz="3600" b="1" dirty="0">
                <a:highlight>
                  <a:srgbClr val="FFFF00"/>
                </a:highlight>
                <a:latin typeface="Calibri Light" panose="020F0302020204030204" pitchFamily="34" charset="0"/>
                <a:ea typeface="SimSun" panose="02010600030101010101" pitchFamily="2" charset="-122"/>
                <a:cs typeface="Arial" panose="020B0604020202020204" pitchFamily="34" charset="0"/>
              </a:rPr>
              <a:t>should be adapted to national laws and regulations and verified by national legal counsel / lawyer in each country before launching the tender.</a:t>
            </a:r>
            <a:r>
              <a:rPr lang="en-GB" sz="3600" dirty="0">
                <a:latin typeface="Calibri Light" panose="020F0302020204030204" pitchFamily="34" charset="0"/>
                <a:ea typeface="SimSun" panose="02010600030101010101" pitchFamily="2" charset="-122"/>
                <a:cs typeface="Arial" panose="020B0604020202020204" pitchFamily="34" charset="0"/>
              </a:rPr>
              <a:t> This document is a template that must be adapted to each project, so that the customer's goals and expectations for the project are best taken care of.</a:t>
            </a:r>
            <a:endParaRPr lang="nb-NO" sz="3600" dirty="0">
              <a:latin typeface="Calibri Light" panose="020F0302020204030204" pitchFamily="34" charset="0"/>
              <a:ea typeface="SimSun" panose="02010600030101010101" pitchFamily="2" charset="-122"/>
              <a:cs typeface="Arial" panose="020B0604020202020204" pitchFamily="34" charset="0"/>
            </a:endParaRPr>
          </a:p>
          <a:p>
            <a:r>
              <a:rPr lang="en-US" sz="3600" dirty="0">
                <a:latin typeface="Segoe UI" panose="020B0502040204020203" pitchFamily="34" charset="0"/>
              </a:rPr>
              <a:t>w to use the template:  Similar to the EPC tender document – important information in the margins and it must be adapted to national laws, regulations and project </a:t>
            </a:r>
            <a:r>
              <a:rPr lang="en-US" sz="3600" dirty="0" err="1">
                <a:latin typeface="Segoe UI" panose="020B0502040204020203" pitchFamily="34" charset="0"/>
              </a:rPr>
              <a:t>contiditons</a:t>
            </a:r>
            <a:endParaRPr lang="en-US" sz="3600" dirty="0">
              <a:latin typeface="Segoe UI" panose="020B0502040204020203" pitchFamily="34" charset="0"/>
            </a:endParaRPr>
          </a:p>
        </p:txBody>
      </p:sp>
      <p:sp>
        <p:nvSpPr>
          <p:cNvPr id="4" name="Platshållare för bildnummer 3"/>
          <p:cNvSpPr>
            <a:spLocks noGrp="1"/>
          </p:cNvSpPr>
          <p:nvPr>
            <p:ph type="sldNum" sz="quarter" idx="5"/>
          </p:nvPr>
        </p:nvSpPr>
        <p:spPr/>
        <p:txBody>
          <a:bodyPr/>
          <a:lstStyle/>
          <a:p>
            <a:fld id="{6B8EA3EE-8103-4737-9BDC-17B54DC6E768}" type="slidenum">
              <a:rPr lang="sv-SE" smtClean="0"/>
              <a:t>69</a:t>
            </a:fld>
            <a:endParaRPr lang="sv-SE"/>
          </a:p>
        </p:txBody>
      </p:sp>
    </p:spTree>
    <p:extLst>
      <p:ext uri="{BB962C8B-B14F-4D97-AF65-F5344CB8AC3E}">
        <p14:creationId xmlns:p14="http://schemas.microsoft.com/office/powerpoint/2010/main" val="15616114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B8EA3EE-8103-4737-9BDC-17B54DC6E768}" type="slidenum">
              <a:rPr lang="sv-SE" smtClean="0"/>
              <a:t>70</a:t>
            </a:fld>
            <a:endParaRPr lang="sv-SE"/>
          </a:p>
        </p:txBody>
      </p:sp>
    </p:spTree>
    <p:extLst>
      <p:ext uri="{BB962C8B-B14F-4D97-AF65-F5344CB8AC3E}">
        <p14:creationId xmlns:p14="http://schemas.microsoft.com/office/powerpoint/2010/main" val="39021077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1851956">
              <a:defRPr/>
            </a:pPr>
            <a:r>
              <a:rPr lang="nb-NO" sz="4100" b="0" dirty="0"/>
              <a:t>Det overordnede målet har hele tiden vært økt bruk av EPC! </a:t>
            </a:r>
          </a:p>
          <a:p>
            <a:pPr defTabSz="1851956">
              <a:defRPr/>
            </a:pPr>
            <a:r>
              <a:rPr lang="nb-NO" sz="4100" b="1" dirty="0">
                <a:solidFill>
                  <a:schemeClr val="accent1">
                    <a:lumMod val="75000"/>
                  </a:schemeClr>
                </a:solidFill>
              </a:rPr>
              <a:t>Det er Guiden som er </a:t>
            </a:r>
            <a:r>
              <a:rPr lang="nb-NO" sz="4100" b="1" dirty="0" err="1">
                <a:solidFill>
                  <a:schemeClr val="accent1">
                    <a:lumMod val="75000"/>
                  </a:schemeClr>
                </a:solidFill>
              </a:rPr>
              <a:t>hovedbeskrivelsen</a:t>
            </a:r>
            <a:r>
              <a:rPr lang="nb-NO" sz="4100" b="1" dirty="0">
                <a:solidFill>
                  <a:schemeClr val="accent1">
                    <a:lumMod val="75000"/>
                  </a:schemeClr>
                </a:solidFill>
              </a:rPr>
              <a:t> og </a:t>
            </a:r>
            <a:r>
              <a:rPr lang="nb-NO" sz="4100" b="1" dirty="0" err="1">
                <a:solidFill>
                  <a:schemeClr val="accent1">
                    <a:lumMod val="75000"/>
                  </a:schemeClr>
                </a:solidFill>
              </a:rPr>
              <a:t>vektøykassen</a:t>
            </a:r>
            <a:r>
              <a:rPr lang="nb-NO" sz="4100" b="1" dirty="0">
                <a:solidFill>
                  <a:schemeClr val="accent1">
                    <a:lumMod val="75000"/>
                  </a:schemeClr>
                </a:solidFill>
              </a:rPr>
              <a:t> er vedleggene til denne, </a:t>
            </a:r>
          </a:p>
          <a:p>
            <a:pPr defTabSz="1851956">
              <a:defRPr/>
            </a:pPr>
            <a:endParaRPr lang="nb-NO" sz="4100" b="1" dirty="0">
              <a:solidFill>
                <a:schemeClr val="accent1">
                  <a:lumMod val="75000"/>
                </a:schemeClr>
              </a:solidFill>
            </a:endParaRPr>
          </a:p>
          <a:p>
            <a:pPr defTabSz="1851956">
              <a:defRPr/>
            </a:pPr>
            <a:endParaRPr lang="nb-NO" sz="4100" b="1" dirty="0">
              <a:solidFill>
                <a:schemeClr val="accent1">
                  <a:lumMod val="75000"/>
                </a:schemeClr>
              </a:solidFill>
            </a:endParaRPr>
          </a:p>
          <a:p>
            <a:pPr defTabSz="1851956">
              <a:defRPr/>
            </a:pPr>
            <a:r>
              <a:rPr lang="en-US" sz="4100" b="0" dirty="0">
                <a:solidFill>
                  <a:schemeClr val="accent1">
                    <a:lumMod val="75000"/>
                  </a:schemeClr>
                </a:solidFill>
              </a:rPr>
              <a:t>I det </a:t>
            </a:r>
            <a:r>
              <a:rPr lang="en-US" sz="4100" b="0" dirty="0" err="1">
                <a:solidFill>
                  <a:schemeClr val="accent1">
                    <a:lumMod val="75000"/>
                  </a:schemeClr>
                </a:solidFill>
              </a:rPr>
              <a:t>som</a:t>
            </a:r>
            <a:r>
              <a:rPr lang="en-US" sz="4100" b="0" dirty="0">
                <a:solidFill>
                  <a:schemeClr val="accent1">
                    <a:lumMod val="75000"/>
                  </a:schemeClr>
                </a:solidFill>
              </a:rPr>
              <a:t> </a:t>
            </a:r>
            <a:r>
              <a:rPr lang="en-US" sz="4100" b="0" dirty="0" err="1">
                <a:solidFill>
                  <a:schemeClr val="accent1">
                    <a:lumMod val="75000"/>
                  </a:schemeClr>
                </a:solidFill>
              </a:rPr>
              <a:t>blir</a:t>
            </a:r>
            <a:r>
              <a:rPr lang="en-US" sz="4100" b="0" dirty="0">
                <a:solidFill>
                  <a:schemeClr val="accent1">
                    <a:lumMod val="75000"/>
                  </a:schemeClr>
                </a:solidFill>
              </a:rPr>
              <a:t> den </a:t>
            </a:r>
            <a:r>
              <a:rPr lang="en-US" sz="4100" b="0" dirty="0" err="1">
                <a:solidFill>
                  <a:schemeClr val="accent1">
                    <a:lumMod val="75000"/>
                  </a:schemeClr>
                </a:solidFill>
              </a:rPr>
              <a:t>norske</a:t>
            </a:r>
            <a:r>
              <a:rPr lang="en-US" sz="4100" b="0" dirty="0">
                <a:solidFill>
                  <a:schemeClr val="accent1">
                    <a:lumMod val="75000"/>
                  </a:schemeClr>
                </a:solidFill>
              </a:rPr>
              <a:t> </a:t>
            </a:r>
            <a:r>
              <a:rPr lang="en-US" sz="4100" b="0" dirty="0" err="1">
                <a:solidFill>
                  <a:schemeClr val="accent1">
                    <a:lumMod val="75000"/>
                  </a:schemeClr>
                </a:solidFill>
              </a:rPr>
              <a:t>versjonen</a:t>
            </a:r>
            <a:r>
              <a:rPr lang="en-US" sz="4100" b="0" dirty="0">
                <a:solidFill>
                  <a:schemeClr val="accent1">
                    <a:lumMod val="75000"/>
                  </a:schemeClr>
                </a:solidFill>
              </a:rPr>
              <a:t> er det for </a:t>
            </a:r>
            <a:r>
              <a:rPr lang="en-US" sz="4100" b="0" dirty="0" err="1">
                <a:solidFill>
                  <a:schemeClr val="accent1">
                    <a:lumMod val="75000"/>
                  </a:schemeClr>
                </a:solidFill>
              </a:rPr>
              <a:t>en</a:t>
            </a:r>
            <a:r>
              <a:rPr lang="en-US" sz="4100" b="0" dirty="0">
                <a:solidFill>
                  <a:schemeClr val="accent1">
                    <a:lumMod val="75000"/>
                  </a:schemeClr>
                </a:solidFill>
              </a:rPr>
              <a:t> </a:t>
            </a:r>
            <a:r>
              <a:rPr lang="en-US" sz="4100" b="0" dirty="0" err="1">
                <a:solidFill>
                  <a:schemeClr val="accent1">
                    <a:lumMod val="75000"/>
                  </a:schemeClr>
                </a:solidFill>
              </a:rPr>
              <a:t>stor</a:t>
            </a:r>
            <a:r>
              <a:rPr lang="en-US" sz="4100" b="0" dirty="0">
                <a:solidFill>
                  <a:schemeClr val="accent1">
                    <a:lumMod val="75000"/>
                  </a:schemeClr>
                </a:solidFill>
              </a:rPr>
              <a:t> grad tatt </a:t>
            </a:r>
            <a:r>
              <a:rPr lang="en-US" sz="4100" b="0" dirty="0" err="1">
                <a:solidFill>
                  <a:schemeClr val="accent1">
                    <a:lumMod val="75000"/>
                  </a:schemeClr>
                </a:solidFill>
              </a:rPr>
              <a:t>utgangspunkt</a:t>
            </a:r>
            <a:r>
              <a:rPr lang="en-US" sz="4100" b="0" dirty="0">
                <a:solidFill>
                  <a:schemeClr val="accent1">
                    <a:lumMod val="75000"/>
                  </a:schemeClr>
                </a:solidFill>
              </a:rPr>
              <a:t> I det </a:t>
            </a:r>
            <a:r>
              <a:rPr lang="en-US" sz="4100" b="0" dirty="0" err="1">
                <a:solidFill>
                  <a:schemeClr val="accent1">
                    <a:lumMod val="75000"/>
                  </a:schemeClr>
                </a:solidFill>
              </a:rPr>
              <a:t>arbeidet</a:t>
            </a:r>
            <a:r>
              <a:rPr lang="en-US" sz="4100" b="0" dirty="0">
                <a:solidFill>
                  <a:schemeClr val="accent1">
                    <a:lumMod val="75000"/>
                  </a:schemeClr>
                </a:solidFill>
              </a:rPr>
              <a:t> </a:t>
            </a:r>
            <a:r>
              <a:rPr lang="en-US" sz="4100" b="0" dirty="0" err="1">
                <a:solidFill>
                  <a:schemeClr val="accent1">
                    <a:lumMod val="75000"/>
                  </a:schemeClr>
                </a:solidFill>
              </a:rPr>
              <a:t>som</a:t>
            </a:r>
            <a:r>
              <a:rPr lang="en-US" sz="4100" b="0" dirty="0">
                <a:solidFill>
                  <a:schemeClr val="accent1">
                    <a:lumMod val="75000"/>
                  </a:schemeClr>
                </a:solidFill>
              </a:rPr>
              <a:t> </a:t>
            </a:r>
            <a:r>
              <a:rPr lang="en-US" sz="4100" b="0" dirty="0" err="1">
                <a:solidFill>
                  <a:schemeClr val="accent1">
                    <a:lumMod val="75000"/>
                  </a:schemeClr>
                </a:solidFill>
              </a:rPr>
              <a:t>ble</a:t>
            </a:r>
            <a:r>
              <a:rPr lang="en-US" sz="4100" b="0" dirty="0">
                <a:solidFill>
                  <a:schemeClr val="accent1">
                    <a:lumMod val="75000"/>
                  </a:schemeClr>
                </a:solidFill>
              </a:rPr>
              <a:t> </a:t>
            </a:r>
            <a:r>
              <a:rPr lang="en-US" sz="4100" b="0" dirty="0" err="1">
                <a:solidFill>
                  <a:schemeClr val="accent1">
                    <a:lumMod val="75000"/>
                  </a:schemeClr>
                </a:solidFill>
              </a:rPr>
              <a:t>gjort</a:t>
            </a:r>
            <a:r>
              <a:rPr lang="en-US" sz="4100" b="0" dirty="0">
                <a:solidFill>
                  <a:schemeClr val="accent1">
                    <a:lumMod val="75000"/>
                  </a:schemeClr>
                </a:solidFill>
              </a:rPr>
              <a:t> I 2018 </a:t>
            </a:r>
            <a:r>
              <a:rPr lang="en-US" sz="4100" b="0" dirty="0" err="1">
                <a:solidFill>
                  <a:schemeClr val="accent1">
                    <a:lumMod val="75000"/>
                  </a:schemeClr>
                </a:solidFill>
              </a:rPr>
              <a:t>og</a:t>
            </a:r>
            <a:r>
              <a:rPr lang="en-US" sz="4100" b="0" dirty="0">
                <a:solidFill>
                  <a:schemeClr val="accent1">
                    <a:lumMod val="75000"/>
                  </a:schemeClr>
                </a:solidFill>
              </a:rPr>
              <a:t> 2019 av WSP, Caverion </a:t>
            </a:r>
            <a:r>
              <a:rPr lang="en-US" sz="4100" b="0" dirty="0" err="1">
                <a:solidFill>
                  <a:schemeClr val="accent1">
                    <a:lumMod val="75000"/>
                  </a:schemeClr>
                </a:solidFill>
              </a:rPr>
              <a:t>og</a:t>
            </a:r>
            <a:r>
              <a:rPr lang="en-US" sz="4100" b="0" dirty="0">
                <a:solidFill>
                  <a:schemeClr val="accent1">
                    <a:lumMod val="75000"/>
                  </a:schemeClr>
                </a:solidFill>
              </a:rPr>
              <a:t> LinKon med </a:t>
            </a:r>
            <a:r>
              <a:rPr lang="en-US" sz="4100" b="0" dirty="0" err="1">
                <a:solidFill>
                  <a:schemeClr val="accent1">
                    <a:lumMod val="75000"/>
                  </a:schemeClr>
                </a:solidFill>
              </a:rPr>
              <a:t>finansiering</a:t>
            </a:r>
            <a:r>
              <a:rPr lang="en-US" sz="4100" b="0" dirty="0">
                <a:solidFill>
                  <a:schemeClr val="accent1">
                    <a:lumMod val="75000"/>
                  </a:schemeClr>
                </a:solidFill>
              </a:rPr>
              <a:t> av Enova </a:t>
            </a:r>
            <a:r>
              <a:rPr lang="en-US" sz="4100" b="0" dirty="0" err="1">
                <a:solidFill>
                  <a:schemeClr val="accent1">
                    <a:lumMod val="75000"/>
                  </a:schemeClr>
                </a:solidFill>
              </a:rPr>
              <a:t>og</a:t>
            </a:r>
            <a:r>
              <a:rPr lang="en-US" sz="4100" b="0" dirty="0">
                <a:solidFill>
                  <a:schemeClr val="accent1">
                    <a:lumMod val="75000"/>
                  </a:schemeClr>
                </a:solidFill>
              </a:rPr>
              <a:t> </a:t>
            </a:r>
            <a:r>
              <a:rPr lang="en-US" sz="4100" b="0" dirty="0" err="1">
                <a:solidFill>
                  <a:schemeClr val="accent1">
                    <a:lumMod val="75000"/>
                  </a:schemeClr>
                </a:solidFill>
              </a:rPr>
              <a:t>erfaringer</a:t>
            </a:r>
            <a:r>
              <a:rPr lang="en-US" sz="4100" b="0" dirty="0">
                <a:solidFill>
                  <a:schemeClr val="accent1">
                    <a:lumMod val="75000"/>
                  </a:schemeClr>
                </a:solidFill>
              </a:rPr>
              <a:t> </a:t>
            </a:r>
            <a:r>
              <a:rPr lang="en-US" sz="4100" b="0" dirty="0" err="1">
                <a:solidFill>
                  <a:schemeClr val="accent1">
                    <a:lumMod val="75000"/>
                  </a:schemeClr>
                </a:solidFill>
              </a:rPr>
              <a:t>fra</a:t>
            </a:r>
            <a:r>
              <a:rPr lang="en-US" sz="4100" b="0" dirty="0">
                <a:solidFill>
                  <a:schemeClr val="accent1">
                    <a:lumMod val="75000"/>
                  </a:schemeClr>
                </a:solidFill>
              </a:rPr>
              <a:t> </a:t>
            </a:r>
            <a:r>
              <a:rPr lang="en-US" sz="4100" b="0" dirty="0" err="1">
                <a:solidFill>
                  <a:schemeClr val="accent1">
                    <a:lumMod val="75000"/>
                  </a:schemeClr>
                </a:solidFill>
              </a:rPr>
              <a:t>Partnere</a:t>
            </a:r>
            <a:r>
              <a:rPr lang="en-US" sz="4100" b="0" dirty="0">
                <a:solidFill>
                  <a:schemeClr val="accent1">
                    <a:lumMod val="75000"/>
                  </a:schemeClr>
                </a:solidFill>
              </a:rPr>
              <a:t> I E4B</a:t>
            </a:r>
          </a:p>
          <a:p>
            <a:r>
              <a:rPr lang="nb-NO" dirty="0"/>
              <a:t>Jeg vil nå gi en kort beskrivelse av </a:t>
            </a:r>
            <a:r>
              <a:rPr lang="nb-NO" b="1" dirty="0"/>
              <a:t>Veileder, presentasjon, Konkurransegrunnlag og mal for kontraktsvilkår i fase 1 – analysefasen</a:t>
            </a:r>
            <a:r>
              <a:rPr lang="nb-NO" dirty="0"/>
              <a:t>. Verktøyene er ferdig på engelsk. Alle de norske dokumentene vil være tilgjengelig på prosjektets nettside på innlandetfylke.no/e4b</a:t>
            </a:r>
          </a:p>
        </p:txBody>
      </p:sp>
      <p:sp>
        <p:nvSpPr>
          <p:cNvPr id="4" name="Plassholder for lysbildenummer 3"/>
          <p:cNvSpPr>
            <a:spLocks noGrp="1"/>
          </p:cNvSpPr>
          <p:nvPr>
            <p:ph type="sldNum" sz="quarter" idx="5"/>
          </p:nvPr>
        </p:nvSpPr>
        <p:spPr/>
        <p:txBody>
          <a:bodyPr/>
          <a:lstStyle/>
          <a:p>
            <a:fld id="{6B8EA3EE-8103-4737-9BDC-17B54DC6E768}" type="slidenum">
              <a:rPr lang="sv-SE" smtClean="0"/>
              <a:t>71</a:t>
            </a:fld>
            <a:endParaRPr lang="sv-SE"/>
          </a:p>
        </p:txBody>
      </p:sp>
    </p:spTree>
    <p:extLst>
      <p:ext uri="{BB962C8B-B14F-4D97-AF65-F5344CB8AC3E}">
        <p14:creationId xmlns:p14="http://schemas.microsoft.com/office/powerpoint/2010/main" val="31241809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Rooted = means both the administration and politicians feel ownership to the project. </a:t>
            </a:r>
          </a:p>
        </p:txBody>
      </p:sp>
      <p:sp>
        <p:nvSpPr>
          <p:cNvPr id="4" name="Platshållare för bildnummer 3"/>
          <p:cNvSpPr>
            <a:spLocks noGrp="1"/>
          </p:cNvSpPr>
          <p:nvPr>
            <p:ph type="sldNum" sz="quarter" idx="5"/>
          </p:nvPr>
        </p:nvSpPr>
        <p:spPr/>
        <p:txBody>
          <a:bodyPr/>
          <a:lstStyle/>
          <a:p>
            <a:fld id="{6B8EA3EE-8103-4737-9BDC-17B54DC6E768}" type="slidenum">
              <a:rPr lang="sv-SE" smtClean="0"/>
              <a:t>73</a:t>
            </a:fld>
            <a:endParaRPr lang="sv-SE"/>
          </a:p>
        </p:txBody>
      </p:sp>
    </p:spTree>
    <p:extLst>
      <p:ext uri="{BB962C8B-B14F-4D97-AF65-F5344CB8AC3E}">
        <p14:creationId xmlns:p14="http://schemas.microsoft.com/office/powerpoint/2010/main" val="22097508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Rooted = means both the administration and politicians feel ownership to the project. </a:t>
            </a:r>
          </a:p>
        </p:txBody>
      </p:sp>
      <p:sp>
        <p:nvSpPr>
          <p:cNvPr id="4" name="Platshållare för bildnummer 3"/>
          <p:cNvSpPr>
            <a:spLocks noGrp="1"/>
          </p:cNvSpPr>
          <p:nvPr>
            <p:ph type="sldNum" sz="quarter" idx="5"/>
          </p:nvPr>
        </p:nvSpPr>
        <p:spPr/>
        <p:txBody>
          <a:bodyPr/>
          <a:lstStyle/>
          <a:p>
            <a:fld id="{6B8EA3EE-8103-4737-9BDC-17B54DC6E768}" type="slidenum">
              <a:rPr lang="sv-SE" smtClean="0"/>
              <a:t>74</a:t>
            </a:fld>
            <a:endParaRPr lang="sv-SE"/>
          </a:p>
        </p:txBody>
      </p:sp>
    </p:spTree>
    <p:extLst>
      <p:ext uri="{BB962C8B-B14F-4D97-AF65-F5344CB8AC3E}">
        <p14:creationId xmlns:p14="http://schemas.microsoft.com/office/powerpoint/2010/main" val="22097508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b="1" dirty="0"/>
              <a:t>Two implementation models – recommendations on which one to choose.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sng" dirty="0"/>
              <a:t>Alternative 1 - </a:t>
            </a:r>
            <a:r>
              <a:rPr lang="nb-NO" sz="1200" dirty="0">
                <a:latin typeface="+mn-lt"/>
              </a:rPr>
              <a:t>Samspill i fase 1</a:t>
            </a:r>
            <a:endParaRPr lang="en-GB"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u="sng" dirty="0"/>
              <a:t>Alternative 2 - </a:t>
            </a:r>
            <a:r>
              <a:rPr lang="nb-NO" sz="1200" dirty="0">
                <a:latin typeface="+mn-lt"/>
              </a:rPr>
              <a:t>Tradisjonell gjennomføring</a:t>
            </a:r>
            <a:endParaRPr lang="en-GB" u="sng" dirty="0"/>
          </a:p>
          <a:p>
            <a:r>
              <a:rPr lang="en-GB" u="sng" dirty="0" err="1"/>
              <a:t>Alternativ</a:t>
            </a:r>
            <a:r>
              <a:rPr lang="en-GB" u="sng" dirty="0"/>
              <a:t> 3 - </a:t>
            </a:r>
            <a:r>
              <a:rPr lang="nb-NO" sz="1200" dirty="0"/>
              <a:t>Tradisjonell gjennomføring med utvidet samarbeid og andre forbedringer</a:t>
            </a:r>
            <a:endParaRPr lang="en-GB" u="sng" dirty="0"/>
          </a:p>
          <a:p>
            <a:endParaRPr lang="en-GB" dirty="0"/>
          </a:p>
          <a:p>
            <a:r>
              <a:rPr lang="en-GB" dirty="0"/>
              <a:t>First: Initiation and possibility studies</a:t>
            </a:r>
          </a:p>
          <a:p>
            <a:r>
              <a:rPr lang="en-GB" dirty="0"/>
              <a:t>Phase 0: Development phase - Gathering building data, </a:t>
            </a:r>
            <a:r>
              <a:rPr lang="en-GB" dirty="0" err="1"/>
              <a:t>basline</a:t>
            </a:r>
            <a:r>
              <a:rPr lang="en-GB" dirty="0"/>
              <a:t> information, development of tender, </a:t>
            </a:r>
          </a:p>
          <a:p>
            <a:r>
              <a:rPr lang="en-GB" dirty="0"/>
              <a:t>Phase 1: energy analyses – in cooperation or controlled by ESCO – partnership will REPLACE negotiations</a:t>
            </a:r>
          </a:p>
          <a:p>
            <a:r>
              <a:rPr lang="en-GB" dirty="0"/>
              <a:t>Phase 2: Turnkey enterprise </a:t>
            </a:r>
          </a:p>
        </p:txBody>
      </p:sp>
      <p:sp>
        <p:nvSpPr>
          <p:cNvPr id="4" name="Plassholder for lysbildenummer 3"/>
          <p:cNvSpPr>
            <a:spLocks noGrp="1"/>
          </p:cNvSpPr>
          <p:nvPr>
            <p:ph type="sldNum" sz="quarter" idx="5"/>
          </p:nvPr>
        </p:nvSpPr>
        <p:spPr/>
        <p:txBody>
          <a:bodyPr/>
          <a:lstStyle/>
          <a:p>
            <a:fld id="{6B8EA3EE-8103-4737-9BDC-17B54DC6E768}" type="slidenum">
              <a:rPr lang="sv-SE" smtClean="0"/>
              <a:t>75</a:t>
            </a:fld>
            <a:endParaRPr lang="sv-SE"/>
          </a:p>
        </p:txBody>
      </p:sp>
    </p:spTree>
    <p:extLst>
      <p:ext uri="{BB962C8B-B14F-4D97-AF65-F5344CB8AC3E}">
        <p14:creationId xmlns:p14="http://schemas.microsoft.com/office/powerpoint/2010/main" val="3829646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3200" b="1" dirty="0"/>
              <a:t>Target group</a:t>
            </a:r>
          </a:p>
          <a:p>
            <a:pPr marL="288000" lvl="1" indent="-180000">
              <a:spcBef>
                <a:spcPts val="0"/>
              </a:spcBef>
              <a:buClr>
                <a:schemeClr val="accent1">
                  <a:lumMod val="75000"/>
                </a:schemeClr>
              </a:buClr>
              <a:buFont typeface="Wingdings" panose="05000000000000000000" pitchFamily="2" charset="2"/>
              <a:buChar char="§"/>
              <a:tabLst>
                <a:tab pos="72000" algn="l"/>
              </a:tabLst>
            </a:pPr>
            <a:r>
              <a:rPr lang="en-GB" sz="2800" dirty="0"/>
              <a:t>Public building owners</a:t>
            </a:r>
          </a:p>
          <a:p>
            <a:pPr marL="288000" lvl="1" indent="-180000">
              <a:spcBef>
                <a:spcPts val="0"/>
              </a:spcBef>
              <a:buClr>
                <a:schemeClr val="accent1">
                  <a:lumMod val="75000"/>
                </a:schemeClr>
              </a:buClr>
              <a:buFont typeface="Wingdings" panose="05000000000000000000" pitchFamily="2" charset="2"/>
              <a:buChar char="§"/>
              <a:tabLst>
                <a:tab pos="72000" algn="l"/>
              </a:tabLst>
            </a:pPr>
            <a:r>
              <a:rPr lang="en-GB" sz="2800" dirty="0"/>
              <a:t>Property managers</a:t>
            </a:r>
          </a:p>
          <a:p>
            <a:pPr marL="288000" lvl="1" indent="-180000">
              <a:spcBef>
                <a:spcPts val="0"/>
              </a:spcBef>
              <a:buClr>
                <a:schemeClr val="accent1">
                  <a:lumMod val="75000"/>
                </a:schemeClr>
              </a:buClr>
              <a:buFont typeface="Wingdings" panose="05000000000000000000" pitchFamily="2" charset="2"/>
              <a:buChar char="§"/>
              <a:tabLst>
                <a:tab pos="72000" algn="l"/>
              </a:tabLst>
            </a:pPr>
            <a:r>
              <a:rPr lang="en-GB" sz="2800" dirty="0"/>
              <a:t>Operations and maintenance managers</a:t>
            </a:r>
          </a:p>
          <a:p>
            <a:pPr marL="288000" lvl="1" indent="-180000">
              <a:spcBef>
                <a:spcPts val="0"/>
              </a:spcBef>
              <a:buClr>
                <a:schemeClr val="accent1">
                  <a:lumMod val="75000"/>
                </a:schemeClr>
              </a:buClr>
              <a:buFont typeface="Wingdings" panose="05000000000000000000" pitchFamily="2" charset="2"/>
              <a:buChar char="§"/>
              <a:tabLst>
                <a:tab pos="72000" algn="l"/>
              </a:tabLst>
            </a:pPr>
            <a:r>
              <a:rPr lang="en-GB" sz="2800" dirty="0"/>
              <a:t>Technical personnel – technical experts and maintenance personnel?</a:t>
            </a:r>
          </a:p>
          <a:p>
            <a:pPr marL="288000" lvl="1" indent="-180000">
              <a:spcBef>
                <a:spcPts val="0"/>
              </a:spcBef>
              <a:buClr>
                <a:schemeClr val="accent1">
                  <a:lumMod val="75000"/>
                </a:schemeClr>
              </a:buClr>
              <a:buFont typeface="Wingdings" panose="05000000000000000000" pitchFamily="2" charset="2"/>
              <a:buChar char="§"/>
              <a:tabLst>
                <a:tab pos="72000" algn="l"/>
              </a:tabLst>
            </a:pPr>
            <a:endParaRPr lang="en-GB" sz="2800" dirty="0"/>
          </a:p>
          <a:p>
            <a:pPr marL="0" lvl="1" indent="0">
              <a:spcBef>
                <a:spcPts val="1200"/>
              </a:spcBef>
              <a:spcAft>
                <a:spcPts val="200"/>
              </a:spcAft>
              <a:buSzPct val="100000"/>
              <a:buFont typeface="Calibri" panose="020F0502020204030204" pitchFamily="34" charset="0"/>
              <a:buNone/>
              <a:tabLst>
                <a:tab pos="72000" algn="l"/>
              </a:tabLst>
            </a:pPr>
            <a:r>
              <a:rPr lang="en-GB" sz="2800" b="1" dirty="0"/>
              <a:t>Trainer</a:t>
            </a:r>
          </a:p>
          <a:p>
            <a:pPr marL="288000" lvl="1" indent="-180000">
              <a:spcBef>
                <a:spcPts val="0"/>
              </a:spcBef>
              <a:buClr>
                <a:schemeClr val="accent1">
                  <a:lumMod val="75000"/>
                </a:schemeClr>
              </a:buClr>
              <a:buFont typeface="Wingdings" panose="05000000000000000000" pitchFamily="2" charset="2"/>
              <a:buChar char="§"/>
              <a:tabLst>
                <a:tab pos="72000" algn="l"/>
              </a:tabLst>
            </a:pPr>
            <a:r>
              <a:rPr lang="en-GB" sz="2800" dirty="0"/>
              <a:t>About yourself and your background</a:t>
            </a:r>
          </a:p>
          <a:p>
            <a:pPr marL="288000" lvl="1" indent="-180000">
              <a:spcBef>
                <a:spcPts val="0"/>
              </a:spcBef>
              <a:buClr>
                <a:schemeClr val="accent1">
                  <a:lumMod val="75000"/>
                </a:schemeClr>
              </a:buClr>
              <a:buFont typeface="Wingdings" panose="05000000000000000000" pitchFamily="2" charset="2"/>
              <a:buChar char="§"/>
              <a:tabLst>
                <a:tab pos="72000" algn="l"/>
              </a:tabLst>
            </a:pPr>
            <a:r>
              <a:rPr lang="en-GB" sz="2800" dirty="0"/>
              <a:t>Your prior knowledge and experience from EPC</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dirty="0"/>
          </a:p>
        </p:txBody>
      </p:sp>
      <p:sp>
        <p:nvSpPr>
          <p:cNvPr id="4" name="Plassholder for lysbildenummer 3"/>
          <p:cNvSpPr>
            <a:spLocks noGrp="1"/>
          </p:cNvSpPr>
          <p:nvPr>
            <p:ph type="sldNum" sz="quarter" idx="10"/>
          </p:nvPr>
        </p:nvSpPr>
        <p:spPr/>
        <p:txBody>
          <a:bodyPr/>
          <a:lstStyle/>
          <a:p>
            <a:fld id="{B6964CDD-3A8E-44CB-9E5A-955A885AC452}" type="slidenum">
              <a:rPr lang="cs-CZ" smtClean="0"/>
              <a:pPr/>
              <a:t>8</a:t>
            </a:fld>
            <a:endParaRPr lang="cs-CZ"/>
          </a:p>
        </p:txBody>
      </p:sp>
    </p:spTree>
    <p:extLst>
      <p:ext uri="{BB962C8B-B14F-4D97-AF65-F5344CB8AC3E}">
        <p14:creationId xmlns:p14="http://schemas.microsoft.com/office/powerpoint/2010/main" val="35952035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0215DB3-1D68-4DF8-84C5-586DC1C9DBCD}" type="slidenum">
              <a:rPr lang="sv-SE" smtClean="0"/>
              <a:t>76</a:t>
            </a:fld>
            <a:endParaRPr lang="sv-SE"/>
          </a:p>
        </p:txBody>
      </p:sp>
    </p:spTree>
    <p:extLst>
      <p:ext uri="{BB962C8B-B14F-4D97-AF65-F5344CB8AC3E}">
        <p14:creationId xmlns:p14="http://schemas.microsoft.com/office/powerpoint/2010/main" val="4200004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To trainers: </a:t>
            </a:r>
          </a:p>
          <a:p>
            <a:r>
              <a:rPr lang="en-US" sz="1200" b="0" i="0" u="none" strike="noStrike" kern="1200" baseline="0" dirty="0">
                <a:solidFill>
                  <a:schemeClr val="tx1"/>
                </a:solidFill>
                <a:latin typeface="+mn-lt"/>
                <a:ea typeface="+mn-ea"/>
                <a:cs typeface="+mn-cs"/>
              </a:rPr>
              <a:t>Your target group(s)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Modernise</a:t>
            </a:r>
            <a:r>
              <a:rPr lang="en-US" sz="1200" b="0" i="0" u="none" strike="noStrike" kern="1200" baseline="0" dirty="0">
                <a:solidFill>
                  <a:schemeClr val="tx1"/>
                </a:solidFill>
                <a:latin typeface="+mn-lt"/>
                <a:ea typeface="+mn-ea"/>
                <a:cs typeface="+mn-cs"/>
              </a:rPr>
              <a:t> the technical systems of your buildings through a </a:t>
            </a:r>
            <a:r>
              <a:rPr lang="en-US" sz="1200" b="0" i="0" u="none" strike="noStrike" kern="1200" baseline="0" dirty="0" err="1">
                <a:solidFill>
                  <a:schemeClr val="tx1"/>
                </a:solidFill>
                <a:latin typeface="+mn-lt"/>
                <a:ea typeface="+mn-ea"/>
                <a:cs typeface="+mn-cs"/>
              </a:rPr>
              <a:t>specialised</a:t>
            </a:r>
            <a:r>
              <a:rPr lang="en-US" sz="1200" b="0" i="0" u="none" strike="noStrike" kern="1200" baseline="0" dirty="0">
                <a:solidFill>
                  <a:schemeClr val="tx1"/>
                </a:solidFill>
                <a:latin typeface="+mn-lt"/>
                <a:ea typeface="+mn-ea"/>
                <a:cs typeface="+mn-cs"/>
              </a:rPr>
              <a:t> Energy Service Company (ESCO)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 Bring a new model to install energy efficient measures and the possibility of funding through the future benefits </a:t>
            </a:r>
          </a:p>
          <a:p>
            <a:r>
              <a:rPr lang="en-US" sz="1200" b="0" i="0" u="none" strike="noStrike" kern="1200" baseline="0" dirty="0">
                <a:solidFill>
                  <a:schemeClr val="tx1"/>
                </a:solidFill>
                <a:latin typeface="+mn-lt"/>
                <a:ea typeface="+mn-ea"/>
                <a:cs typeface="+mn-cs"/>
              </a:rPr>
              <a:t>• Enjoy guaranteed cost savings through reduced energy consumption with no or little own investments </a:t>
            </a:r>
          </a:p>
          <a:p>
            <a:r>
              <a:rPr lang="en-US" sz="1200" b="0" i="0" u="none" strike="noStrike" kern="1200" baseline="0" dirty="0">
                <a:solidFill>
                  <a:schemeClr val="tx1"/>
                </a:solidFill>
                <a:latin typeface="+mn-lt"/>
                <a:ea typeface="+mn-ea"/>
                <a:cs typeface="+mn-cs"/>
              </a:rPr>
              <a:t>• Strongly reduce the CO2 emissions of your buildings</a:t>
            </a:r>
          </a:p>
          <a:p>
            <a:endParaRPr lang="en-US" sz="1200" b="0" i="0" u="none" strike="noStrike" kern="1200" baseline="0" dirty="0">
              <a:solidFill>
                <a:schemeClr val="tx1"/>
              </a:solidFill>
              <a:latin typeface="+mn-lt"/>
              <a:ea typeface="+mn-ea"/>
              <a:cs typeface="+mn-cs"/>
            </a:endParaRPr>
          </a:p>
          <a:p>
            <a:r>
              <a:rPr lang="en-GB" sz="3200" b="1" dirty="0"/>
              <a:t>Target group</a:t>
            </a:r>
          </a:p>
          <a:p>
            <a:pPr marL="288000" lvl="1" indent="-180000">
              <a:spcBef>
                <a:spcPts val="0"/>
              </a:spcBef>
              <a:buClr>
                <a:schemeClr val="accent1">
                  <a:lumMod val="75000"/>
                </a:schemeClr>
              </a:buClr>
              <a:buFont typeface="Wingdings" panose="05000000000000000000" pitchFamily="2" charset="2"/>
              <a:buChar char="§"/>
              <a:tabLst>
                <a:tab pos="72000" algn="l"/>
              </a:tabLst>
            </a:pPr>
            <a:r>
              <a:rPr lang="en-GB" sz="2800" dirty="0"/>
              <a:t>Public building owners</a:t>
            </a:r>
          </a:p>
          <a:p>
            <a:pPr marL="288000" lvl="1" indent="-180000">
              <a:spcBef>
                <a:spcPts val="0"/>
              </a:spcBef>
              <a:buClr>
                <a:schemeClr val="accent1">
                  <a:lumMod val="75000"/>
                </a:schemeClr>
              </a:buClr>
              <a:buFont typeface="Wingdings" panose="05000000000000000000" pitchFamily="2" charset="2"/>
              <a:buChar char="§"/>
              <a:tabLst>
                <a:tab pos="72000" algn="l"/>
              </a:tabLst>
            </a:pPr>
            <a:r>
              <a:rPr lang="en-GB" sz="2800" dirty="0"/>
              <a:t>Building managers</a:t>
            </a:r>
          </a:p>
          <a:p>
            <a:pPr marL="288000" lvl="1" indent="-180000">
              <a:spcBef>
                <a:spcPts val="0"/>
              </a:spcBef>
              <a:buClr>
                <a:schemeClr val="accent1">
                  <a:lumMod val="75000"/>
                </a:schemeClr>
              </a:buClr>
              <a:buFont typeface="Wingdings" panose="05000000000000000000" pitchFamily="2" charset="2"/>
              <a:buChar char="§"/>
              <a:tabLst>
                <a:tab pos="72000" algn="l"/>
              </a:tabLst>
            </a:pPr>
            <a:r>
              <a:rPr lang="en-GB" sz="2800" dirty="0"/>
              <a:t>Operations and maintenance managers</a:t>
            </a:r>
          </a:p>
          <a:p>
            <a:pPr marL="288000" lvl="1" indent="-180000">
              <a:spcBef>
                <a:spcPts val="0"/>
              </a:spcBef>
              <a:buClr>
                <a:schemeClr val="accent1">
                  <a:lumMod val="75000"/>
                </a:schemeClr>
              </a:buClr>
              <a:buFont typeface="Wingdings" panose="05000000000000000000" pitchFamily="2" charset="2"/>
              <a:buChar char="§"/>
              <a:tabLst>
                <a:tab pos="72000" algn="l"/>
              </a:tabLst>
            </a:pPr>
            <a:r>
              <a:rPr lang="en-GB" sz="2800" dirty="0"/>
              <a:t>Technical personnel – technical experts and maintenance personnel?</a:t>
            </a:r>
          </a:p>
          <a:p>
            <a:pPr marL="288000" lvl="1" indent="-180000">
              <a:spcBef>
                <a:spcPts val="0"/>
              </a:spcBef>
              <a:buClr>
                <a:schemeClr val="accent1">
                  <a:lumMod val="75000"/>
                </a:schemeClr>
              </a:buClr>
              <a:buFont typeface="Wingdings" panose="05000000000000000000" pitchFamily="2" charset="2"/>
              <a:buChar char="§"/>
              <a:tabLst>
                <a:tab pos="72000" algn="l"/>
              </a:tabLst>
            </a:pPr>
            <a:endParaRPr lang="en-GB" sz="2800" dirty="0"/>
          </a:p>
          <a:p>
            <a:pPr marL="91440" lvl="1" indent="-91440">
              <a:spcBef>
                <a:spcPts val="1200"/>
              </a:spcBef>
              <a:spcAft>
                <a:spcPts val="200"/>
              </a:spcAft>
              <a:buSzPct val="100000"/>
              <a:buFont typeface="Calibri" panose="020F0502020204030204" pitchFamily="34" charset="0"/>
              <a:buChar char=" "/>
              <a:tabLst>
                <a:tab pos="72000" algn="l"/>
              </a:tabLst>
            </a:pPr>
            <a:r>
              <a:rPr lang="en-GB" sz="2800" b="1" dirty="0"/>
              <a:t>Trainer</a:t>
            </a:r>
          </a:p>
          <a:p>
            <a:pPr marL="288000" lvl="1" indent="-180000">
              <a:spcBef>
                <a:spcPts val="0"/>
              </a:spcBef>
              <a:buClr>
                <a:schemeClr val="accent1">
                  <a:lumMod val="75000"/>
                </a:schemeClr>
              </a:buClr>
              <a:buFont typeface="Wingdings" panose="05000000000000000000" pitchFamily="2" charset="2"/>
              <a:buChar char="§"/>
              <a:tabLst>
                <a:tab pos="72000" algn="l"/>
              </a:tabLst>
            </a:pPr>
            <a:r>
              <a:rPr lang="en-GB" sz="2800" dirty="0"/>
              <a:t>About yourself and your background</a:t>
            </a:r>
          </a:p>
          <a:p>
            <a:pPr marL="288000" lvl="1" indent="-180000">
              <a:spcBef>
                <a:spcPts val="0"/>
              </a:spcBef>
              <a:buClr>
                <a:schemeClr val="accent1">
                  <a:lumMod val="75000"/>
                </a:schemeClr>
              </a:buClr>
              <a:buFont typeface="Wingdings" panose="05000000000000000000" pitchFamily="2" charset="2"/>
              <a:buChar char="§"/>
              <a:tabLst>
                <a:tab pos="72000" algn="l"/>
              </a:tabLst>
            </a:pPr>
            <a:r>
              <a:rPr lang="en-GB" sz="2800" dirty="0"/>
              <a:t>Your prior knowledge and experience from EPC</a:t>
            </a:r>
          </a:p>
          <a:p>
            <a:endParaRPr lang="en-US" dirty="0"/>
          </a:p>
        </p:txBody>
      </p:sp>
      <p:sp>
        <p:nvSpPr>
          <p:cNvPr id="4" name="Plassholder for lysbildenummer 3"/>
          <p:cNvSpPr>
            <a:spLocks noGrp="1"/>
          </p:cNvSpPr>
          <p:nvPr>
            <p:ph type="sldNum" sz="quarter" idx="10"/>
          </p:nvPr>
        </p:nvSpPr>
        <p:spPr/>
        <p:txBody>
          <a:bodyPr/>
          <a:lstStyle/>
          <a:p>
            <a:fld id="{B6964CDD-3A8E-44CB-9E5A-955A885AC452}" type="slidenum">
              <a:rPr lang="cs-CZ" smtClean="0"/>
              <a:pPr/>
              <a:t>9</a:t>
            </a:fld>
            <a:endParaRPr lang="cs-CZ"/>
          </a:p>
        </p:txBody>
      </p:sp>
    </p:spTree>
    <p:extLst>
      <p:ext uri="{BB962C8B-B14F-4D97-AF65-F5344CB8AC3E}">
        <p14:creationId xmlns:p14="http://schemas.microsoft.com/office/powerpoint/2010/main" val="329055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1200" kern="1200" dirty="0">
                <a:solidFill>
                  <a:schemeClr val="tx1"/>
                </a:solidFill>
                <a:effectLst/>
                <a:latin typeface="+mn-lt"/>
                <a:ea typeface="+mn-ea"/>
                <a:cs typeface="+mn-cs"/>
              </a:rPr>
              <a:t>EPC is a model for implementation of Energy Efficiency (EE) measures with guaranteed results in public or private buildings. </a:t>
            </a:r>
            <a:r>
              <a:rPr lang="lv-LV" sz="1200" i="1" kern="1200" dirty="0">
                <a:solidFill>
                  <a:schemeClr val="tx1"/>
                </a:solidFill>
                <a:effectLst/>
                <a:latin typeface="+mn-lt"/>
                <a:ea typeface="+mn-ea"/>
                <a:cs typeface="+mn-cs"/>
              </a:rPr>
              <a:t>Figure 1: The EPC model</a:t>
            </a:r>
            <a:endParaRPr lang="nb-NO" sz="1200" i="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EPC projects, energy savings are used to cover the costs of the investments. Both technical and financial risk is hence outsourced to an Energy Service Company (ESCO), also called the EPC supplier (or supplier).  </a:t>
            </a:r>
            <a:endParaRPr lang="en-GB" dirty="0"/>
          </a:p>
        </p:txBody>
      </p:sp>
      <p:sp>
        <p:nvSpPr>
          <p:cNvPr id="4" name="Plassholder for lysbildenummer 3"/>
          <p:cNvSpPr>
            <a:spLocks noGrp="1"/>
          </p:cNvSpPr>
          <p:nvPr>
            <p:ph type="sldNum" sz="quarter" idx="5"/>
          </p:nvPr>
        </p:nvSpPr>
        <p:spPr/>
        <p:txBody>
          <a:bodyPr/>
          <a:lstStyle/>
          <a:p>
            <a:fld id="{6B8EA3EE-8103-4737-9BDC-17B54DC6E768}" type="slidenum">
              <a:rPr lang="sv-SE" smtClean="0"/>
              <a:t>10</a:t>
            </a:fld>
            <a:endParaRPr lang="sv-SE"/>
          </a:p>
        </p:txBody>
      </p:sp>
    </p:spTree>
    <p:extLst>
      <p:ext uri="{BB962C8B-B14F-4D97-AF65-F5344CB8AC3E}">
        <p14:creationId xmlns:p14="http://schemas.microsoft.com/office/powerpoint/2010/main" val="3481812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8B95873-3CC0-4357-A298-B88B75A8A213}" type="datetimeFigureOut">
              <a:rPr lang="lv-LV" smtClean="0"/>
              <a:t>15.12.2020</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BBD2AA7-02D3-4A06-8F9F-50CBD2285B67}" type="slidenum">
              <a:rPr lang="lv-LV" smtClean="0"/>
              <a:t>‹#›</a:t>
            </a:fld>
            <a:endParaRPr lang="lv-LV"/>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5690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B95873-3CC0-4357-A298-B88B75A8A213}" type="datetimeFigureOut">
              <a:rPr lang="lv-LV" smtClean="0"/>
              <a:t>15.12.2020</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BBD2AA7-02D3-4A06-8F9F-50CBD2285B67}" type="slidenum">
              <a:rPr lang="lv-LV" smtClean="0"/>
              <a:t>‹#›</a:t>
            </a:fld>
            <a:endParaRPr lang="lv-LV"/>
          </a:p>
        </p:txBody>
      </p:sp>
    </p:spTree>
    <p:extLst>
      <p:ext uri="{BB962C8B-B14F-4D97-AF65-F5344CB8AC3E}">
        <p14:creationId xmlns:p14="http://schemas.microsoft.com/office/powerpoint/2010/main" val="2387420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B95873-3CC0-4357-A298-B88B75A8A213}" type="datetimeFigureOut">
              <a:rPr lang="lv-LV" smtClean="0"/>
              <a:t>15.12.2020</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BBD2AA7-02D3-4A06-8F9F-50CBD2285B67}" type="slidenum">
              <a:rPr lang="lv-LV" smtClean="0"/>
              <a:t>‹#›</a:t>
            </a:fld>
            <a:endParaRPr lang="lv-LV"/>
          </a:p>
        </p:txBody>
      </p:sp>
    </p:spTree>
    <p:extLst>
      <p:ext uri="{BB962C8B-B14F-4D97-AF65-F5344CB8AC3E}">
        <p14:creationId xmlns:p14="http://schemas.microsoft.com/office/powerpoint/2010/main" val="3986243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Rechteck 1"/>
          <p:cNvSpPr>
            <a:spLocks noChangeArrowheads="1"/>
          </p:cNvSpPr>
          <p:nvPr userDrawn="1"/>
        </p:nvSpPr>
        <p:spPr bwMode="auto">
          <a:xfrm>
            <a:off x="9788855" y="6372225"/>
            <a:ext cx="1861279" cy="369332"/>
          </a:xfrm>
          <a:prstGeom prst="rect">
            <a:avLst/>
          </a:prstGeom>
          <a:noFill/>
          <a:ln w="9525">
            <a:noFill/>
            <a:miter lim="800000"/>
            <a:headEnd/>
            <a:tailEnd/>
          </a:ln>
        </p:spPr>
        <p:txBody>
          <a:bodyPr wrap="none">
            <a:spAutoFit/>
          </a:bodyPr>
          <a:lstStyle/>
          <a:p>
            <a:pPr algn="r" eaLnBrk="1" hangingPunct="1"/>
            <a:r>
              <a:rPr lang="en-GB" sz="1800">
                <a:solidFill>
                  <a:srgbClr val="FF9900"/>
                </a:solidFill>
              </a:rPr>
              <a:t>www.eesi2020.eu</a:t>
            </a:r>
            <a:endParaRPr lang="cs-CZ" sz="1800">
              <a:solidFill>
                <a:srgbClr val="FF9900"/>
              </a:solidFill>
            </a:endParaRPr>
          </a:p>
        </p:txBody>
      </p:sp>
      <p:sp>
        <p:nvSpPr>
          <p:cNvPr id="3" name="Content Placeholder 2"/>
          <p:cNvSpPr>
            <a:spLocks noGrp="1"/>
          </p:cNvSpPr>
          <p:nvPr>
            <p:ph idx="1"/>
          </p:nvPr>
        </p:nvSpPr>
        <p:spPr>
          <a:xfrm>
            <a:off x="609600" y="1556792"/>
            <a:ext cx="10972800" cy="4608512"/>
          </a:xfrm>
        </p:spPr>
        <p:txBody>
          <a:bodyPr/>
          <a:lstStyle>
            <a:lvl1pPr>
              <a:defRPr sz="2600">
                <a:solidFill>
                  <a:srgbClr val="19171C"/>
                </a:solidFill>
              </a:defRPr>
            </a:lvl1pPr>
            <a:lvl2pPr>
              <a:defRPr sz="2400">
                <a:solidFill>
                  <a:srgbClr val="19171C"/>
                </a:solidFill>
              </a:defRPr>
            </a:lvl2pPr>
            <a:lvl3pPr>
              <a:buClr>
                <a:srgbClr val="FF9900"/>
              </a:buClr>
              <a:defRPr sz="2200">
                <a:solidFill>
                  <a:srgbClr val="19171C"/>
                </a:solidFill>
              </a:defRPr>
            </a:lvl3pPr>
            <a:lvl4pPr>
              <a:defRPr sz="1800">
                <a:solidFill>
                  <a:srgbClr val="19171C"/>
                </a:solidFill>
              </a:defRPr>
            </a:lvl4pPr>
            <a:lvl5pPr>
              <a:defRPr>
                <a:solidFill>
                  <a:srgbClr val="19171C"/>
                </a:solidFill>
              </a:defRPr>
            </a:lvl5pPr>
          </a:lstStyle>
          <a:p>
            <a:pPr lvl="0"/>
            <a:r>
              <a:rPr lang="de-DE"/>
              <a:t>Textmasterformat bearbeiten</a:t>
            </a:r>
          </a:p>
          <a:p>
            <a:pPr lvl="1"/>
            <a:r>
              <a:rPr lang="de-DE"/>
              <a:t>Zweite Ebene</a:t>
            </a:r>
          </a:p>
          <a:p>
            <a:pPr lvl="2"/>
            <a:r>
              <a:rPr lang="de-DE"/>
              <a:t>Dritte Ebene</a:t>
            </a:r>
          </a:p>
        </p:txBody>
      </p:sp>
    </p:spTree>
    <p:extLst>
      <p:ext uri="{BB962C8B-B14F-4D97-AF65-F5344CB8AC3E}">
        <p14:creationId xmlns:p14="http://schemas.microsoft.com/office/powerpoint/2010/main" val="3690734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hteck 1"/>
          <p:cNvSpPr>
            <a:spLocks noChangeArrowheads="1"/>
          </p:cNvSpPr>
          <p:nvPr userDrawn="1"/>
        </p:nvSpPr>
        <p:spPr bwMode="auto">
          <a:xfrm>
            <a:off x="9788855" y="6372225"/>
            <a:ext cx="1861279" cy="369332"/>
          </a:xfrm>
          <a:prstGeom prst="rect">
            <a:avLst/>
          </a:prstGeom>
          <a:noFill/>
          <a:ln w="9525">
            <a:noFill/>
            <a:miter lim="800000"/>
            <a:headEnd/>
            <a:tailEnd/>
          </a:ln>
        </p:spPr>
        <p:txBody>
          <a:bodyPr wrap="none">
            <a:spAutoFit/>
          </a:bodyPr>
          <a:lstStyle/>
          <a:p>
            <a:pPr algn="r" eaLnBrk="1" hangingPunct="1"/>
            <a:r>
              <a:rPr lang="en-GB" sz="1800">
                <a:solidFill>
                  <a:srgbClr val="FF9900"/>
                </a:solidFill>
              </a:rPr>
              <a:t>www.eesi2020.eu</a:t>
            </a:r>
            <a:endParaRPr lang="cs-CZ" sz="1800">
              <a:solidFill>
                <a:srgbClr val="FF9900"/>
              </a:solidFill>
            </a:endParaRPr>
          </a:p>
        </p:txBody>
      </p:sp>
      <p:sp>
        <p:nvSpPr>
          <p:cNvPr id="3" name="Content Placeholder 2"/>
          <p:cNvSpPr>
            <a:spLocks noGrp="1"/>
          </p:cNvSpPr>
          <p:nvPr>
            <p:ph idx="1"/>
          </p:nvPr>
        </p:nvSpPr>
        <p:spPr>
          <a:xfrm>
            <a:off x="609600" y="1556792"/>
            <a:ext cx="10972800" cy="4608512"/>
          </a:xfrm>
        </p:spPr>
        <p:txBody>
          <a:bodyPr/>
          <a:lstStyle>
            <a:lvl1pPr>
              <a:defRPr sz="2600">
                <a:solidFill>
                  <a:srgbClr val="19171C"/>
                </a:solidFill>
              </a:defRPr>
            </a:lvl1pPr>
            <a:lvl2pPr>
              <a:defRPr sz="2400">
                <a:solidFill>
                  <a:srgbClr val="19171C"/>
                </a:solidFill>
              </a:defRPr>
            </a:lvl2pPr>
            <a:lvl3pPr>
              <a:buClr>
                <a:srgbClr val="FF9900"/>
              </a:buClr>
              <a:defRPr sz="2200">
                <a:solidFill>
                  <a:srgbClr val="19171C"/>
                </a:solidFill>
              </a:defRPr>
            </a:lvl3pPr>
            <a:lvl4pPr>
              <a:defRPr sz="1800">
                <a:solidFill>
                  <a:srgbClr val="19171C"/>
                </a:solidFill>
              </a:defRPr>
            </a:lvl4pPr>
            <a:lvl5pPr>
              <a:defRPr>
                <a:solidFill>
                  <a:srgbClr val="19171C"/>
                </a:solidFill>
              </a:defRPr>
            </a:lvl5pPr>
          </a:lstStyle>
          <a:p>
            <a:pPr lvl="0"/>
            <a:r>
              <a:rPr lang="de-DE"/>
              <a:t>Textmasterformat bearbeiten</a:t>
            </a:r>
          </a:p>
          <a:p>
            <a:pPr lvl="1"/>
            <a:r>
              <a:rPr lang="de-DE"/>
              <a:t>Zweite Ebene</a:t>
            </a:r>
          </a:p>
          <a:p>
            <a:pPr lvl="2"/>
            <a:r>
              <a:rPr lang="de-DE"/>
              <a:t>Dritte Ebene</a:t>
            </a:r>
          </a:p>
        </p:txBody>
      </p:sp>
    </p:spTree>
    <p:extLst>
      <p:ext uri="{BB962C8B-B14F-4D97-AF65-F5344CB8AC3E}">
        <p14:creationId xmlns:p14="http://schemas.microsoft.com/office/powerpoint/2010/main" val="2453753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hteck 1"/>
          <p:cNvSpPr>
            <a:spLocks noChangeArrowheads="1"/>
          </p:cNvSpPr>
          <p:nvPr userDrawn="1"/>
        </p:nvSpPr>
        <p:spPr bwMode="auto">
          <a:xfrm>
            <a:off x="9788855" y="6372225"/>
            <a:ext cx="1861279" cy="369332"/>
          </a:xfrm>
          <a:prstGeom prst="rect">
            <a:avLst/>
          </a:prstGeom>
          <a:noFill/>
          <a:ln w="9525">
            <a:noFill/>
            <a:miter lim="800000"/>
            <a:headEnd/>
            <a:tailEnd/>
          </a:ln>
        </p:spPr>
        <p:txBody>
          <a:bodyPr wrap="none">
            <a:spAutoFit/>
          </a:bodyPr>
          <a:lstStyle/>
          <a:p>
            <a:pPr algn="r" eaLnBrk="1" hangingPunct="1"/>
            <a:r>
              <a:rPr lang="en-GB" sz="1800">
                <a:solidFill>
                  <a:srgbClr val="FF9900"/>
                </a:solidFill>
              </a:rPr>
              <a:t>www.eesi2020.eu</a:t>
            </a:r>
            <a:endParaRPr lang="cs-CZ" sz="1800">
              <a:solidFill>
                <a:srgbClr val="FF9900"/>
              </a:solidFill>
            </a:endParaRPr>
          </a:p>
        </p:txBody>
      </p:sp>
      <p:sp>
        <p:nvSpPr>
          <p:cNvPr id="3" name="Content Placeholder 2"/>
          <p:cNvSpPr>
            <a:spLocks noGrp="1"/>
          </p:cNvSpPr>
          <p:nvPr>
            <p:ph idx="1"/>
          </p:nvPr>
        </p:nvSpPr>
        <p:spPr>
          <a:xfrm>
            <a:off x="609600" y="1556792"/>
            <a:ext cx="10972800" cy="4608512"/>
          </a:xfrm>
        </p:spPr>
        <p:txBody>
          <a:bodyPr/>
          <a:lstStyle>
            <a:lvl1pPr>
              <a:defRPr sz="2600">
                <a:solidFill>
                  <a:srgbClr val="19171C"/>
                </a:solidFill>
              </a:defRPr>
            </a:lvl1pPr>
            <a:lvl2pPr>
              <a:defRPr sz="2400">
                <a:solidFill>
                  <a:srgbClr val="19171C"/>
                </a:solidFill>
              </a:defRPr>
            </a:lvl2pPr>
            <a:lvl3pPr>
              <a:buClr>
                <a:srgbClr val="FF9900"/>
              </a:buClr>
              <a:defRPr sz="2200">
                <a:solidFill>
                  <a:srgbClr val="19171C"/>
                </a:solidFill>
              </a:defRPr>
            </a:lvl3pPr>
            <a:lvl4pPr>
              <a:defRPr sz="1800">
                <a:solidFill>
                  <a:srgbClr val="19171C"/>
                </a:solidFill>
              </a:defRPr>
            </a:lvl4pPr>
            <a:lvl5pPr>
              <a:defRPr>
                <a:solidFill>
                  <a:srgbClr val="19171C"/>
                </a:solidFill>
              </a:defRPr>
            </a:lvl5pPr>
          </a:lstStyle>
          <a:p>
            <a:pPr lvl="0"/>
            <a:r>
              <a:rPr lang="de-DE"/>
              <a:t>Textmasterformat bearbeiten</a:t>
            </a:r>
          </a:p>
          <a:p>
            <a:pPr lvl="1"/>
            <a:r>
              <a:rPr lang="de-DE"/>
              <a:t>Zweite Ebene</a:t>
            </a:r>
          </a:p>
          <a:p>
            <a:pPr lvl="2"/>
            <a:r>
              <a:rPr lang="de-DE"/>
              <a:t>Dritte Ebene</a:t>
            </a:r>
          </a:p>
        </p:txBody>
      </p:sp>
    </p:spTree>
    <p:extLst>
      <p:ext uri="{BB962C8B-B14F-4D97-AF65-F5344CB8AC3E}">
        <p14:creationId xmlns:p14="http://schemas.microsoft.com/office/powerpoint/2010/main" val="41294752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Rechteck 1"/>
          <p:cNvSpPr>
            <a:spLocks noChangeArrowheads="1"/>
          </p:cNvSpPr>
          <p:nvPr userDrawn="1"/>
        </p:nvSpPr>
        <p:spPr bwMode="auto">
          <a:xfrm>
            <a:off x="9788855" y="6372225"/>
            <a:ext cx="1861279" cy="369332"/>
          </a:xfrm>
          <a:prstGeom prst="rect">
            <a:avLst/>
          </a:prstGeom>
          <a:noFill/>
          <a:ln w="9525">
            <a:noFill/>
            <a:miter lim="800000"/>
            <a:headEnd/>
            <a:tailEnd/>
          </a:ln>
        </p:spPr>
        <p:txBody>
          <a:bodyPr wrap="none">
            <a:spAutoFit/>
          </a:bodyPr>
          <a:lstStyle/>
          <a:p>
            <a:pPr algn="r" eaLnBrk="1" hangingPunct="1"/>
            <a:r>
              <a:rPr lang="en-GB" sz="1800">
                <a:solidFill>
                  <a:srgbClr val="FF9900"/>
                </a:solidFill>
              </a:rPr>
              <a:t>www.eesi2020.eu</a:t>
            </a:r>
            <a:endParaRPr lang="cs-CZ" sz="1800">
              <a:solidFill>
                <a:srgbClr val="FF9900"/>
              </a:solidFill>
            </a:endParaRPr>
          </a:p>
        </p:txBody>
      </p:sp>
      <p:sp>
        <p:nvSpPr>
          <p:cNvPr id="3" name="Content Placeholder 2"/>
          <p:cNvSpPr>
            <a:spLocks noGrp="1"/>
          </p:cNvSpPr>
          <p:nvPr>
            <p:ph idx="1"/>
          </p:nvPr>
        </p:nvSpPr>
        <p:spPr>
          <a:xfrm>
            <a:off x="609600" y="1556792"/>
            <a:ext cx="10972800" cy="4608512"/>
          </a:xfrm>
        </p:spPr>
        <p:txBody>
          <a:bodyPr/>
          <a:lstStyle>
            <a:lvl1pPr>
              <a:defRPr sz="2600">
                <a:solidFill>
                  <a:srgbClr val="19171C"/>
                </a:solidFill>
              </a:defRPr>
            </a:lvl1pPr>
            <a:lvl2pPr>
              <a:defRPr sz="2400">
                <a:solidFill>
                  <a:srgbClr val="19171C"/>
                </a:solidFill>
              </a:defRPr>
            </a:lvl2pPr>
            <a:lvl3pPr>
              <a:buClr>
                <a:srgbClr val="FF9900"/>
              </a:buClr>
              <a:defRPr sz="2200">
                <a:solidFill>
                  <a:srgbClr val="19171C"/>
                </a:solidFill>
              </a:defRPr>
            </a:lvl3pPr>
            <a:lvl4pPr>
              <a:defRPr sz="1800">
                <a:solidFill>
                  <a:srgbClr val="19171C"/>
                </a:solidFill>
              </a:defRPr>
            </a:lvl4pPr>
            <a:lvl5pPr>
              <a:defRPr>
                <a:solidFill>
                  <a:srgbClr val="19171C"/>
                </a:solidFill>
              </a:defRPr>
            </a:lvl5pPr>
          </a:lstStyle>
          <a:p>
            <a:pPr lvl="0"/>
            <a:r>
              <a:rPr lang="de-DE"/>
              <a:t>Textmasterformat bearbeiten</a:t>
            </a:r>
          </a:p>
          <a:p>
            <a:pPr lvl="1"/>
            <a:r>
              <a:rPr lang="de-DE"/>
              <a:t>Zweite Ebene</a:t>
            </a:r>
          </a:p>
          <a:p>
            <a:pPr lvl="2"/>
            <a:r>
              <a:rPr lang="de-DE"/>
              <a:t>Dritte Ebene</a:t>
            </a:r>
          </a:p>
        </p:txBody>
      </p:sp>
    </p:spTree>
    <p:extLst>
      <p:ext uri="{BB962C8B-B14F-4D97-AF65-F5344CB8AC3E}">
        <p14:creationId xmlns:p14="http://schemas.microsoft.com/office/powerpoint/2010/main" val="25405406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4" name="Rechteck 1"/>
          <p:cNvSpPr>
            <a:spLocks noChangeArrowheads="1"/>
          </p:cNvSpPr>
          <p:nvPr userDrawn="1"/>
        </p:nvSpPr>
        <p:spPr bwMode="auto">
          <a:xfrm>
            <a:off x="9788855" y="6372225"/>
            <a:ext cx="1861279" cy="369332"/>
          </a:xfrm>
          <a:prstGeom prst="rect">
            <a:avLst/>
          </a:prstGeom>
          <a:noFill/>
          <a:ln w="9525">
            <a:noFill/>
            <a:miter lim="800000"/>
            <a:headEnd/>
            <a:tailEnd/>
          </a:ln>
        </p:spPr>
        <p:txBody>
          <a:bodyPr wrap="none">
            <a:spAutoFit/>
          </a:bodyPr>
          <a:lstStyle/>
          <a:p>
            <a:pPr algn="r" eaLnBrk="1" hangingPunct="1"/>
            <a:r>
              <a:rPr lang="en-GB" sz="1800">
                <a:solidFill>
                  <a:srgbClr val="FF9900"/>
                </a:solidFill>
              </a:rPr>
              <a:t>www.eesi2020.eu</a:t>
            </a:r>
            <a:endParaRPr lang="cs-CZ" sz="1800">
              <a:solidFill>
                <a:srgbClr val="FF9900"/>
              </a:solidFill>
            </a:endParaRPr>
          </a:p>
        </p:txBody>
      </p:sp>
      <p:sp>
        <p:nvSpPr>
          <p:cNvPr id="3" name="Content Placeholder 2"/>
          <p:cNvSpPr>
            <a:spLocks noGrp="1"/>
          </p:cNvSpPr>
          <p:nvPr>
            <p:ph idx="1"/>
          </p:nvPr>
        </p:nvSpPr>
        <p:spPr>
          <a:xfrm>
            <a:off x="609600" y="1556792"/>
            <a:ext cx="10972800" cy="4608512"/>
          </a:xfrm>
        </p:spPr>
        <p:txBody>
          <a:bodyPr/>
          <a:lstStyle>
            <a:lvl1pPr>
              <a:defRPr sz="2600">
                <a:solidFill>
                  <a:srgbClr val="19171C"/>
                </a:solidFill>
              </a:defRPr>
            </a:lvl1pPr>
            <a:lvl2pPr>
              <a:defRPr sz="2400">
                <a:solidFill>
                  <a:srgbClr val="19171C"/>
                </a:solidFill>
              </a:defRPr>
            </a:lvl2pPr>
            <a:lvl3pPr>
              <a:buClr>
                <a:srgbClr val="FF9900"/>
              </a:buClr>
              <a:defRPr sz="2200">
                <a:solidFill>
                  <a:srgbClr val="19171C"/>
                </a:solidFill>
              </a:defRPr>
            </a:lvl3pPr>
            <a:lvl4pPr>
              <a:defRPr sz="1800">
                <a:solidFill>
                  <a:srgbClr val="19171C"/>
                </a:solidFill>
              </a:defRPr>
            </a:lvl4pPr>
            <a:lvl5pPr>
              <a:defRPr>
                <a:solidFill>
                  <a:srgbClr val="19171C"/>
                </a:solidFill>
              </a:defRPr>
            </a:lvl5pPr>
          </a:lstStyle>
          <a:p>
            <a:pPr lvl="0"/>
            <a:r>
              <a:rPr lang="de-DE"/>
              <a:t>Textmasterformat bearbeiten</a:t>
            </a:r>
          </a:p>
          <a:p>
            <a:pPr lvl="1"/>
            <a:r>
              <a:rPr lang="de-DE"/>
              <a:t>Zweite Ebene</a:t>
            </a:r>
          </a:p>
          <a:p>
            <a:pPr lvl="2"/>
            <a:r>
              <a:rPr lang="de-DE"/>
              <a:t>Dritte Ebene</a:t>
            </a:r>
          </a:p>
        </p:txBody>
      </p:sp>
    </p:spTree>
    <p:extLst>
      <p:ext uri="{BB962C8B-B14F-4D97-AF65-F5344CB8AC3E}">
        <p14:creationId xmlns:p14="http://schemas.microsoft.com/office/powerpoint/2010/main" val="16574768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4" name="Rechteck 1"/>
          <p:cNvSpPr>
            <a:spLocks noChangeArrowheads="1"/>
          </p:cNvSpPr>
          <p:nvPr userDrawn="1"/>
        </p:nvSpPr>
        <p:spPr bwMode="auto">
          <a:xfrm>
            <a:off x="9788855" y="6372225"/>
            <a:ext cx="1861279" cy="369332"/>
          </a:xfrm>
          <a:prstGeom prst="rect">
            <a:avLst/>
          </a:prstGeom>
          <a:noFill/>
          <a:ln w="9525">
            <a:noFill/>
            <a:miter lim="800000"/>
            <a:headEnd/>
            <a:tailEnd/>
          </a:ln>
        </p:spPr>
        <p:txBody>
          <a:bodyPr wrap="none">
            <a:spAutoFit/>
          </a:bodyPr>
          <a:lstStyle/>
          <a:p>
            <a:pPr algn="r" eaLnBrk="1" hangingPunct="1"/>
            <a:r>
              <a:rPr lang="en-GB" sz="1800">
                <a:solidFill>
                  <a:srgbClr val="FF9900"/>
                </a:solidFill>
              </a:rPr>
              <a:t>www.eesi2020.eu</a:t>
            </a:r>
            <a:endParaRPr lang="cs-CZ" sz="1800">
              <a:solidFill>
                <a:srgbClr val="FF9900"/>
              </a:solidFill>
            </a:endParaRPr>
          </a:p>
        </p:txBody>
      </p:sp>
      <p:sp>
        <p:nvSpPr>
          <p:cNvPr id="3" name="Content Placeholder 2"/>
          <p:cNvSpPr>
            <a:spLocks noGrp="1"/>
          </p:cNvSpPr>
          <p:nvPr>
            <p:ph idx="1"/>
          </p:nvPr>
        </p:nvSpPr>
        <p:spPr>
          <a:xfrm>
            <a:off x="609600" y="1556792"/>
            <a:ext cx="10972800" cy="4608512"/>
          </a:xfrm>
        </p:spPr>
        <p:txBody>
          <a:bodyPr/>
          <a:lstStyle>
            <a:lvl1pPr>
              <a:defRPr sz="2600">
                <a:solidFill>
                  <a:srgbClr val="19171C"/>
                </a:solidFill>
              </a:defRPr>
            </a:lvl1pPr>
            <a:lvl2pPr>
              <a:defRPr sz="2400">
                <a:solidFill>
                  <a:srgbClr val="19171C"/>
                </a:solidFill>
              </a:defRPr>
            </a:lvl2pPr>
            <a:lvl3pPr>
              <a:buClr>
                <a:srgbClr val="FF9900"/>
              </a:buClr>
              <a:defRPr sz="2200">
                <a:solidFill>
                  <a:srgbClr val="19171C"/>
                </a:solidFill>
              </a:defRPr>
            </a:lvl3pPr>
            <a:lvl4pPr>
              <a:defRPr sz="1800">
                <a:solidFill>
                  <a:srgbClr val="19171C"/>
                </a:solidFill>
              </a:defRPr>
            </a:lvl4pPr>
            <a:lvl5pPr>
              <a:defRPr>
                <a:solidFill>
                  <a:srgbClr val="19171C"/>
                </a:solidFill>
              </a:defRPr>
            </a:lvl5pPr>
          </a:lstStyle>
          <a:p>
            <a:pPr lvl="0"/>
            <a:r>
              <a:rPr lang="de-DE"/>
              <a:t>Textmasterformat bearbeiten</a:t>
            </a:r>
          </a:p>
          <a:p>
            <a:pPr lvl="1"/>
            <a:r>
              <a:rPr lang="de-DE"/>
              <a:t>Zweite Ebene</a:t>
            </a:r>
          </a:p>
          <a:p>
            <a:pPr lvl="2"/>
            <a:r>
              <a:rPr lang="de-DE"/>
              <a:t>Dritte Ebene</a:t>
            </a:r>
          </a:p>
        </p:txBody>
      </p:sp>
    </p:spTree>
    <p:extLst>
      <p:ext uri="{BB962C8B-B14F-4D97-AF65-F5344CB8AC3E}">
        <p14:creationId xmlns:p14="http://schemas.microsoft.com/office/powerpoint/2010/main" val="2495595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B95873-3CC0-4357-A298-B88B75A8A213}" type="datetimeFigureOut">
              <a:rPr lang="lv-LV" smtClean="0"/>
              <a:t>15.12.2020</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BBD2AA7-02D3-4A06-8F9F-50CBD2285B67}" type="slidenum">
              <a:rPr lang="lv-LV" smtClean="0"/>
              <a:t>‹#›</a:t>
            </a:fld>
            <a:endParaRPr lang="lv-LV"/>
          </a:p>
        </p:txBody>
      </p:sp>
    </p:spTree>
    <p:extLst>
      <p:ext uri="{BB962C8B-B14F-4D97-AF65-F5344CB8AC3E}">
        <p14:creationId xmlns:p14="http://schemas.microsoft.com/office/powerpoint/2010/main" val="2383708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B95873-3CC0-4357-A298-B88B75A8A213}" type="datetimeFigureOut">
              <a:rPr lang="lv-LV" smtClean="0"/>
              <a:t>15.12.2020</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BBD2AA7-02D3-4A06-8F9F-50CBD2285B67}" type="slidenum">
              <a:rPr lang="lv-LV" smtClean="0"/>
              <a:t>‹#›</a:t>
            </a:fld>
            <a:endParaRPr lang="lv-LV"/>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104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8B95873-3CC0-4357-A298-B88B75A8A213}" type="datetimeFigureOut">
              <a:rPr lang="lv-LV" smtClean="0"/>
              <a:t>15.12.2020</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1BBD2AA7-02D3-4A06-8F9F-50CBD2285B67}" type="slidenum">
              <a:rPr lang="lv-LV" smtClean="0"/>
              <a:t>‹#›</a:t>
            </a:fld>
            <a:endParaRPr lang="lv-LV"/>
          </a:p>
        </p:txBody>
      </p:sp>
    </p:spTree>
    <p:extLst>
      <p:ext uri="{BB962C8B-B14F-4D97-AF65-F5344CB8AC3E}">
        <p14:creationId xmlns:p14="http://schemas.microsoft.com/office/powerpoint/2010/main" val="2494227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8B95873-3CC0-4357-A298-B88B75A8A213}" type="datetimeFigureOut">
              <a:rPr lang="lv-LV" smtClean="0"/>
              <a:t>15.12.2020</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1BBD2AA7-02D3-4A06-8F9F-50CBD2285B67}" type="slidenum">
              <a:rPr lang="lv-LV" smtClean="0"/>
              <a:t>‹#›</a:t>
            </a:fld>
            <a:endParaRPr lang="lv-LV"/>
          </a:p>
        </p:txBody>
      </p:sp>
    </p:spTree>
    <p:extLst>
      <p:ext uri="{BB962C8B-B14F-4D97-AF65-F5344CB8AC3E}">
        <p14:creationId xmlns:p14="http://schemas.microsoft.com/office/powerpoint/2010/main" val="2418171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8B95873-3CC0-4357-A298-B88B75A8A213}" type="datetimeFigureOut">
              <a:rPr lang="lv-LV" smtClean="0"/>
              <a:t>15.12.2020</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1BBD2AA7-02D3-4A06-8F9F-50CBD2285B67}" type="slidenum">
              <a:rPr lang="lv-LV" smtClean="0"/>
              <a:t>‹#›</a:t>
            </a:fld>
            <a:endParaRPr lang="lv-LV"/>
          </a:p>
        </p:txBody>
      </p:sp>
    </p:spTree>
    <p:extLst>
      <p:ext uri="{BB962C8B-B14F-4D97-AF65-F5344CB8AC3E}">
        <p14:creationId xmlns:p14="http://schemas.microsoft.com/office/powerpoint/2010/main" val="3969204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8B95873-3CC0-4357-A298-B88B75A8A213}" type="datetimeFigureOut">
              <a:rPr lang="lv-LV" smtClean="0"/>
              <a:t>15.12.2020</a:t>
            </a:fld>
            <a:endParaRPr lang="lv-LV"/>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lv-LV"/>
          </a:p>
        </p:txBody>
      </p:sp>
      <p:sp>
        <p:nvSpPr>
          <p:cNvPr id="9" name="Slide Number Placeholder 8"/>
          <p:cNvSpPr>
            <a:spLocks noGrp="1"/>
          </p:cNvSpPr>
          <p:nvPr>
            <p:ph type="sldNum" sz="quarter" idx="12"/>
          </p:nvPr>
        </p:nvSpPr>
        <p:spPr/>
        <p:txBody>
          <a:bodyPr/>
          <a:lstStyle/>
          <a:p>
            <a:fld id="{1BBD2AA7-02D3-4A06-8F9F-50CBD2285B67}" type="slidenum">
              <a:rPr lang="lv-LV" smtClean="0"/>
              <a:t>‹#›</a:t>
            </a:fld>
            <a:endParaRPr lang="lv-LV"/>
          </a:p>
        </p:txBody>
      </p:sp>
    </p:spTree>
    <p:extLst>
      <p:ext uri="{BB962C8B-B14F-4D97-AF65-F5344CB8AC3E}">
        <p14:creationId xmlns:p14="http://schemas.microsoft.com/office/powerpoint/2010/main" val="2084543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8B95873-3CC0-4357-A298-B88B75A8A213}" type="datetimeFigureOut">
              <a:rPr lang="lv-LV" smtClean="0"/>
              <a:t>15.12.2020</a:t>
            </a:fld>
            <a:endParaRPr lang="lv-LV"/>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lv-LV"/>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BBD2AA7-02D3-4A06-8F9F-50CBD2285B67}" type="slidenum">
              <a:rPr lang="lv-LV" smtClean="0"/>
              <a:t>‹#›</a:t>
            </a:fld>
            <a:endParaRPr lang="lv-LV"/>
          </a:p>
        </p:txBody>
      </p:sp>
    </p:spTree>
    <p:extLst>
      <p:ext uri="{BB962C8B-B14F-4D97-AF65-F5344CB8AC3E}">
        <p14:creationId xmlns:p14="http://schemas.microsoft.com/office/powerpoint/2010/main" val="878509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8B95873-3CC0-4357-A298-B88B75A8A213}" type="datetimeFigureOut">
              <a:rPr lang="lv-LV" smtClean="0"/>
              <a:t>15.12.2020</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1BBD2AA7-02D3-4A06-8F9F-50CBD2285B67}" type="slidenum">
              <a:rPr lang="lv-LV" smtClean="0"/>
              <a:t>‹#›</a:t>
            </a:fld>
            <a:endParaRPr lang="lv-LV"/>
          </a:p>
        </p:txBody>
      </p:sp>
    </p:spTree>
    <p:extLst>
      <p:ext uri="{BB962C8B-B14F-4D97-AF65-F5344CB8AC3E}">
        <p14:creationId xmlns:p14="http://schemas.microsoft.com/office/powerpoint/2010/main" val="4259131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8B95873-3CC0-4357-A298-B88B75A8A213}" type="datetimeFigureOut">
              <a:rPr lang="lv-LV" smtClean="0"/>
              <a:t>15.12.2020</a:t>
            </a:fld>
            <a:endParaRPr lang="lv-LV"/>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lv-LV"/>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BBD2AA7-02D3-4A06-8F9F-50CBD2285B67}" type="slidenum">
              <a:rPr lang="lv-LV" smtClean="0"/>
              <a:t>‹#›</a:t>
            </a:fld>
            <a:endParaRPr lang="lv-LV"/>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4347509"/>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9" r:id="rId12"/>
    <p:sldLayoutId id="2147483821" r:id="rId13"/>
    <p:sldLayoutId id="2147483822" r:id="rId14"/>
    <p:sldLayoutId id="2147483823" r:id="rId15"/>
    <p:sldLayoutId id="2147483824" r:id="rId16"/>
    <p:sldLayoutId id="2147483825" r:id="rId17"/>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hyperlink" Target="http://www.innlandetfylke.no/E4B" TargetMode="External"/><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 Id="rId9"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6.jpg"/><Relationship Id="rId4" Type="http://schemas.openxmlformats.org/officeDocument/2006/relationships/image" Target="../media/image5.jp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6.jp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6.jpg"/><Relationship Id="rId4" Type="http://schemas.openxmlformats.org/officeDocument/2006/relationships/image" Target="../media/image5.jp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19.JPG"/><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21.JPG"/></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5.jpg"/></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24.jpe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5.jpg"/></Relationships>
</file>

<file path=ppt/slides/_rels/slide2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5.jpg"/></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5.jpg"/><Relationship Id="rId4" Type="http://schemas.openxmlformats.org/officeDocument/2006/relationships/image" Target="../media/image26.emf"/></Relationships>
</file>

<file path=ppt/slides/_rels/slide2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31.jpe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5.jpg"/><Relationship Id="rId4" Type="http://schemas.openxmlformats.org/officeDocument/2006/relationships/image" Target="../media/image26.emf"/></Relationships>
</file>

<file path=ppt/slides/_rels/slide3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wsp.com/nb-NO" TargetMode="External"/><Relationship Id="rId7" Type="http://schemas.openxmlformats.org/officeDocument/2006/relationships/image" Target="../media/image6.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hyperlink" Target="http://www.linkon.no/" TargetMode="External"/><Relationship Id="rId4" Type="http://schemas.openxmlformats.org/officeDocument/2006/relationships/hyperlink" Target="https://www.caverion.no/"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3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6.jpg"/></Relationships>
</file>

<file path=ppt/slides/_rels/slide3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jpg"/></Relationships>
</file>

<file path=ppt/slides/_rels/slide4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jp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4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37.JPG"/></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6.jpg"/></Relationships>
</file>

<file path=ppt/slides/_rels/slide5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comments" Target="../comments/comment3.xml"/><Relationship Id="rId4" Type="http://schemas.openxmlformats.org/officeDocument/2006/relationships/image" Target="../media/image6.jpg"/></Relationships>
</file>

<file path=ppt/slides/_rels/slide56.xml.rels><?xml version="1.0" encoding="UTF-8" standalone="yes"?>
<Relationships xmlns="http://schemas.openxmlformats.org/package/2006/relationships"><Relationship Id="rId3" Type="http://schemas.openxmlformats.org/officeDocument/2006/relationships/hyperlink" Target="https://www.linkon.no/kvalifiserte-epc-fasilitatorer"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5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6.jpg"/></Relationships>
</file>

<file path=ppt/slides/_rels/slide5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6.jpg"/></Relationships>
</file>

<file path=ppt/slides/_rels/slide6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6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6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g"/><Relationship Id="rId7" Type="http://schemas.openxmlformats.org/officeDocument/2006/relationships/diagramColors" Target="../diagrams/colors1.xm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6.jpg"/></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hyperlink" Target="http://www.innlandetfylke.no/E4B" TargetMode="External"/><Relationship Id="rId7" Type="http://schemas.openxmlformats.org/officeDocument/2006/relationships/image" Target="../media/image51.JP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6.jpg"/><Relationship Id="rId4" Type="http://schemas.openxmlformats.org/officeDocument/2006/relationships/image" Target="../media/image5.jpg"/></Relationships>
</file>

<file path=ppt/slides/_rels/slide6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6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6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55.JPG"/><Relationship Id="rId5" Type="http://schemas.openxmlformats.org/officeDocument/2006/relationships/image" Target="../media/image6.jpg"/><Relationship Id="rId4" Type="http://schemas.openxmlformats.org/officeDocument/2006/relationships/image" Target="../media/image54.JPG"/></Relationships>
</file>

<file path=ppt/slides/_rels/slide6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56.JPG"/><Relationship Id="rId4" Type="http://schemas.openxmlformats.org/officeDocument/2006/relationships/image" Target="../media/image6.jpg"/></Relationships>
</file>

<file path=ppt/slides/_rels/slide6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57.JP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7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7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7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7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jpg"/></Relationships>
</file>

<file path=ppt/slides/_rels/slide7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5.jp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9.jpeg"/><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ACFA2-B299-44A3-973A-BC4047AD2567}"/>
              </a:ext>
            </a:extLst>
          </p:cNvPr>
          <p:cNvSpPr>
            <a:spLocks noGrp="1"/>
          </p:cNvSpPr>
          <p:nvPr>
            <p:ph type="ctrTitle" idx="4294967295"/>
          </p:nvPr>
        </p:nvSpPr>
        <p:spPr>
          <a:xfrm>
            <a:off x="1766542" y="1450974"/>
            <a:ext cx="8772870" cy="2166700"/>
          </a:xfrm>
        </p:spPr>
        <p:txBody>
          <a:bodyPr>
            <a:normAutofit fontScale="90000"/>
          </a:bodyPr>
          <a:lstStyle/>
          <a:p>
            <a:pPr algn="ctr"/>
            <a:r>
              <a:rPr lang="nb-NO" sz="6600" b="1" dirty="0">
                <a:latin typeface="+mn-lt"/>
              </a:rPr>
              <a:t>EPC PRESENTASJON</a:t>
            </a:r>
            <a:br>
              <a:rPr lang="nb-NO" sz="6600" b="1" dirty="0">
                <a:latin typeface="+mn-lt"/>
              </a:rPr>
            </a:br>
            <a:r>
              <a:rPr lang="nb-NO" sz="3600" b="1" dirty="0">
                <a:solidFill>
                  <a:schemeClr val="accent2">
                    <a:lumMod val="75000"/>
                  </a:schemeClr>
                </a:solidFill>
                <a:latin typeface="+mn-lt"/>
              </a:rPr>
              <a:t>Ny gjennomføringsmodell for EPC </a:t>
            </a:r>
            <a:br>
              <a:rPr lang="nb-NO" sz="3600" b="1" dirty="0">
                <a:solidFill>
                  <a:schemeClr val="accent2">
                    <a:lumMod val="75000"/>
                  </a:schemeClr>
                </a:solidFill>
                <a:latin typeface="+mn-lt"/>
              </a:rPr>
            </a:br>
            <a:r>
              <a:rPr lang="nb-NO" sz="3600" b="1" dirty="0">
                <a:solidFill>
                  <a:schemeClr val="accent2">
                    <a:lumMod val="75000"/>
                  </a:schemeClr>
                </a:solidFill>
                <a:latin typeface="+mn-lt"/>
              </a:rPr>
              <a:t>og </a:t>
            </a:r>
            <a:br>
              <a:rPr lang="nb-NO" sz="3600" b="1" dirty="0">
                <a:solidFill>
                  <a:schemeClr val="accent2">
                    <a:lumMod val="75000"/>
                  </a:schemeClr>
                </a:solidFill>
                <a:latin typeface="+mn-lt"/>
              </a:rPr>
            </a:br>
            <a:r>
              <a:rPr lang="nb-NO" sz="3600" b="1" dirty="0">
                <a:solidFill>
                  <a:schemeClr val="accent2">
                    <a:lumMod val="75000"/>
                  </a:schemeClr>
                </a:solidFill>
                <a:latin typeface="+mn-lt"/>
              </a:rPr>
              <a:t>Verktøy for oppstart av EPC-prosjekter</a:t>
            </a:r>
          </a:p>
        </p:txBody>
      </p:sp>
      <p:sp>
        <p:nvSpPr>
          <p:cNvPr id="3" name="Subtitle 2">
            <a:extLst>
              <a:ext uri="{FF2B5EF4-FFF2-40B4-BE49-F238E27FC236}">
                <a16:creationId xmlns:a16="http://schemas.microsoft.com/office/drawing/2014/main" id="{491EBC14-BCB4-4E09-A71E-D7E511457D19}"/>
              </a:ext>
            </a:extLst>
          </p:cNvPr>
          <p:cNvSpPr>
            <a:spLocks noGrp="1"/>
          </p:cNvSpPr>
          <p:nvPr>
            <p:ph type="subTitle" idx="4294967295"/>
          </p:nvPr>
        </p:nvSpPr>
        <p:spPr>
          <a:xfrm>
            <a:off x="297404" y="4279900"/>
            <a:ext cx="10242008" cy="2081989"/>
          </a:xfrm>
        </p:spPr>
        <p:txBody>
          <a:bodyPr>
            <a:noAutofit/>
          </a:bodyPr>
          <a:lstStyle/>
          <a:p>
            <a:pPr>
              <a:spcBef>
                <a:spcPts val="600"/>
              </a:spcBef>
            </a:pPr>
            <a:r>
              <a:rPr lang="nb-NO" sz="2800" cap="none" dirty="0">
                <a:solidFill>
                  <a:schemeClr val="tx1"/>
                </a:solidFill>
                <a:latin typeface="+mn-lt"/>
              </a:rPr>
              <a:t>Liv R. Lindseth </a:t>
            </a:r>
          </a:p>
          <a:p>
            <a:pPr>
              <a:spcBef>
                <a:spcPts val="600"/>
              </a:spcBef>
            </a:pPr>
            <a:r>
              <a:rPr lang="nb-NO" sz="2800" dirty="0">
                <a:solidFill>
                  <a:schemeClr val="tx1"/>
                </a:solidFill>
                <a:latin typeface="+mn-lt"/>
              </a:rPr>
              <a:t>På oppdrag for </a:t>
            </a:r>
            <a:r>
              <a:rPr lang="nb-NO" sz="2800" cap="none" dirty="0">
                <a:solidFill>
                  <a:schemeClr val="tx1"/>
                </a:solidFill>
                <a:latin typeface="+mn-lt"/>
              </a:rPr>
              <a:t>Innlandet fylkeskommune </a:t>
            </a:r>
          </a:p>
          <a:p>
            <a:pPr>
              <a:spcBef>
                <a:spcPts val="600"/>
              </a:spcBef>
            </a:pPr>
            <a:r>
              <a:rPr lang="nb-NO" sz="2800" dirty="0">
                <a:solidFill>
                  <a:schemeClr val="tx1"/>
                </a:solidFill>
                <a:latin typeface="+mn-lt"/>
                <a:hlinkClick r:id="rId3"/>
              </a:rPr>
              <a:t>www.innlandetfylke.no/E4B</a:t>
            </a:r>
            <a:r>
              <a:rPr lang="nb-NO" sz="2800" dirty="0">
                <a:solidFill>
                  <a:schemeClr val="tx1"/>
                </a:solidFill>
                <a:latin typeface="+mn-lt"/>
              </a:rPr>
              <a:t> </a:t>
            </a:r>
            <a:endParaRPr lang="nb-NO" sz="2800" cap="none" noProof="0" dirty="0">
              <a:solidFill>
                <a:schemeClr val="tx1"/>
              </a:solidFill>
              <a:latin typeface="+mn-lt"/>
            </a:endParaRPr>
          </a:p>
          <a:p>
            <a:pPr>
              <a:spcBef>
                <a:spcPts val="600"/>
              </a:spcBef>
            </a:pPr>
            <a:r>
              <a:rPr lang="nb-NO" sz="2800" cap="none" dirty="0">
                <a:solidFill>
                  <a:schemeClr val="tx1"/>
                </a:solidFill>
                <a:latin typeface="+mn-lt"/>
              </a:rPr>
              <a:t>Oktober 2020</a:t>
            </a:r>
          </a:p>
        </p:txBody>
      </p:sp>
      <p:sp>
        <p:nvSpPr>
          <p:cNvPr id="4" name="Rectangle 3">
            <a:extLst>
              <a:ext uri="{FF2B5EF4-FFF2-40B4-BE49-F238E27FC236}">
                <a16:creationId xmlns:a16="http://schemas.microsoft.com/office/drawing/2014/main" id="{41AF76F9-13C3-415C-AB94-45C2EE5CB126}"/>
              </a:ext>
            </a:extLst>
          </p:cNvPr>
          <p:cNvSpPr/>
          <p:nvPr/>
        </p:nvSpPr>
        <p:spPr>
          <a:xfrm>
            <a:off x="5438055" y="308637"/>
            <a:ext cx="4301563" cy="739113"/>
          </a:xfrm>
          <a:prstGeom prst="rect">
            <a:avLst/>
          </a:prstGeom>
        </p:spPr>
        <p:txBody>
          <a:bodyPr wrap="square">
            <a:spAutoFit/>
          </a:bodyPr>
          <a:lstStyle/>
          <a:p>
            <a:pPr>
              <a:lnSpc>
                <a:spcPct val="119000"/>
              </a:lnSpc>
              <a:spcAft>
                <a:spcPts val="600"/>
              </a:spcAft>
            </a:pPr>
            <a:r>
              <a:rPr lang="en-US" sz="3800" b="1" kern="1400" dirty="0">
                <a:ln>
                  <a:noFill/>
                </a:ln>
                <a:solidFill>
                  <a:srgbClr val="92D050"/>
                </a:solidFill>
                <a:effectLst>
                  <a:reflection blurRad="63500" stA="60000" endA="1000" endPos="28000" dist="12700" dir="5400000" sy="-100000" algn="bl"/>
                </a:effectLst>
                <a:latin typeface="Corbel" panose="020B0503020204020204" pitchFamily="34" charset="0"/>
              </a:rPr>
              <a:t>EFFECT</a:t>
            </a:r>
            <a:r>
              <a:rPr lang="en-US" sz="3800" b="1" kern="1400" dirty="0">
                <a:ln>
                  <a:noFill/>
                </a:ln>
                <a:solidFill>
                  <a:srgbClr val="008000"/>
                </a:solidFill>
                <a:effectLst>
                  <a:reflection blurRad="63500" stA="60000" endA="1000" endPos="28000" dist="12700" dir="5400000" sy="-100000" algn="bl"/>
                </a:effectLst>
                <a:latin typeface="Arial" panose="020B0604020202020204" pitchFamily="34" charset="0"/>
              </a:rPr>
              <a:t>4</a:t>
            </a:r>
            <a:r>
              <a:rPr lang="en-US" sz="3800" b="1" kern="1400" dirty="0">
                <a:ln>
                  <a:noFill/>
                </a:ln>
                <a:solidFill>
                  <a:srgbClr val="000000"/>
                </a:solidFill>
                <a:effectLst>
                  <a:reflection blurRad="63500" stA="60000" endA="1000" endPos="28000" dist="12700" dir="5400000" sy="-100000" algn="bl"/>
                </a:effectLst>
                <a:latin typeface="Corbel" panose="020B0503020204020204" pitchFamily="34" charset="0"/>
              </a:rPr>
              <a:t>buildings</a:t>
            </a:r>
            <a:endParaRPr lang="en-US" sz="3800" kern="1400" dirty="0">
              <a:ln>
                <a:noFill/>
              </a:ln>
              <a:solidFill>
                <a:srgbClr val="000000"/>
              </a:solidFill>
              <a:effectLst/>
              <a:latin typeface="Calibri" panose="020F0502020204030204" pitchFamily="34" charset="0"/>
            </a:endParaRPr>
          </a:p>
        </p:txBody>
      </p:sp>
      <p:pic>
        <p:nvPicPr>
          <p:cNvPr id="7" name="Picture 6">
            <a:extLst>
              <a:ext uri="{FF2B5EF4-FFF2-40B4-BE49-F238E27FC236}">
                <a16:creationId xmlns:a16="http://schemas.microsoft.com/office/drawing/2014/main" id="{94856800-38EE-4AB7-9B6A-A1857706E0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403" y="168147"/>
            <a:ext cx="4134662" cy="1116359"/>
          </a:xfrm>
          <a:prstGeom prst="rect">
            <a:avLst/>
          </a:prstGeom>
        </p:spPr>
      </p:pic>
      <p:pic>
        <p:nvPicPr>
          <p:cNvPr id="10" name="Picture 9">
            <a:extLst>
              <a:ext uri="{FF2B5EF4-FFF2-40B4-BE49-F238E27FC236}">
                <a16:creationId xmlns:a16="http://schemas.microsoft.com/office/drawing/2014/main" id="{DDE6C897-3AA7-4488-97C2-287116778262}"/>
              </a:ext>
            </a:extLst>
          </p:cNvPr>
          <p:cNvPicPr>
            <a:picLocks noChangeAspect="1"/>
          </p:cNvPicPr>
          <p:nvPr/>
        </p:nvPicPr>
        <p:blipFill>
          <a:blip r:embed="rId5"/>
          <a:stretch>
            <a:fillRect/>
          </a:stretch>
        </p:blipFill>
        <p:spPr>
          <a:xfrm>
            <a:off x="4504014" y="308637"/>
            <a:ext cx="739114" cy="739114"/>
          </a:xfrm>
          <a:prstGeom prst="rect">
            <a:avLst/>
          </a:prstGeom>
        </p:spPr>
      </p:pic>
      <p:pic>
        <p:nvPicPr>
          <p:cNvPr id="6" name="Picture 5" descr="A close up of a sign&#10;&#10;Description automatically generated">
            <a:extLst>
              <a:ext uri="{FF2B5EF4-FFF2-40B4-BE49-F238E27FC236}">
                <a16:creationId xmlns:a16="http://schemas.microsoft.com/office/drawing/2014/main" id="{5CC932B7-A5F7-4340-B27B-E95343DCC9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8191" y="3380918"/>
            <a:ext cx="2737980" cy="2737980"/>
          </a:xfrm>
          <a:prstGeom prst="rect">
            <a:avLst/>
          </a:prstGeom>
        </p:spPr>
      </p:pic>
      <p:pic>
        <p:nvPicPr>
          <p:cNvPr id="9" name="Picture 8">
            <a:extLst>
              <a:ext uri="{FF2B5EF4-FFF2-40B4-BE49-F238E27FC236}">
                <a16:creationId xmlns:a16="http://schemas.microsoft.com/office/drawing/2014/main" id="{DA8A02DD-7980-44B9-9FF5-2D1A0B09444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97403" y="1629861"/>
            <a:ext cx="1469139" cy="1469139"/>
          </a:xfrm>
          <a:prstGeom prst="rect">
            <a:avLst/>
          </a:prstGeom>
        </p:spPr>
      </p:pic>
      <p:pic>
        <p:nvPicPr>
          <p:cNvPr id="11" name="Grafikk 5">
            <a:extLst>
              <a:ext uri="{FF2B5EF4-FFF2-40B4-BE49-F238E27FC236}">
                <a16:creationId xmlns:a16="http://schemas.microsoft.com/office/drawing/2014/main" id="{ED91BB8C-698D-4E12-A2B4-A0F02EEC1BD5}"/>
              </a:ext>
            </a:extLst>
          </p:cNvPr>
          <p:cNvPicPr>
            <a:picLocks noChangeAspect="1"/>
          </p:cNvPicPr>
          <p:nvPr/>
        </p:nvPicPr>
        <p:blipFill>
          <a:blip r:embed="rId8">
            <a:extLst>
              <a:ext uri="{28A0092B-C50C-407E-A947-70E740481C1C}">
                <a14:useLocalDpi xmlns:a14="http://schemas.microsoft.com/office/drawing/2010/main" val="0"/>
              </a:ext>
            </a:extLst>
          </a:blip>
          <a:stretch/>
        </p:blipFill>
        <p:spPr>
          <a:xfrm>
            <a:off x="9728073" y="414506"/>
            <a:ext cx="2164936" cy="633244"/>
          </a:xfrm>
          <a:prstGeom prst="rect">
            <a:avLst/>
          </a:prstGeom>
        </p:spPr>
      </p:pic>
    </p:spTree>
    <p:extLst>
      <p:ext uri="{BB962C8B-B14F-4D97-AF65-F5344CB8AC3E}">
        <p14:creationId xmlns:p14="http://schemas.microsoft.com/office/powerpoint/2010/main" val="379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472300FE-0A76-418F-907E-7A8CE98C83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969" b="6852"/>
          <a:stretch/>
        </p:blipFill>
        <p:spPr>
          <a:xfrm>
            <a:off x="5982510" y="1966061"/>
            <a:ext cx="6209489" cy="4125356"/>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p:spPr>
      </p:pic>
      <p:sp>
        <p:nvSpPr>
          <p:cNvPr id="2" name="Title 1">
            <a:extLst>
              <a:ext uri="{FF2B5EF4-FFF2-40B4-BE49-F238E27FC236}">
                <a16:creationId xmlns:a16="http://schemas.microsoft.com/office/drawing/2014/main" id="{5F15F376-C66E-4690-BA90-A09FB7EFFB88}"/>
              </a:ext>
            </a:extLst>
          </p:cNvPr>
          <p:cNvSpPr>
            <a:spLocks noGrp="1"/>
          </p:cNvSpPr>
          <p:nvPr>
            <p:ph type="title"/>
          </p:nvPr>
        </p:nvSpPr>
        <p:spPr/>
        <p:txBody>
          <a:bodyPr>
            <a:normAutofit/>
          </a:bodyPr>
          <a:lstStyle/>
          <a:p>
            <a:r>
              <a:rPr lang="nb-NO" sz="4000" b="1" dirty="0">
                <a:latin typeface="+mn-lt"/>
              </a:rPr>
              <a:t>Om Energisparing med resultatgaranti, EPC</a:t>
            </a:r>
          </a:p>
        </p:txBody>
      </p:sp>
      <p:sp>
        <p:nvSpPr>
          <p:cNvPr id="3" name="Content Placeholder 2">
            <a:extLst>
              <a:ext uri="{FF2B5EF4-FFF2-40B4-BE49-F238E27FC236}">
                <a16:creationId xmlns:a16="http://schemas.microsoft.com/office/drawing/2014/main" id="{81B55477-8481-4B5F-9B4F-22A4A41F605E}"/>
              </a:ext>
            </a:extLst>
          </p:cNvPr>
          <p:cNvSpPr>
            <a:spLocks noGrp="1"/>
          </p:cNvSpPr>
          <p:nvPr>
            <p:ph idx="1"/>
          </p:nvPr>
        </p:nvSpPr>
        <p:spPr>
          <a:xfrm>
            <a:off x="1194816" y="1845733"/>
            <a:ext cx="10757698" cy="4725664"/>
          </a:xfrm>
        </p:spPr>
        <p:txBody>
          <a:bodyPr>
            <a:normAutofit fontScale="92500" lnSpcReduction="10000"/>
          </a:bodyPr>
          <a:lstStyle/>
          <a:p>
            <a:pPr marL="0" lvl="1" indent="0" fontAlgn="base">
              <a:spcBef>
                <a:spcPct val="20000"/>
              </a:spcBef>
              <a:spcAft>
                <a:spcPct val="0"/>
              </a:spcAft>
              <a:buNone/>
              <a:defRPr/>
            </a:pPr>
            <a:r>
              <a:rPr lang="nb-NO" sz="2100" b="1" dirty="0">
                <a:latin typeface="+mn-lt"/>
              </a:rPr>
              <a:t>Modellen</a:t>
            </a:r>
          </a:p>
          <a:p>
            <a:pPr marL="0" indent="-186858" fontAlgn="base">
              <a:spcBef>
                <a:spcPct val="20000"/>
              </a:spcBef>
              <a:spcAft>
                <a:spcPct val="0"/>
              </a:spcAft>
              <a:buClr>
                <a:schemeClr val="accent2"/>
              </a:buClr>
              <a:buFont typeface="Wingdings" panose="05000000000000000000" pitchFamily="2" charset="2"/>
              <a:buChar char="§"/>
              <a:defRPr/>
            </a:pPr>
            <a:r>
              <a:rPr lang="nb-NO" sz="1900" dirty="0">
                <a:latin typeface="+mn-lt"/>
              </a:rPr>
              <a:t>Gjennomføring av energisparetiltak med garanterte resultater</a:t>
            </a:r>
          </a:p>
          <a:p>
            <a:pPr marL="0" indent="-186858" fontAlgn="base">
              <a:spcBef>
                <a:spcPct val="20000"/>
              </a:spcBef>
              <a:spcAft>
                <a:spcPct val="0"/>
              </a:spcAft>
              <a:buClr>
                <a:schemeClr val="accent2"/>
              </a:buClr>
              <a:buFont typeface="Wingdings" panose="05000000000000000000" pitchFamily="2" charset="2"/>
              <a:buChar char="§"/>
              <a:defRPr/>
            </a:pPr>
            <a:r>
              <a:rPr lang="nb-NO" sz="1900" dirty="0">
                <a:latin typeface="+mn-lt"/>
              </a:rPr>
              <a:t>Energibesparelser dekker investeringskostnadene</a:t>
            </a:r>
          </a:p>
          <a:p>
            <a:pPr marL="0" indent="-186858" fontAlgn="base">
              <a:spcBef>
                <a:spcPct val="20000"/>
              </a:spcBef>
              <a:spcAft>
                <a:spcPct val="0"/>
              </a:spcAft>
              <a:buClr>
                <a:schemeClr val="accent2"/>
              </a:buClr>
              <a:buFont typeface="Wingdings" panose="05000000000000000000" pitchFamily="2" charset="2"/>
              <a:buChar char="§"/>
              <a:defRPr/>
            </a:pPr>
            <a:r>
              <a:rPr lang="nb-NO" sz="1900" dirty="0">
                <a:latin typeface="+mn-lt"/>
              </a:rPr>
              <a:t>Reduserer teknisk og finansiell risiko </a:t>
            </a:r>
          </a:p>
          <a:p>
            <a:pPr marL="0" indent="-186858" fontAlgn="base">
              <a:spcBef>
                <a:spcPct val="20000"/>
              </a:spcBef>
              <a:spcAft>
                <a:spcPct val="0"/>
              </a:spcAft>
              <a:buClr>
                <a:schemeClr val="accent2"/>
              </a:buClr>
              <a:buFont typeface="Wingdings" panose="05000000000000000000" pitchFamily="2" charset="2"/>
              <a:buChar char="§"/>
              <a:defRPr/>
            </a:pPr>
            <a:r>
              <a:rPr lang="nb-NO" sz="1900" dirty="0">
                <a:latin typeface="+mn-lt"/>
              </a:rPr>
              <a:t>Totalentreprise </a:t>
            </a:r>
          </a:p>
          <a:p>
            <a:pPr marL="0" indent="-186858" fontAlgn="base">
              <a:spcBef>
                <a:spcPct val="20000"/>
              </a:spcBef>
              <a:spcAft>
                <a:spcPct val="0"/>
              </a:spcAft>
              <a:buClr>
                <a:schemeClr val="accent2"/>
              </a:buClr>
              <a:buFont typeface="Wingdings" panose="05000000000000000000" pitchFamily="2" charset="2"/>
              <a:buChar char="§"/>
              <a:defRPr/>
            </a:pPr>
            <a:r>
              <a:rPr lang="nb-NO" sz="1900" dirty="0">
                <a:latin typeface="+mn-lt"/>
              </a:rPr>
              <a:t>Kan inkludere finansiell støtte </a:t>
            </a:r>
          </a:p>
          <a:p>
            <a:pPr marL="0" lvl="1" indent="0" fontAlgn="base">
              <a:spcBef>
                <a:spcPct val="20000"/>
              </a:spcBef>
              <a:spcAft>
                <a:spcPct val="0"/>
              </a:spcAft>
              <a:buNone/>
              <a:defRPr/>
            </a:pPr>
            <a:endParaRPr lang="nb-NO" sz="1900" dirty="0">
              <a:latin typeface="+mn-lt"/>
            </a:endParaRPr>
          </a:p>
          <a:p>
            <a:pPr marL="0" lvl="1" indent="0" fontAlgn="base">
              <a:spcBef>
                <a:spcPct val="20000"/>
              </a:spcBef>
              <a:spcAft>
                <a:spcPct val="0"/>
              </a:spcAft>
              <a:buNone/>
              <a:defRPr/>
            </a:pPr>
            <a:r>
              <a:rPr lang="nb-NO" sz="2100" b="1" dirty="0">
                <a:latin typeface="+mn-lt"/>
              </a:rPr>
              <a:t>Fordeler for byggeier </a:t>
            </a:r>
          </a:p>
          <a:p>
            <a:pPr marL="0" lvl="1" indent="-186858" fontAlgn="base">
              <a:spcBef>
                <a:spcPct val="20000"/>
              </a:spcBef>
              <a:spcAft>
                <a:spcPct val="0"/>
              </a:spcAft>
              <a:buClr>
                <a:schemeClr val="accent2"/>
              </a:buClr>
              <a:buSzPct val="100000"/>
              <a:buFont typeface="Wingdings" panose="05000000000000000000" pitchFamily="2" charset="2"/>
              <a:buChar char="§"/>
              <a:defRPr/>
            </a:pPr>
            <a:r>
              <a:rPr lang="nb-NO" sz="1900" dirty="0">
                <a:latin typeface="+mn-lt"/>
              </a:rPr>
              <a:t>Garantert besparelse </a:t>
            </a:r>
          </a:p>
          <a:p>
            <a:pPr marL="0" lvl="1" indent="-186858" fontAlgn="base">
              <a:spcBef>
                <a:spcPct val="20000"/>
              </a:spcBef>
              <a:spcAft>
                <a:spcPct val="0"/>
              </a:spcAft>
              <a:buClr>
                <a:schemeClr val="accent2"/>
              </a:buClr>
              <a:buSzPct val="100000"/>
              <a:buFont typeface="Wingdings" panose="05000000000000000000" pitchFamily="2" charset="2"/>
              <a:buChar char="§"/>
              <a:defRPr/>
            </a:pPr>
            <a:r>
              <a:rPr lang="nb-NO" sz="1900" dirty="0">
                <a:latin typeface="+mn-lt"/>
              </a:rPr>
              <a:t>Lav risiko</a:t>
            </a:r>
          </a:p>
          <a:p>
            <a:pPr marL="0" lvl="1" indent="-186858" fontAlgn="base">
              <a:spcBef>
                <a:spcPct val="20000"/>
              </a:spcBef>
              <a:spcAft>
                <a:spcPct val="0"/>
              </a:spcAft>
              <a:buClr>
                <a:schemeClr val="accent2"/>
              </a:buClr>
              <a:buSzPct val="100000"/>
              <a:buFont typeface="Wingdings" panose="05000000000000000000" pitchFamily="2" charset="2"/>
              <a:buChar char="§"/>
              <a:defRPr/>
            </a:pPr>
            <a:r>
              <a:rPr lang="nb-NO" sz="1900" dirty="0">
                <a:latin typeface="+mn-lt"/>
              </a:rPr>
              <a:t>Mange energisparetiltak på kort tid </a:t>
            </a:r>
          </a:p>
          <a:p>
            <a:pPr marL="0" lvl="1" indent="-186858" fontAlgn="base">
              <a:spcBef>
                <a:spcPct val="20000"/>
              </a:spcBef>
              <a:spcAft>
                <a:spcPct val="0"/>
              </a:spcAft>
              <a:buClr>
                <a:schemeClr val="accent2"/>
              </a:buClr>
              <a:buSzPct val="100000"/>
              <a:buFont typeface="Wingdings" panose="05000000000000000000" pitchFamily="2" charset="2"/>
              <a:buChar char="§"/>
              <a:defRPr/>
            </a:pPr>
            <a:r>
              <a:rPr lang="nb-NO" sz="1900" dirty="0">
                <a:latin typeface="+mn-lt"/>
              </a:rPr>
              <a:t>Oppgradering av bygningsmassen</a:t>
            </a:r>
          </a:p>
          <a:p>
            <a:pPr marL="0" lvl="1" indent="-186858" fontAlgn="base">
              <a:spcBef>
                <a:spcPct val="20000"/>
              </a:spcBef>
              <a:spcAft>
                <a:spcPct val="0"/>
              </a:spcAft>
              <a:buClr>
                <a:schemeClr val="accent2"/>
              </a:buClr>
              <a:buSzPct val="100000"/>
              <a:buFont typeface="Wingdings" panose="05000000000000000000" pitchFamily="2" charset="2"/>
              <a:buChar char="§"/>
              <a:defRPr/>
            </a:pPr>
            <a:r>
              <a:rPr lang="nb-NO" sz="1900" dirty="0">
                <a:latin typeface="+mn-lt"/>
              </a:rPr>
              <a:t>Økt kompetanse </a:t>
            </a:r>
          </a:p>
          <a:p>
            <a:pPr marL="0" lvl="1" indent="-186858" fontAlgn="base">
              <a:spcBef>
                <a:spcPct val="20000"/>
              </a:spcBef>
              <a:spcAft>
                <a:spcPct val="0"/>
              </a:spcAft>
              <a:buClr>
                <a:schemeClr val="accent2"/>
              </a:buClr>
              <a:buSzPct val="100000"/>
              <a:buFont typeface="Wingdings" panose="05000000000000000000" pitchFamily="2" charset="2"/>
              <a:buChar char="§"/>
              <a:defRPr/>
            </a:pPr>
            <a:endParaRPr lang="nb-NO" sz="1900" b="1" dirty="0">
              <a:latin typeface="+mn-lt"/>
            </a:endParaRPr>
          </a:p>
          <a:p>
            <a:pPr marL="0" lvl="1" indent="0" fontAlgn="base">
              <a:spcBef>
                <a:spcPct val="20000"/>
              </a:spcBef>
              <a:spcAft>
                <a:spcPct val="0"/>
              </a:spcAft>
              <a:buNone/>
              <a:defRPr/>
            </a:pPr>
            <a:r>
              <a:rPr lang="nb-NO" sz="2100" b="1" dirty="0">
                <a:latin typeface="+mn-lt"/>
              </a:rPr>
              <a:t>Bonusverktøy</a:t>
            </a:r>
          </a:p>
          <a:p>
            <a:pPr marL="0" indent="-186858" fontAlgn="base">
              <a:spcBef>
                <a:spcPct val="20000"/>
              </a:spcBef>
              <a:spcAft>
                <a:spcPct val="0"/>
              </a:spcAft>
              <a:buClr>
                <a:schemeClr val="accent2"/>
              </a:buClr>
              <a:buFont typeface="Wingdings" panose="05000000000000000000" pitchFamily="2" charset="2"/>
              <a:buChar char="§"/>
              <a:defRPr/>
            </a:pPr>
            <a:r>
              <a:rPr lang="nb-NO" sz="1900" dirty="0">
                <a:latin typeface="+mn-lt"/>
              </a:rPr>
              <a:t>Ytelsesbasert vedlikeholdskontrakt (EPMC - Energy </a:t>
            </a:r>
            <a:r>
              <a:rPr lang="nb-NO" sz="1900" dirty="0" err="1">
                <a:latin typeface="+mn-lt"/>
              </a:rPr>
              <a:t>Performance</a:t>
            </a:r>
            <a:r>
              <a:rPr lang="nb-NO" sz="1900" dirty="0">
                <a:latin typeface="+mn-lt"/>
              </a:rPr>
              <a:t> </a:t>
            </a:r>
            <a:r>
              <a:rPr lang="nb-NO" sz="1900" dirty="0" err="1">
                <a:latin typeface="+mn-lt"/>
              </a:rPr>
              <a:t>Maintenance</a:t>
            </a:r>
            <a:r>
              <a:rPr lang="nb-NO" sz="1900" dirty="0">
                <a:latin typeface="+mn-lt"/>
              </a:rPr>
              <a:t> </a:t>
            </a:r>
            <a:r>
              <a:rPr lang="nb-NO" sz="1900" dirty="0" err="1">
                <a:latin typeface="+mn-lt"/>
              </a:rPr>
              <a:t>Contract</a:t>
            </a:r>
            <a:r>
              <a:rPr lang="nb-NO" sz="1900" dirty="0">
                <a:latin typeface="+mn-lt"/>
              </a:rPr>
              <a:t>)</a:t>
            </a:r>
            <a:endParaRPr lang="nb-NO" sz="2400" dirty="0">
              <a:solidFill>
                <a:schemeClr val="tx1">
                  <a:lumMod val="85000"/>
                  <a:lumOff val="15000"/>
                </a:schemeClr>
              </a:solidFill>
              <a:latin typeface="+mn-lt"/>
            </a:endParaRPr>
          </a:p>
        </p:txBody>
      </p:sp>
      <p:pic>
        <p:nvPicPr>
          <p:cNvPr id="5" name="Grafikk 5">
            <a:extLst>
              <a:ext uri="{FF2B5EF4-FFF2-40B4-BE49-F238E27FC236}">
                <a16:creationId xmlns:a16="http://schemas.microsoft.com/office/drawing/2014/main" id="{2C5489A1-E807-4444-BA53-53D227F7CD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6" name="Bilde 5">
            <a:extLst>
              <a:ext uri="{FF2B5EF4-FFF2-40B4-BE49-F238E27FC236}">
                <a16:creationId xmlns:a16="http://schemas.microsoft.com/office/drawing/2014/main" id="{38F38A93-B02F-4B2B-8836-18C66D62FB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5571"/>
            <a:ext cx="3194304" cy="657365"/>
          </a:xfrm>
          <a:prstGeom prst="rect">
            <a:avLst/>
          </a:prstGeom>
        </p:spPr>
      </p:pic>
    </p:spTree>
    <p:extLst>
      <p:ext uri="{BB962C8B-B14F-4D97-AF65-F5344CB8AC3E}">
        <p14:creationId xmlns:p14="http://schemas.microsoft.com/office/powerpoint/2010/main" val="3697360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E70FDDA-F1FE-4DEC-BFB1-E5684E71A5A6}"/>
              </a:ext>
            </a:extLst>
          </p:cNvPr>
          <p:cNvSpPr>
            <a:spLocks noGrp="1"/>
          </p:cNvSpPr>
          <p:nvPr>
            <p:ph type="title"/>
          </p:nvPr>
        </p:nvSpPr>
        <p:spPr/>
        <p:txBody>
          <a:bodyPr>
            <a:normAutofit/>
          </a:bodyPr>
          <a:lstStyle/>
          <a:p>
            <a:r>
              <a:rPr lang="nb-NO" sz="4400" b="1" dirty="0">
                <a:latin typeface="+mn-lt"/>
              </a:rPr>
              <a:t>Fasene i et EPC-prosjekt </a:t>
            </a:r>
          </a:p>
        </p:txBody>
      </p:sp>
      <p:pic>
        <p:nvPicPr>
          <p:cNvPr id="29" name="Grafikk 5">
            <a:extLst>
              <a:ext uri="{FF2B5EF4-FFF2-40B4-BE49-F238E27FC236}">
                <a16:creationId xmlns:a16="http://schemas.microsoft.com/office/drawing/2014/main" id="{2A1ACBBE-E2B2-4264-8F57-BFF9AE7259D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31" name="Bilde 30">
            <a:extLst>
              <a:ext uri="{FF2B5EF4-FFF2-40B4-BE49-F238E27FC236}">
                <a16:creationId xmlns:a16="http://schemas.microsoft.com/office/drawing/2014/main" id="{D6AA985E-CFAF-44B8-B6E4-25E24DBCB1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5572"/>
            <a:ext cx="2935661" cy="604138"/>
          </a:xfrm>
          <a:prstGeom prst="rect">
            <a:avLst/>
          </a:prstGeom>
        </p:spPr>
      </p:pic>
      <p:pic>
        <p:nvPicPr>
          <p:cNvPr id="8" name="Bilde 7" descr="Et bilde som inneholder tekst&#10;&#10;Automatisk generert beskrivelse">
            <a:extLst>
              <a:ext uri="{FF2B5EF4-FFF2-40B4-BE49-F238E27FC236}">
                <a16:creationId xmlns:a16="http://schemas.microsoft.com/office/drawing/2014/main" id="{EFE6E4DB-25B8-46E3-A422-1C6EFFCAD2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6934" y="1878391"/>
            <a:ext cx="9527822" cy="4479036"/>
          </a:xfrm>
          <a:prstGeom prst="rect">
            <a:avLst/>
          </a:prstGeom>
        </p:spPr>
      </p:pic>
    </p:spTree>
    <p:extLst>
      <p:ext uri="{BB962C8B-B14F-4D97-AF65-F5344CB8AC3E}">
        <p14:creationId xmlns:p14="http://schemas.microsoft.com/office/powerpoint/2010/main" val="2669852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5F376-C66E-4690-BA90-A09FB7EFFB88}"/>
              </a:ext>
            </a:extLst>
          </p:cNvPr>
          <p:cNvSpPr>
            <a:spLocks noGrp="1"/>
          </p:cNvSpPr>
          <p:nvPr>
            <p:ph type="title"/>
          </p:nvPr>
        </p:nvSpPr>
        <p:spPr/>
        <p:txBody>
          <a:bodyPr/>
          <a:lstStyle/>
          <a:p>
            <a:r>
              <a:rPr lang="nb-NO" sz="4000" b="1" dirty="0">
                <a:latin typeface="+mn-lt"/>
              </a:rPr>
              <a:t>EPC – overordnet </a:t>
            </a:r>
          </a:p>
        </p:txBody>
      </p:sp>
      <p:sp>
        <p:nvSpPr>
          <p:cNvPr id="3" name="Content Placeholder 2">
            <a:extLst>
              <a:ext uri="{FF2B5EF4-FFF2-40B4-BE49-F238E27FC236}">
                <a16:creationId xmlns:a16="http://schemas.microsoft.com/office/drawing/2014/main" id="{81B55477-8481-4B5F-9B4F-22A4A41F605E}"/>
              </a:ext>
            </a:extLst>
          </p:cNvPr>
          <p:cNvSpPr>
            <a:spLocks noGrp="1"/>
          </p:cNvSpPr>
          <p:nvPr>
            <p:ph idx="1"/>
          </p:nvPr>
        </p:nvSpPr>
        <p:spPr>
          <a:xfrm>
            <a:off x="1097281" y="1845734"/>
            <a:ext cx="6280550" cy="4469722"/>
          </a:xfrm>
        </p:spPr>
        <p:txBody>
          <a:bodyPr>
            <a:normAutofit/>
          </a:bodyPr>
          <a:lstStyle/>
          <a:p>
            <a:endParaRPr lang="nb-NO" sz="2400" i="1" dirty="0">
              <a:latin typeface="+mn-lt"/>
            </a:endParaRPr>
          </a:p>
          <a:p>
            <a:pPr marL="174625" indent="-174625">
              <a:buFont typeface="Wingdings" panose="05000000000000000000" pitchFamily="2" charset="2"/>
              <a:buChar char="§"/>
            </a:pPr>
            <a:r>
              <a:rPr lang="nb-NO" sz="2400" dirty="0">
                <a:solidFill>
                  <a:schemeClr val="tx1"/>
                </a:solidFill>
                <a:latin typeface="+mn-lt"/>
              </a:rPr>
              <a:t>Et nyttig verktøy i kappløpet om å nå globale og nasjonale klima- og energimål i tide</a:t>
            </a:r>
          </a:p>
          <a:p>
            <a:pPr marL="174625" indent="-174625">
              <a:buFont typeface="Wingdings" panose="05000000000000000000" pitchFamily="2" charset="2"/>
              <a:buChar char="§"/>
            </a:pPr>
            <a:r>
              <a:rPr lang="nb-NO" sz="2400" dirty="0">
                <a:solidFill>
                  <a:schemeClr val="tx1"/>
                </a:solidFill>
                <a:latin typeface="+mn-lt"/>
              </a:rPr>
              <a:t>Leverer energispareresultater i et høyere antall og tempo enn gjennom tradisjonelle tiltak i egen regi</a:t>
            </a:r>
          </a:p>
          <a:p>
            <a:pPr marL="174625" indent="-174625">
              <a:buFont typeface="Wingdings" panose="05000000000000000000" pitchFamily="2" charset="2"/>
              <a:buChar char="§"/>
            </a:pPr>
            <a:r>
              <a:rPr lang="nb-NO" sz="2400" dirty="0">
                <a:solidFill>
                  <a:schemeClr val="tx1"/>
                </a:solidFill>
                <a:latin typeface="+mn-lt"/>
              </a:rPr>
              <a:t>Sikrer offentlige investeringer</a:t>
            </a:r>
          </a:p>
          <a:p>
            <a:pPr marL="467233" lvl="1" indent="-174625">
              <a:buFont typeface="Wingdings" panose="05000000000000000000" pitchFamily="2" charset="2"/>
              <a:buChar char="§"/>
            </a:pPr>
            <a:r>
              <a:rPr lang="nb-NO" sz="2200" dirty="0">
                <a:solidFill>
                  <a:schemeClr val="tx1"/>
                </a:solidFill>
                <a:latin typeface="+mn-lt"/>
              </a:rPr>
              <a:t>Kontraktsbasert garanti for besparelser</a:t>
            </a:r>
            <a:br>
              <a:rPr lang="nb-NO" dirty="0">
                <a:latin typeface="+mn-lt"/>
              </a:rPr>
            </a:br>
            <a:endParaRPr lang="nb-NO" dirty="0">
              <a:latin typeface="+mn-lt"/>
            </a:endParaRPr>
          </a:p>
        </p:txBody>
      </p:sp>
      <p:pic>
        <p:nvPicPr>
          <p:cNvPr id="6" name="Picture 2">
            <a:extLst>
              <a:ext uri="{FF2B5EF4-FFF2-40B4-BE49-F238E27FC236}">
                <a16:creationId xmlns:a16="http://schemas.microsoft.com/office/drawing/2014/main" id="{76663703-BA74-4448-B2D7-3BACEF868889}"/>
              </a:ext>
            </a:extLst>
          </p:cNvPr>
          <p:cNvPicPr/>
          <p:nvPr/>
        </p:nvPicPr>
        <p:blipFill>
          <a:blip r:embed="rId3">
            <a:extLst>
              <a:ext uri="{28A0092B-C50C-407E-A947-70E740481C1C}">
                <a14:useLocalDpi xmlns:a14="http://schemas.microsoft.com/office/drawing/2010/main" val="0"/>
              </a:ext>
            </a:extLst>
          </a:blip>
          <a:srcRect l="12016" r="12016"/>
          <a:stretch/>
        </p:blipFill>
        <p:spPr bwMode="auto">
          <a:xfrm>
            <a:off x="7703413" y="2067623"/>
            <a:ext cx="4488587" cy="3824119"/>
          </a:xfrm>
          <a:prstGeom prst="rect">
            <a:avLst/>
          </a:prstGeom>
          <a:noFill/>
          <a:ln w="9525">
            <a:noFill/>
            <a:miter lim="800000"/>
            <a:headEnd/>
            <a:tailEnd/>
          </a:ln>
        </p:spPr>
      </p:pic>
      <p:pic>
        <p:nvPicPr>
          <p:cNvPr id="7" name="Grafikk 6">
            <a:extLst>
              <a:ext uri="{FF2B5EF4-FFF2-40B4-BE49-F238E27FC236}">
                <a16:creationId xmlns:a16="http://schemas.microsoft.com/office/drawing/2014/main" id="{ED270102-E4A7-4DA2-89CF-9F3047A23B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85217" y="234667"/>
            <a:ext cx="1981200" cy="609600"/>
          </a:xfrm>
          <a:prstGeom prst="rect">
            <a:avLst/>
          </a:prstGeom>
        </p:spPr>
      </p:pic>
    </p:spTree>
    <p:extLst>
      <p:ext uri="{BB962C8B-B14F-4D97-AF65-F5344CB8AC3E}">
        <p14:creationId xmlns:p14="http://schemas.microsoft.com/office/powerpoint/2010/main" val="2885353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p:cNvSpPr txBox="1"/>
          <p:nvPr/>
        </p:nvSpPr>
        <p:spPr>
          <a:xfrm>
            <a:off x="1088571" y="985981"/>
            <a:ext cx="6111822" cy="620170"/>
          </a:xfrm>
          <a:prstGeom prst="rect">
            <a:avLst/>
          </a:prstGeom>
          <a:noFill/>
        </p:spPr>
        <p:txBody>
          <a:bodyPr wrap="square" rtlCol="0">
            <a:spAutoFit/>
          </a:bodyPr>
          <a:lstStyle/>
          <a:p>
            <a:pPr defTabSz="914400">
              <a:lnSpc>
                <a:spcPct val="85000"/>
              </a:lnSpc>
              <a:spcBef>
                <a:spcPct val="0"/>
              </a:spcBef>
            </a:pPr>
            <a:r>
              <a:rPr lang="nb-NO" sz="4000" b="1" spc="-50">
                <a:solidFill>
                  <a:schemeClr val="tx1">
                    <a:lumMod val="75000"/>
                    <a:lumOff val="25000"/>
                  </a:schemeClr>
                </a:solidFill>
                <a:ea typeface="+mj-ea"/>
                <a:cs typeface="+mj-cs"/>
              </a:rPr>
              <a:t>Fordeler med EPC</a:t>
            </a:r>
          </a:p>
        </p:txBody>
      </p:sp>
      <p:sp>
        <p:nvSpPr>
          <p:cNvPr id="6" name="Plassholder for innhold 5"/>
          <p:cNvSpPr>
            <a:spLocks noGrp="1"/>
          </p:cNvSpPr>
          <p:nvPr>
            <p:ph idx="1"/>
          </p:nvPr>
        </p:nvSpPr>
        <p:spPr>
          <a:xfrm>
            <a:off x="1208314" y="1807028"/>
            <a:ext cx="10374086" cy="4506223"/>
          </a:xfrm>
        </p:spPr>
        <p:txBody>
          <a:bodyPr>
            <a:normAutofit fontScale="85000" lnSpcReduction="20000"/>
          </a:bodyPr>
          <a:lstStyle/>
          <a:p>
            <a:pPr marL="146340" indent="-342900">
              <a:buClr>
                <a:schemeClr val="accent2">
                  <a:lumMod val="75000"/>
                </a:schemeClr>
              </a:buClr>
              <a:buFont typeface="Wingdings" panose="05000000000000000000" pitchFamily="2" charset="2"/>
              <a:buChar char="§"/>
            </a:pPr>
            <a:r>
              <a:rPr lang="nb-NO" sz="2400" dirty="0">
                <a:latin typeface="+mn-lt"/>
              </a:rPr>
              <a:t>Garantert gjennomføring av energisparetiltak innenfor en tidsfrist</a:t>
            </a:r>
          </a:p>
          <a:p>
            <a:pPr marL="146340" indent="-342900">
              <a:buClr>
                <a:schemeClr val="accent2">
                  <a:lumMod val="75000"/>
                </a:schemeClr>
              </a:buClr>
              <a:buFont typeface="Wingdings" panose="05000000000000000000" pitchFamily="2" charset="2"/>
              <a:buChar char="§"/>
            </a:pPr>
            <a:r>
              <a:rPr lang="nb-NO" sz="2400" dirty="0">
                <a:latin typeface="+mn-lt"/>
              </a:rPr>
              <a:t>Langsiktig reduksjon av </a:t>
            </a:r>
            <a:r>
              <a:rPr lang="nb-NO" sz="2400" dirty="0"/>
              <a:t>energibruk og CO</a:t>
            </a:r>
            <a:r>
              <a:rPr lang="nb-NO" sz="2400" baseline="-25000" dirty="0"/>
              <a:t>2</a:t>
            </a:r>
            <a:r>
              <a:rPr lang="nb-NO" sz="2400" dirty="0">
                <a:solidFill>
                  <a:schemeClr val="tx1"/>
                </a:solidFill>
              </a:rPr>
              <a:t> utslipp</a:t>
            </a:r>
          </a:p>
          <a:p>
            <a:pPr marL="146340" indent="-342900">
              <a:buClr>
                <a:schemeClr val="accent2">
                  <a:lumMod val="75000"/>
                </a:schemeClr>
              </a:buClr>
              <a:buFont typeface="Wingdings" panose="05000000000000000000" pitchFamily="2" charset="2"/>
              <a:buChar char="§"/>
            </a:pPr>
            <a:r>
              <a:rPr lang="nb-NO" sz="2400" dirty="0">
                <a:latin typeface="+mn-lt"/>
              </a:rPr>
              <a:t>En leverandør å forholde seg til fra start til slutt </a:t>
            </a:r>
          </a:p>
          <a:p>
            <a:pPr marL="146340" indent="-342900">
              <a:buClr>
                <a:schemeClr val="accent2">
                  <a:lumMod val="75000"/>
                </a:schemeClr>
              </a:buClr>
              <a:buFont typeface="Wingdings" panose="05000000000000000000" pitchFamily="2" charset="2"/>
              <a:buChar char="§"/>
            </a:pPr>
            <a:r>
              <a:rPr lang="nb-NO" sz="2400" dirty="0">
                <a:latin typeface="+mn-lt"/>
              </a:rPr>
              <a:t>Leverandør og kunde har samme mål </a:t>
            </a:r>
          </a:p>
          <a:p>
            <a:pPr marL="146340" indent="-342900">
              <a:buClr>
                <a:schemeClr val="accent2">
                  <a:lumMod val="75000"/>
                </a:schemeClr>
              </a:buClr>
              <a:buFont typeface="Wingdings" panose="05000000000000000000" pitchFamily="2" charset="2"/>
              <a:buChar char="§"/>
            </a:pPr>
            <a:r>
              <a:rPr lang="nb-NO" sz="2400" dirty="0">
                <a:latin typeface="+mn-lt"/>
              </a:rPr>
              <a:t>Tredjepartsfinansiering tilbys (i flere land - hvis lønnsomt)</a:t>
            </a:r>
          </a:p>
          <a:p>
            <a:pPr marL="146340" indent="-342900">
              <a:buClr>
                <a:schemeClr val="accent2">
                  <a:lumMod val="75000"/>
                </a:schemeClr>
              </a:buClr>
              <a:buFont typeface="Wingdings" panose="05000000000000000000" pitchFamily="2" charset="2"/>
              <a:buChar char="§"/>
            </a:pPr>
            <a:r>
              <a:rPr lang="nb-NO" sz="2400" dirty="0">
                <a:latin typeface="+mn-lt"/>
              </a:rPr>
              <a:t>Besparelser finansieres gjennom energibesparelsene</a:t>
            </a:r>
          </a:p>
          <a:p>
            <a:pPr marL="146340" indent="-342900">
              <a:buClr>
                <a:schemeClr val="accent2">
                  <a:lumMod val="75000"/>
                </a:schemeClr>
              </a:buClr>
              <a:buFont typeface="Wingdings" panose="05000000000000000000" pitchFamily="2" charset="2"/>
              <a:buChar char="§"/>
            </a:pPr>
            <a:r>
              <a:rPr lang="nb-NO" sz="2400" dirty="0">
                <a:latin typeface="+mn-lt"/>
              </a:rPr>
              <a:t>Redusert risiko</a:t>
            </a:r>
          </a:p>
          <a:p>
            <a:pPr marL="146340" indent="-342900">
              <a:buClr>
                <a:schemeClr val="accent2">
                  <a:lumMod val="75000"/>
                </a:schemeClr>
              </a:buClr>
              <a:buFont typeface="Wingdings" panose="05000000000000000000" pitchFamily="2" charset="2"/>
              <a:buChar char="§"/>
            </a:pPr>
            <a:r>
              <a:rPr lang="nb-NO" sz="2400" dirty="0">
                <a:latin typeface="+mn-lt"/>
              </a:rPr>
              <a:t>Mulige tilleggsresultater: forbedret innemiljø og modernisering av teknisk utstyr</a:t>
            </a:r>
          </a:p>
          <a:p>
            <a:pPr marL="146340" indent="-342900">
              <a:buClr>
                <a:schemeClr val="accent2">
                  <a:lumMod val="75000"/>
                </a:schemeClr>
              </a:buClr>
              <a:buFont typeface="Wingdings" panose="05000000000000000000" pitchFamily="2" charset="2"/>
              <a:buChar char="§"/>
            </a:pPr>
            <a:endParaRPr lang="nb-NO" sz="100" b="1" dirty="0">
              <a:latin typeface="+mn-lt"/>
            </a:endParaRPr>
          </a:p>
          <a:p>
            <a:pPr marL="0" indent="0">
              <a:buClr>
                <a:schemeClr val="accent2">
                  <a:lumMod val="75000"/>
                </a:schemeClr>
              </a:buClr>
              <a:buNone/>
            </a:pPr>
            <a:r>
              <a:rPr lang="nb-NO" sz="3400" b="1" dirty="0">
                <a:latin typeface="+mn-lt"/>
              </a:rPr>
              <a:t>Bonusverktøy: «MultiService Contracting»</a:t>
            </a:r>
          </a:p>
          <a:p>
            <a:pPr marL="360000" indent="-360000">
              <a:lnSpc>
                <a:spcPct val="120000"/>
              </a:lnSpc>
              <a:spcBef>
                <a:spcPts val="600"/>
              </a:spcBef>
              <a:buClr>
                <a:schemeClr val="accent2">
                  <a:lumMod val="75000"/>
                </a:schemeClr>
              </a:buClr>
              <a:buFont typeface="Wingdings" panose="05000000000000000000" pitchFamily="2" charset="2"/>
              <a:buChar char="§"/>
            </a:pPr>
            <a:r>
              <a:rPr lang="nb-NO" sz="2400" dirty="0">
                <a:latin typeface="+mn-lt"/>
              </a:rPr>
              <a:t>Kontrakter som i tillegg til sparegaranti inneholder ikke-energirelaterte tjenester som inne-komfort, belysning, temperatur, lydnivå, estetikk, vedlikehold og drift.</a:t>
            </a:r>
          </a:p>
          <a:p>
            <a:pPr indent="-288000">
              <a:buFont typeface="Wingdings" panose="05000000000000000000" pitchFamily="2" charset="2"/>
              <a:buChar char="§"/>
            </a:pPr>
            <a:endParaRPr lang="nb-NO" sz="2400" dirty="0">
              <a:latin typeface="+mn-lt"/>
            </a:endParaRPr>
          </a:p>
        </p:txBody>
      </p:sp>
      <p:pic>
        <p:nvPicPr>
          <p:cNvPr id="4" name="Grafikk 5">
            <a:extLst>
              <a:ext uri="{FF2B5EF4-FFF2-40B4-BE49-F238E27FC236}">
                <a16:creationId xmlns:a16="http://schemas.microsoft.com/office/drawing/2014/main" id="{F51E762C-DA13-47E6-AAEB-C468E111192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5" name="Bilde 4">
            <a:extLst>
              <a:ext uri="{FF2B5EF4-FFF2-40B4-BE49-F238E27FC236}">
                <a16:creationId xmlns:a16="http://schemas.microsoft.com/office/drawing/2014/main" id="{113EB7F3-03D5-4444-A0B8-ACFA9A0B02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5572"/>
            <a:ext cx="2935661" cy="604138"/>
          </a:xfrm>
          <a:prstGeom prst="rect">
            <a:avLst/>
          </a:prstGeom>
        </p:spPr>
      </p:pic>
      <p:pic>
        <p:nvPicPr>
          <p:cNvPr id="7" name="Picture 8">
            <a:extLst>
              <a:ext uri="{FF2B5EF4-FFF2-40B4-BE49-F238E27FC236}">
                <a16:creationId xmlns:a16="http://schemas.microsoft.com/office/drawing/2014/main" id="{4C0D1629-3D2B-487C-A301-DF87875EB6E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293515" y="1959861"/>
            <a:ext cx="1469139" cy="1469139"/>
          </a:xfrm>
          <a:prstGeom prst="rect">
            <a:avLst/>
          </a:prstGeom>
        </p:spPr>
      </p:pic>
    </p:spTree>
    <p:extLst>
      <p:ext uri="{BB962C8B-B14F-4D97-AF65-F5344CB8AC3E}">
        <p14:creationId xmlns:p14="http://schemas.microsoft.com/office/powerpoint/2010/main" val="3561366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tel 9">
            <a:extLst>
              <a:ext uri="{FF2B5EF4-FFF2-40B4-BE49-F238E27FC236}">
                <a16:creationId xmlns:a16="http://schemas.microsoft.com/office/drawing/2014/main" id="{4E3F4DE0-A976-49A7-B9BF-053B7AFC83B0}"/>
              </a:ext>
            </a:extLst>
          </p:cNvPr>
          <p:cNvSpPr>
            <a:spLocks noGrp="1"/>
          </p:cNvSpPr>
          <p:nvPr>
            <p:ph type="title"/>
          </p:nvPr>
        </p:nvSpPr>
        <p:spPr>
          <a:xfrm>
            <a:off x="1097280" y="336550"/>
            <a:ext cx="10256520" cy="1325563"/>
          </a:xfrm>
        </p:spPr>
        <p:txBody>
          <a:bodyPr>
            <a:noAutofit/>
          </a:bodyPr>
          <a:lstStyle/>
          <a:p>
            <a:pPr algn="ctr">
              <a:defRPr/>
            </a:pPr>
            <a:r>
              <a:rPr lang="nb-NO" sz="4000" b="1" dirty="0">
                <a:latin typeface="+mn-lt"/>
              </a:rPr>
              <a:t>Hvorfor EPC?</a:t>
            </a:r>
          </a:p>
        </p:txBody>
      </p:sp>
      <p:sp>
        <p:nvSpPr>
          <p:cNvPr id="5" name="Plassholder for dato 4">
            <a:extLst>
              <a:ext uri="{FF2B5EF4-FFF2-40B4-BE49-F238E27FC236}">
                <a16:creationId xmlns:a16="http://schemas.microsoft.com/office/drawing/2014/main" id="{2426ED35-FCC9-4092-9C49-A53D23995EF5}"/>
              </a:ext>
            </a:extLst>
          </p:cNvPr>
          <p:cNvSpPr>
            <a:spLocks noGrp="1"/>
          </p:cNvSpPr>
          <p:nvPr>
            <p:ph type="dt" sz="half" idx="10"/>
          </p:nvPr>
        </p:nvSpPr>
        <p:spPr/>
        <p:txBody>
          <a:bodyPr/>
          <a:lstStyle/>
          <a:p>
            <a:fld id="{E9313292-A7B2-4413-BA1F-5CB5E42F6038}" type="datetime1">
              <a:rPr lang="en-GB" smtClean="0"/>
              <a:t>15/12/2020</a:t>
            </a:fld>
            <a:endParaRPr lang="en-GB"/>
          </a:p>
        </p:txBody>
      </p:sp>
      <p:sp>
        <p:nvSpPr>
          <p:cNvPr id="7" name="Plassholder for bunntekst 6">
            <a:extLst>
              <a:ext uri="{FF2B5EF4-FFF2-40B4-BE49-F238E27FC236}">
                <a16:creationId xmlns:a16="http://schemas.microsoft.com/office/drawing/2014/main" id="{CF405D09-C5BB-4FD9-BC4D-34A3C8B58A85}"/>
              </a:ext>
            </a:extLst>
          </p:cNvPr>
          <p:cNvSpPr>
            <a:spLocks noGrp="1"/>
          </p:cNvSpPr>
          <p:nvPr>
            <p:ph type="ftr" sz="quarter" idx="11"/>
          </p:nvPr>
        </p:nvSpPr>
        <p:spPr/>
        <p:txBody>
          <a:bodyPr/>
          <a:lstStyle/>
          <a:p>
            <a:r>
              <a:rPr lang="en-GB"/>
              <a:t>Lowering transaction costs - guarantEE</a:t>
            </a:r>
          </a:p>
        </p:txBody>
      </p:sp>
      <p:sp>
        <p:nvSpPr>
          <p:cNvPr id="6" name="Plassholder for lysbildenummer 5">
            <a:extLst>
              <a:ext uri="{FF2B5EF4-FFF2-40B4-BE49-F238E27FC236}">
                <a16:creationId xmlns:a16="http://schemas.microsoft.com/office/drawing/2014/main" id="{866E4499-D7CD-4AF4-8DE5-70D994C2074D}"/>
              </a:ext>
            </a:extLst>
          </p:cNvPr>
          <p:cNvSpPr>
            <a:spLocks noGrp="1"/>
          </p:cNvSpPr>
          <p:nvPr>
            <p:ph type="sldNum" sz="quarter" idx="12"/>
          </p:nvPr>
        </p:nvSpPr>
        <p:spPr/>
        <p:txBody>
          <a:bodyPr/>
          <a:lstStyle/>
          <a:p>
            <a:fld id="{E37193FE-BB22-47C5-AFEA-B866F2D22AE3}" type="slidenum">
              <a:rPr lang="en-GB" smtClean="0"/>
              <a:t>14</a:t>
            </a:fld>
            <a:endParaRPr lang="en-GB"/>
          </a:p>
        </p:txBody>
      </p:sp>
      <p:pic>
        <p:nvPicPr>
          <p:cNvPr id="2" name="Bilde 1">
            <a:extLst>
              <a:ext uri="{FF2B5EF4-FFF2-40B4-BE49-F238E27FC236}">
                <a16:creationId xmlns:a16="http://schemas.microsoft.com/office/drawing/2014/main" id="{9598E562-B52E-474A-A334-B6C0E6BC2265}"/>
              </a:ext>
            </a:extLst>
          </p:cNvPr>
          <p:cNvPicPr>
            <a:picLocks noChangeAspect="1"/>
          </p:cNvPicPr>
          <p:nvPr/>
        </p:nvPicPr>
        <p:blipFill>
          <a:blip r:embed="rId3"/>
          <a:stretch>
            <a:fillRect/>
          </a:stretch>
        </p:blipFill>
        <p:spPr>
          <a:xfrm>
            <a:off x="1870156" y="1865871"/>
            <a:ext cx="8451687" cy="4165490"/>
          </a:xfrm>
          <a:prstGeom prst="rect">
            <a:avLst/>
          </a:prstGeom>
          <a:ln w="19050">
            <a:solidFill>
              <a:srgbClr val="2E836E"/>
            </a:solidFill>
          </a:ln>
        </p:spPr>
      </p:pic>
    </p:spTree>
    <p:extLst>
      <p:ext uri="{BB962C8B-B14F-4D97-AF65-F5344CB8AC3E}">
        <p14:creationId xmlns:p14="http://schemas.microsoft.com/office/powerpoint/2010/main" val="7438112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11D2CD2-B1C6-4823-A501-5C65C29B671B}"/>
              </a:ext>
            </a:extLst>
          </p:cNvPr>
          <p:cNvSpPr>
            <a:spLocks noGrp="1"/>
          </p:cNvSpPr>
          <p:nvPr>
            <p:ph type="title"/>
          </p:nvPr>
        </p:nvSpPr>
        <p:spPr>
          <a:xfrm>
            <a:off x="1196502" y="638391"/>
            <a:ext cx="10157298" cy="1080682"/>
          </a:xfrm>
        </p:spPr>
        <p:txBody>
          <a:bodyPr>
            <a:normAutofit/>
          </a:bodyPr>
          <a:lstStyle/>
          <a:p>
            <a:pPr>
              <a:defRPr/>
            </a:pPr>
            <a:r>
              <a:rPr lang="nb-NO" sz="4000" b="1" dirty="0">
                <a:latin typeface="+mn-lt"/>
              </a:rPr>
              <a:t>Andel investeringer i tiltak etter kartlegging</a:t>
            </a:r>
          </a:p>
        </p:txBody>
      </p:sp>
      <p:sp>
        <p:nvSpPr>
          <p:cNvPr id="3" name="Plassholder for dato 2">
            <a:extLst>
              <a:ext uri="{FF2B5EF4-FFF2-40B4-BE49-F238E27FC236}">
                <a16:creationId xmlns:a16="http://schemas.microsoft.com/office/drawing/2014/main" id="{54E7AB69-D7A8-48B2-8633-367CCCF0C2FB}"/>
              </a:ext>
            </a:extLst>
          </p:cNvPr>
          <p:cNvSpPr>
            <a:spLocks noGrp="1"/>
          </p:cNvSpPr>
          <p:nvPr>
            <p:ph type="dt" sz="half" idx="10"/>
          </p:nvPr>
        </p:nvSpPr>
        <p:spPr/>
        <p:txBody>
          <a:bodyPr/>
          <a:lstStyle/>
          <a:p>
            <a:fld id="{104D26B1-5BED-442A-9522-330A75FB41B0}" type="datetime1">
              <a:rPr lang="en-GB" smtClean="0"/>
              <a:t>15/12/2020</a:t>
            </a:fld>
            <a:endParaRPr lang="en-GB"/>
          </a:p>
        </p:txBody>
      </p:sp>
      <p:sp>
        <p:nvSpPr>
          <p:cNvPr id="4" name="Plassholder for bunntekst 3">
            <a:extLst>
              <a:ext uri="{FF2B5EF4-FFF2-40B4-BE49-F238E27FC236}">
                <a16:creationId xmlns:a16="http://schemas.microsoft.com/office/drawing/2014/main" id="{F3988376-B97E-4BD7-BDAA-E3CA61DEF62E}"/>
              </a:ext>
            </a:extLst>
          </p:cNvPr>
          <p:cNvSpPr>
            <a:spLocks noGrp="1"/>
          </p:cNvSpPr>
          <p:nvPr>
            <p:ph type="ftr" sz="quarter" idx="11"/>
          </p:nvPr>
        </p:nvSpPr>
        <p:spPr/>
        <p:txBody>
          <a:bodyPr/>
          <a:lstStyle/>
          <a:p>
            <a:r>
              <a:rPr lang="en-GB"/>
              <a:t>Lowering transaction costs - guarantEE</a:t>
            </a:r>
          </a:p>
        </p:txBody>
      </p:sp>
      <p:sp>
        <p:nvSpPr>
          <p:cNvPr id="5" name="Plassholder for lysbildenummer 4">
            <a:extLst>
              <a:ext uri="{FF2B5EF4-FFF2-40B4-BE49-F238E27FC236}">
                <a16:creationId xmlns:a16="http://schemas.microsoft.com/office/drawing/2014/main" id="{65428DFE-E59D-40E2-A44C-01AE67CCA7A6}"/>
              </a:ext>
            </a:extLst>
          </p:cNvPr>
          <p:cNvSpPr>
            <a:spLocks noGrp="1"/>
          </p:cNvSpPr>
          <p:nvPr>
            <p:ph type="sldNum" sz="quarter" idx="12"/>
          </p:nvPr>
        </p:nvSpPr>
        <p:spPr/>
        <p:txBody>
          <a:bodyPr/>
          <a:lstStyle/>
          <a:p>
            <a:fld id="{E37193FE-BB22-47C5-AFEA-B866F2D22AE3}" type="slidenum">
              <a:rPr lang="en-GB" smtClean="0"/>
              <a:t>15</a:t>
            </a:fld>
            <a:endParaRPr lang="en-GB"/>
          </a:p>
        </p:txBody>
      </p:sp>
      <p:graphicFrame>
        <p:nvGraphicFramePr>
          <p:cNvPr id="6" name="Diagram 5">
            <a:extLst>
              <a:ext uri="{FF2B5EF4-FFF2-40B4-BE49-F238E27FC236}">
                <a16:creationId xmlns:a16="http://schemas.microsoft.com/office/drawing/2014/main" id="{D0562C2C-ECA9-43ED-ACB7-2FEA2A1537D0}"/>
              </a:ext>
            </a:extLst>
          </p:cNvPr>
          <p:cNvGraphicFramePr/>
          <p:nvPr/>
        </p:nvGraphicFramePr>
        <p:xfrm>
          <a:off x="3041431" y="1956020"/>
          <a:ext cx="6109138" cy="411102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45987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1219200" y="1839685"/>
            <a:ext cx="10363200" cy="4659086"/>
          </a:xfrm>
        </p:spPr>
        <p:txBody>
          <a:bodyPr>
            <a:normAutofit fontScale="77500" lnSpcReduction="20000"/>
          </a:bodyPr>
          <a:lstStyle/>
          <a:p>
            <a:r>
              <a:rPr lang="nb-NO" sz="2800" dirty="0">
                <a:latin typeface="+mn-lt"/>
              </a:rPr>
              <a:t>Spesifikke behov i kundens </a:t>
            </a:r>
            <a:r>
              <a:rPr lang="nb-NO" sz="2800" dirty="0" err="1">
                <a:latin typeface="+mn-lt"/>
              </a:rPr>
              <a:t>byggportefølje</a:t>
            </a:r>
            <a:r>
              <a:rPr lang="nb-NO" sz="2800" dirty="0">
                <a:latin typeface="+mn-lt"/>
              </a:rPr>
              <a:t> </a:t>
            </a:r>
          </a:p>
          <a:p>
            <a:pPr lvl="1" indent="-288000">
              <a:buFont typeface="Wingdings" panose="05000000000000000000" pitchFamily="2" charset="2"/>
              <a:buChar char="§"/>
            </a:pPr>
            <a:r>
              <a:rPr lang="nb-NO" dirty="0">
                <a:latin typeface="+mn-lt"/>
              </a:rPr>
              <a:t>Vedlikeholdsbehov</a:t>
            </a:r>
          </a:p>
          <a:p>
            <a:pPr lvl="1" indent="-288000">
              <a:buFont typeface="Wingdings" panose="05000000000000000000" pitchFamily="2" charset="2"/>
              <a:buChar char="§"/>
            </a:pPr>
            <a:r>
              <a:rPr lang="nb-NO" dirty="0">
                <a:latin typeface="+mn-lt"/>
              </a:rPr>
              <a:t>Moderniseringsbehov</a:t>
            </a:r>
          </a:p>
          <a:p>
            <a:pPr lvl="1" indent="-288000">
              <a:buFont typeface="Wingdings" panose="05000000000000000000" pitchFamily="2" charset="2"/>
              <a:buChar char="§"/>
            </a:pPr>
            <a:r>
              <a:rPr lang="nb-NO" dirty="0">
                <a:latin typeface="+mn-lt"/>
              </a:rPr>
              <a:t>Sparepotensiale</a:t>
            </a:r>
          </a:p>
          <a:p>
            <a:pPr lvl="1" indent="-288000">
              <a:buFont typeface="Wingdings" panose="05000000000000000000" pitchFamily="2" charset="2"/>
              <a:buChar char="§"/>
            </a:pPr>
            <a:r>
              <a:rPr lang="nb-NO" dirty="0">
                <a:latin typeface="+mn-lt"/>
              </a:rPr>
              <a:t>Andre behov, slik som inneklima og komfort (MSC modellen kan brukes delvis eller fullt ut)</a:t>
            </a:r>
          </a:p>
          <a:p>
            <a:r>
              <a:rPr lang="nb-NO" sz="2800" dirty="0">
                <a:latin typeface="+mn-lt"/>
              </a:rPr>
              <a:t>Pek på vinn-vinn scenarier </a:t>
            </a:r>
          </a:p>
          <a:p>
            <a:pPr lvl="1" indent="-288000">
              <a:buFont typeface="Wingdings" panose="05000000000000000000" pitchFamily="2" charset="2"/>
              <a:buChar char="§"/>
            </a:pPr>
            <a:r>
              <a:rPr lang="nb-NO" dirty="0">
                <a:latin typeface="+mn-lt"/>
              </a:rPr>
              <a:t>Skreddersydd for kunden </a:t>
            </a:r>
          </a:p>
          <a:p>
            <a:pPr lvl="1" indent="-288000">
              <a:buFont typeface="Wingdings" panose="05000000000000000000" pitchFamily="2" charset="2"/>
              <a:buChar char="§"/>
            </a:pPr>
            <a:r>
              <a:rPr lang="nb-NO" dirty="0">
                <a:latin typeface="+mn-lt"/>
              </a:rPr>
              <a:t>Realistiske eksempler på besparelse </a:t>
            </a:r>
          </a:p>
          <a:p>
            <a:pPr lvl="1" indent="-288000">
              <a:buFont typeface="Wingdings" panose="05000000000000000000" pitchFamily="2" charset="2"/>
              <a:buChar char="§"/>
            </a:pPr>
            <a:r>
              <a:rPr lang="nb-NO" dirty="0">
                <a:latin typeface="+mn-lt"/>
              </a:rPr>
              <a:t>Realistiske eksempler på tiltak</a:t>
            </a:r>
          </a:p>
          <a:p>
            <a:pPr lvl="1" indent="-288000">
              <a:buFont typeface="Wingdings" panose="05000000000000000000" pitchFamily="2" charset="2"/>
              <a:buChar char="§"/>
            </a:pPr>
            <a:r>
              <a:rPr lang="nb-NO" dirty="0">
                <a:latin typeface="+mn-lt"/>
              </a:rPr>
              <a:t>Spesifikt sparepotensiale over en tenkt </a:t>
            </a:r>
          </a:p>
          <a:p>
            <a:pPr marL="96048" lvl="1" indent="0">
              <a:buNone/>
            </a:pPr>
            <a:r>
              <a:rPr lang="nb-NO" dirty="0">
                <a:latin typeface="+mn-lt"/>
              </a:rPr>
              <a:t>      varighet  </a:t>
            </a:r>
          </a:p>
          <a:p>
            <a:r>
              <a:rPr lang="nb-NO" sz="2800" dirty="0">
                <a:latin typeface="+mn-lt"/>
              </a:rPr>
              <a:t>Tilleggsverdier </a:t>
            </a:r>
          </a:p>
          <a:p>
            <a:pPr lvl="1" indent="-288000">
              <a:buFont typeface="Wingdings" panose="05000000000000000000" pitchFamily="2" charset="2"/>
              <a:buChar char="§"/>
            </a:pPr>
            <a:r>
              <a:rPr lang="nb-NO" dirty="0">
                <a:latin typeface="+mn-lt"/>
              </a:rPr>
              <a:t>En part å forholde seg til</a:t>
            </a:r>
          </a:p>
          <a:p>
            <a:pPr lvl="1" indent="-288000">
              <a:buFont typeface="Wingdings" panose="05000000000000000000" pitchFamily="2" charset="2"/>
              <a:buChar char="§"/>
            </a:pPr>
            <a:r>
              <a:rPr lang="nb-NO" dirty="0">
                <a:latin typeface="+mn-lt"/>
              </a:rPr>
              <a:t>Felles interesser og forventninger</a:t>
            </a:r>
          </a:p>
          <a:p>
            <a:pPr lvl="1" indent="-288000">
              <a:buFont typeface="Wingdings" panose="05000000000000000000" pitchFamily="2" charset="2"/>
              <a:buChar char="§"/>
            </a:pPr>
            <a:r>
              <a:rPr lang="nb-NO" dirty="0">
                <a:latin typeface="+mn-lt"/>
              </a:rPr>
              <a:t>Kunden kan ha fokus på kjernevirksomhet </a:t>
            </a:r>
          </a:p>
        </p:txBody>
      </p:sp>
      <p:sp>
        <p:nvSpPr>
          <p:cNvPr id="3" name="TekstSylinder 2"/>
          <p:cNvSpPr txBox="1"/>
          <p:nvPr/>
        </p:nvSpPr>
        <p:spPr>
          <a:xfrm>
            <a:off x="1219199" y="1023645"/>
            <a:ext cx="9955431" cy="620170"/>
          </a:xfrm>
          <a:prstGeom prst="rect">
            <a:avLst/>
          </a:prstGeom>
          <a:noFill/>
        </p:spPr>
        <p:txBody>
          <a:bodyPr wrap="square" rtlCol="0">
            <a:spAutoFit/>
          </a:bodyPr>
          <a:lstStyle/>
          <a:p>
            <a:pPr defTabSz="914400">
              <a:lnSpc>
                <a:spcPct val="85000"/>
              </a:lnSpc>
              <a:spcBef>
                <a:spcPct val="0"/>
              </a:spcBef>
            </a:pPr>
            <a:r>
              <a:rPr lang="nb-NO" sz="4000" b="1" spc="-50">
                <a:solidFill>
                  <a:schemeClr val="tx1">
                    <a:lumMod val="75000"/>
                    <a:lumOff val="25000"/>
                  </a:schemeClr>
                </a:solidFill>
                <a:ea typeface="+mj-ea"/>
                <a:cs typeface="+mj-cs"/>
              </a:rPr>
              <a:t>Kundens behov</a:t>
            </a:r>
          </a:p>
        </p:txBody>
      </p:sp>
      <p:pic>
        <p:nvPicPr>
          <p:cNvPr id="4" name="Bil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3499369"/>
            <a:ext cx="5078630" cy="2624125"/>
          </a:xfrm>
          <a:prstGeom prst="rect">
            <a:avLst/>
          </a:prstGeom>
        </p:spPr>
      </p:pic>
      <p:sp>
        <p:nvSpPr>
          <p:cNvPr id="5" name="TekstSylinder 4"/>
          <p:cNvSpPr txBox="1"/>
          <p:nvPr/>
        </p:nvSpPr>
        <p:spPr>
          <a:xfrm>
            <a:off x="9574224" y="5877273"/>
            <a:ext cx="1058281" cy="246221"/>
          </a:xfrm>
          <a:prstGeom prst="rect">
            <a:avLst/>
          </a:prstGeom>
          <a:noFill/>
        </p:spPr>
        <p:txBody>
          <a:bodyPr wrap="square" rtlCol="0">
            <a:spAutoFit/>
          </a:bodyPr>
          <a:lstStyle/>
          <a:p>
            <a:r>
              <a:rPr lang="nb-NO" sz="1000" dirty="0">
                <a:solidFill>
                  <a:schemeClr val="bg1"/>
                </a:solidFill>
              </a:rPr>
              <a:t>Copyright: NEE</a:t>
            </a:r>
            <a:endParaRPr lang="en-US" sz="1000" dirty="0">
              <a:solidFill>
                <a:schemeClr val="bg1"/>
              </a:solidFill>
            </a:endParaRPr>
          </a:p>
        </p:txBody>
      </p:sp>
      <p:pic>
        <p:nvPicPr>
          <p:cNvPr id="6" name="Grafikk 5">
            <a:extLst>
              <a:ext uri="{FF2B5EF4-FFF2-40B4-BE49-F238E27FC236}">
                <a16:creationId xmlns:a16="http://schemas.microsoft.com/office/drawing/2014/main" id="{40045FE4-208B-439C-B820-07BC72F8509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7" name="Bilde 6">
            <a:extLst>
              <a:ext uri="{FF2B5EF4-FFF2-40B4-BE49-F238E27FC236}">
                <a16:creationId xmlns:a16="http://schemas.microsoft.com/office/drawing/2014/main" id="{951EE1AA-9D30-4F28-8A78-15FE52C60E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5572"/>
            <a:ext cx="2935661" cy="604138"/>
          </a:xfrm>
          <a:prstGeom prst="rect">
            <a:avLst/>
          </a:prstGeom>
        </p:spPr>
      </p:pic>
      <p:sp>
        <p:nvSpPr>
          <p:cNvPr id="8" name="TekstSylinder 7">
            <a:extLst>
              <a:ext uri="{FF2B5EF4-FFF2-40B4-BE49-F238E27FC236}">
                <a16:creationId xmlns:a16="http://schemas.microsoft.com/office/drawing/2014/main" id="{FE3089FA-6994-416B-9C5B-1C37C74137FF}"/>
              </a:ext>
            </a:extLst>
          </p:cNvPr>
          <p:cNvSpPr txBox="1"/>
          <p:nvPr/>
        </p:nvSpPr>
        <p:spPr>
          <a:xfrm>
            <a:off x="5409545" y="213974"/>
            <a:ext cx="1634163" cy="369332"/>
          </a:xfrm>
          <a:prstGeom prst="rect">
            <a:avLst/>
          </a:prstGeom>
          <a:solidFill>
            <a:srgbClr val="FFFF00"/>
          </a:solidFill>
        </p:spPr>
        <p:txBody>
          <a:bodyPr wrap="square" rtlCol="0">
            <a:spAutoFit/>
          </a:bodyPr>
          <a:lstStyle/>
          <a:p>
            <a:r>
              <a:rPr lang="nb-NO" dirty="0"/>
              <a:t>For </a:t>
            </a:r>
            <a:r>
              <a:rPr lang="en-GB" dirty="0" err="1"/>
              <a:t>tainers</a:t>
            </a:r>
            <a:r>
              <a:rPr lang="nb-NO" dirty="0"/>
              <a:t> </a:t>
            </a:r>
          </a:p>
        </p:txBody>
      </p:sp>
      <p:sp>
        <p:nvSpPr>
          <p:cNvPr id="10" name="TekstSylinder 9">
            <a:extLst>
              <a:ext uri="{FF2B5EF4-FFF2-40B4-BE49-F238E27FC236}">
                <a16:creationId xmlns:a16="http://schemas.microsoft.com/office/drawing/2014/main" id="{51F70D65-95E2-4E07-9293-9453550BDA70}"/>
              </a:ext>
            </a:extLst>
          </p:cNvPr>
          <p:cNvSpPr txBox="1"/>
          <p:nvPr/>
        </p:nvSpPr>
        <p:spPr>
          <a:xfrm>
            <a:off x="5409545" y="213974"/>
            <a:ext cx="2362855" cy="369332"/>
          </a:xfrm>
          <a:prstGeom prst="rect">
            <a:avLst/>
          </a:prstGeom>
          <a:solidFill>
            <a:srgbClr val="FFFF00"/>
          </a:solidFill>
        </p:spPr>
        <p:txBody>
          <a:bodyPr wrap="square" rtlCol="0">
            <a:spAutoFit/>
          </a:bodyPr>
          <a:lstStyle/>
          <a:p>
            <a:r>
              <a:rPr lang="nb-NO" dirty="0"/>
              <a:t>For opplæringsformål</a:t>
            </a:r>
          </a:p>
        </p:txBody>
      </p:sp>
    </p:spTree>
    <p:extLst>
      <p:ext uri="{BB962C8B-B14F-4D97-AF65-F5344CB8AC3E}">
        <p14:creationId xmlns:p14="http://schemas.microsoft.com/office/powerpoint/2010/main" val="3400706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p:cNvSpPr txBox="1"/>
          <p:nvPr/>
        </p:nvSpPr>
        <p:spPr>
          <a:xfrm>
            <a:off x="1088571" y="999092"/>
            <a:ext cx="8477200" cy="620170"/>
          </a:xfrm>
          <a:prstGeom prst="rect">
            <a:avLst/>
          </a:prstGeom>
          <a:noFill/>
        </p:spPr>
        <p:txBody>
          <a:bodyPr wrap="square" rtlCol="0">
            <a:spAutoFit/>
          </a:bodyPr>
          <a:lstStyle/>
          <a:p>
            <a:pPr lvl="0" defTabSz="914400">
              <a:lnSpc>
                <a:spcPct val="85000"/>
              </a:lnSpc>
              <a:spcBef>
                <a:spcPct val="0"/>
              </a:spcBef>
            </a:pPr>
            <a:r>
              <a:rPr lang="nb-NO" sz="4000" b="1" spc="-50">
                <a:solidFill>
                  <a:schemeClr val="tx1">
                    <a:lumMod val="75000"/>
                    <a:lumOff val="25000"/>
                  </a:schemeClr>
                </a:solidFill>
                <a:ea typeface="+mj-ea"/>
                <a:cs typeface="+mj-cs"/>
              </a:rPr>
              <a:t>Mulige utfordringer</a:t>
            </a:r>
            <a:endParaRPr lang="nb-NO" sz="3200" b="1">
              <a:solidFill>
                <a:srgbClr val="FF9706"/>
              </a:solidFill>
            </a:endParaRPr>
          </a:p>
        </p:txBody>
      </p:sp>
      <p:sp>
        <p:nvSpPr>
          <p:cNvPr id="5" name="Plassholder for innhold 1"/>
          <p:cNvSpPr>
            <a:spLocks noGrp="1"/>
          </p:cNvSpPr>
          <p:nvPr>
            <p:ph idx="1"/>
          </p:nvPr>
        </p:nvSpPr>
        <p:spPr>
          <a:xfrm>
            <a:off x="1219200" y="1861456"/>
            <a:ext cx="9269288" cy="4303847"/>
          </a:xfrm>
        </p:spPr>
        <p:txBody>
          <a:bodyPr>
            <a:normAutofit fontScale="92500" lnSpcReduction="20000"/>
          </a:bodyPr>
          <a:lstStyle/>
          <a:p>
            <a:pPr indent="-216000">
              <a:buFont typeface="Wingdings" panose="05000000000000000000" pitchFamily="2" charset="2"/>
              <a:buChar char="§"/>
            </a:pPr>
            <a:r>
              <a:rPr lang="nb-NO" sz="3200" dirty="0">
                <a:latin typeface="+mn-lt"/>
              </a:rPr>
              <a:t>Organisatoriske</a:t>
            </a:r>
          </a:p>
          <a:p>
            <a:pPr indent="-216000">
              <a:buFont typeface="Wingdings" panose="05000000000000000000" pitchFamily="2" charset="2"/>
              <a:buChar char="§"/>
            </a:pPr>
            <a:r>
              <a:rPr lang="nb-NO" sz="3200" dirty="0">
                <a:latin typeface="+mn-lt"/>
              </a:rPr>
              <a:t>Tekniske </a:t>
            </a:r>
          </a:p>
          <a:p>
            <a:pPr indent="-216000">
              <a:buFont typeface="Wingdings" panose="05000000000000000000" pitchFamily="2" charset="2"/>
              <a:buChar char="§"/>
            </a:pPr>
            <a:r>
              <a:rPr lang="nb-NO" sz="3200" dirty="0">
                <a:latin typeface="+mn-lt"/>
              </a:rPr>
              <a:t>Rettslige </a:t>
            </a:r>
          </a:p>
          <a:p>
            <a:pPr indent="-216000">
              <a:buFont typeface="Wingdings" panose="05000000000000000000" pitchFamily="2" charset="2"/>
              <a:buChar char="§"/>
            </a:pPr>
            <a:r>
              <a:rPr lang="nb-NO" sz="3200" dirty="0">
                <a:latin typeface="+mn-lt"/>
              </a:rPr>
              <a:t>Tradisjonelle roller og ansvar </a:t>
            </a:r>
          </a:p>
          <a:p>
            <a:pPr indent="-216000">
              <a:buFontTx/>
              <a:buChar char="-"/>
            </a:pPr>
            <a:endParaRPr lang="nb-NO" sz="3200" dirty="0">
              <a:latin typeface="+mn-lt"/>
            </a:endParaRPr>
          </a:p>
          <a:p>
            <a:pPr indent="-216000">
              <a:buFontTx/>
              <a:buChar char="-"/>
            </a:pPr>
            <a:endParaRPr lang="nb-NO" sz="3200" dirty="0">
              <a:latin typeface="+mn-lt"/>
            </a:endParaRPr>
          </a:p>
          <a:p>
            <a:pPr marL="432000" indent="-432000">
              <a:spcBef>
                <a:spcPts val="600"/>
              </a:spcBef>
              <a:buFont typeface="Wingdings" panose="05000000000000000000" pitchFamily="2" charset="2"/>
              <a:buChar char="Ø"/>
            </a:pPr>
            <a:r>
              <a:rPr lang="nb-NO" sz="3200" b="1" dirty="0">
                <a:solidFill>
                  <a:schemeClr val="accent1">
                    <a:lumMod val="75000"/>
                  </a:schemeClr>
                </a:solidFill>
                <a:latin typeface="+mn-lt"/>
              </a:rPr>
              <a:t>Å presentere EPC innebærer ofte å presentere endringsledelse</a:t>
            </a:r>
          </a:p>
          <a:p>
            <a:pPr marL="432000" indent="-432000">
              <a:spcBef>
                <a:spcPts val="600"/>
              </a:spcBef>
              <a:buFont typeface="Wingdings" panose="05000000000000000000" pitchFamily="2" charset="2"/>
              <a:buChar char="Ø"/>
            </a:pPr>
            <a:r>
              <a:rPr lang="en-GB" sz="3200" b="1" dirty="0">
                <a:solidFill>
                  <a:schemeClr val="accent1">
                    <a:lumMod val="75000"/>
                  </a:schemeClr>
                </a:solidFill>
              </a:rPr>
              <a:t>“Be aware, prepare and overcome”</a:t>
            </a:r>
          </a:p>
          <a:p>
            <a:pPr>
              <a:buFontTx/>
              <a:buChar char="-"/>
            </a:pPr>
            <a:endParaRPr lang="nb-NO" dirty="0">
              <a:latin typeface="+mn-lt"/>
            </a:endParaRPr>
          </a:p>
        </p:txBody>
      </p:sp>
      <p:pic>
        <p:nvPicPr>
          <p:cNvPr id="4" name="Grafikk 5">
            <a:extLst>
              <a:ext uri="{FF2B5EF4-FFF2-40B4-BE49-F238E27FC236}">
                <a16:creationId xmlns:a16="http://schemas.microsoft.com/office/drawing/2014/main" id="{5D853C3B-08A4-4852-8956-803BA67D155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6" name="Bilde 5">
            <a:extLst>
              <a:ext uri="{FF2B5EF4-FFF2-40B4-BE49-F238E27FC236}">
                <a16:creationId xmlns:a16="http://schemas.microsoft.com/office/drawing/2014/main" id="{10C72A62-9E7A-4817-9D54-FBFB40D7AD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5572"/>
            <a:ext cx="2935661" cy="604138"/>
          </a:xfrm>
          <a:prstGeom prst="rect">
            <a:avLst/>
          </a:prstGeom>
        </p:spPr>
      </p:pic>
      <p:sp>
        <p:nvSpPr>
          <p:cNvPr id="7" name="TekstSylinder 6">
            <a:extLst>
              <a:ext uri="{FF2B5EF4-FFF2-40B4-BE49-F238E27FC236}">
                <a16:creationId xmlns:a16="http://schemas.microsoft.com/office/drawing/2014/main" id="{0C5DE4E4-4873-4C1B-A181-20DD934F1FF8}"/>
              </a:ext>
            </a:extLst>
          </p:cNvPr>
          <p:cNvSpPr txBox="1"/>
          <p:nvPr/>
        </p:nvSpPr>
        <p:spPr>
          <a:xfrm>
            <a:off x="5409545" y="213974"/>
            <a:ext cx="1634163" cy="369332"/>
          </a:xfrm>
          <a:prstGeom prst="rect">
            <a:avLst/>
          </a:prstGeom>
          <a:solidFill>
            <a:srgbClr val="FFFF00"/>
          </a:solidFill>
        </p:spPr>
        <p:txBody>
          <a:bodyPr wrap="square" rtlCol="0">
            <a:spAutoFit/>
          </a:bodyPr>
          <a:lstStyle/>
          <a:p>
            <a:r>
              <a:rPr lang="nb-NO" dirty="0"/>
              <a:t>For </a:t>
            </a:r>
            <a:r>
              <a:rPr lang="en-GB" dirty="0"/>
              <a:t>trainers</a:t>
            </a:r>
            <a:endParaRPr lang="nb-NO" dirty="0"/>
          </a:p>
        </p:txBody>
      </p:sp>
      <p:sp>
        <p:nvSpPr>
          <p:cNvPr id="2" name="TekstSylinder 1">
            <a:extLst>
              <a:ext uri="{FF2B5EF4-FFF2-40B4-BE49-F238E27FC236}">
                <a16:creationId xmlns:a16="http://schemas.microsoft.com/office/drawing/2014/main" id="{33E902B3-C504-4F83-9A74-75C270527991}"/>
              </a:ext>
            </a:extLst>
          </p:cNvPr>
          <p:cNvSpPr txBox="1"/>
          <p:nvPr/>
        </p:nvSpPr>
        <p:spPr>
          <a:xfrm>
            <a:off x="5409545" y="213974"/>
            <a:ext cx="2362855" cy="369332"/>
          </a:xfrm>
          <a:prstGeom prst="rect">
            <a:avLst/>
          </a:prstGeom>
          <a:solidFill>
            <a:srgbClr val="FFFF00"/>
          </a:solidFill>
        </p:spPr>
        <p:txBody>
          <a:bodyPr wrap="square" rtlCol="0">
            <a:spAutoFit/>
          </a:bodyPr>
          <a:lstStyle/>
          <a:p>
            <a:r>
              <a:rPr lang="nb-NO" dirty="0"/>
              <a:t>For opplæringsformål</a:t>
            </a:r>
          </a:p>
        </p:txBody>
      </p:sp>
    </p:spTree>
    <p:extLst>
      <p:ext uri="{BB962C8B-B14F-4D97-AF65-F5344CB8AC3E}">
        <p14:creationId xmlns:p14="http://schemas.microsoft.com/office/powerpoint/2010/main" val="3190433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1208314" y="1678488"/>
            <a:ext cx="10374086" cy="4486816"/>
          </a:xfrm>
        </p:spPr>
        <p:txBody>
          <a:bodyPr>
            <a:normAutofit lnSpcReduction="10000"/>
          </a:bodyPr>
          <a:lstStyle/>
          <a:p>
            <a:pPr marL="0" indent="0">
              <a:buNone/>
            </a:pPr>
            <a:endParaRPr lang="nb-NO" sz="1800" dirty="0">
              <a:latin typeface="+mn-lt"/>
            </a:endParaRPr>
          </a:p>
          <a:p>
            <a:pPr marL="205200" indent="-457200">
              <a:buClr>
                <a:schemeClr val="accent2">
                  <a:lumMod val="75000"/>
                </a:schemeClr>
              </a:buClr>
              <a:buFont typeface="Wingdings" panose="05000000000000000000" pitchFamily="2" charset="2"/>
              <a:buChar char="§"/>
            </a:pPr>
            <a:r>
              <a:rPr lang="nb-NO" sz="2800" dirty="0">
                <a:latin typeface="+mn-lt"/>
              </a:rPr>
              <a:t>Bruk gode, sammenliknbare eksempler </a:t>
            </a:r>
          </a:p>
          <a:p>
            <a:pPr marL="902880" lvl="3" indent="-360000">
              <a:lnSpc>
                <a:spcPct val="110000"/>
              </a:lnSpc>
              <a:buClr>
                <a:schemeClr val="accent2">
                  <a:lumMod val="75000"/>
                </a:schemeClr>
              </a:buClr>
              <a:buFont typeface="Wingdings" panose="05000000000000000000" pitchFamily="2" charset="2"/>
              <a:buChar char="§"/>
            </a:pPr>
            <a:r>
              <a:rPr lang="nb-NO" sz="2000" dirty="0">
                <a:latin typeface="+mn-lt"/>
              </a:rPr>
              <a:t>Eksempel fra Danmark (valgfritt)</a:t>
            </a:r>
          </a:p>
          <a:p>
            <a:pPr marL="902880" lvl="3" indent="-360000">
              <a:lnSpc>
                <a:spcPct val="110000"/>
              </a:lnSpc>
              <a:buClr>
                <a:schemeClr val="accent2">
                  <a:lumMod val="75000"/>
                </a:schemeClr>
              </a:buClr>
              <a:buFont typeface="Wingdings" panose="05000000000000000000" pitchFamily="2" charset="2"/>
              <a:buChar char="§"/>
            </a:pPr>
            <a:r>
              <a:rPr lang="nb-NO" sz="2000" dirty="0">
                <a:latin typeface="+mn-lt"/>
              </a:rPr>
              <a:t>Eksempel fra Norge (valgfritt)</a:t>
            </a:r>
          </a:p>
          <a:p>
            <a:pPr marL="205200" indent="-457200">
              <a:buClr>
                <a:schemeClr val="accent2">
                  <a:lumMod val="75000"/>
                </a:schemeClr>
              </a:buClr>
              <a:buFont typeface="Wingdings" panose="05000000000000000000" pitchFamily="2" charset="2"/>
              <a:buChar char="§"/>
            </a:pPr>
            <a:r>
              <a:rPr lang="nb-NO" sz="2800" dirty="0">
                <a:latin typeface="+mn-lt"/>
              </a:rPr>
              <a:t>Ta med eksempel fra eget land</a:t>
            </a:r>
          </a:p>
          <a:p>
            <a:pPr marL="205200" indent="-457200">
              <a:buClr>
                <a:schemeClr val="accent2">
                  <a:lumMod val="75000"/>
                </a:schemeClr>
              </a:buClr>
              <a:buFont typeface="Wingdings" panose="05000000000000000000" pitchFamily="2" charset="2"/>
              <a:buChar char="§"/>
            </a:pPr>
            <a:r>
              <a:rPr lang="nb-NO" sz="2800" dirty="0">
                <a:latin typeface="+mn-lt"/>
              </a:rPr>
              <a:t>Eksempel på beste praksis</a:t>
            </a:r>
          </a:p>
          <a:p>
            <a:pPr marL="205200" indent="-457200">
              <a:buClr>
                <a:schemeClr val="accent2">
                  <a:lumMod val="75000"/>
                </a:schemeClr>
              </a:buClr>
              <a:buFont typeface="Wingdings" panose="05000000000000000000" pitchFamily="2" charset="2"/>
              <a:buChar char="§"/>
            </a:pPr>
            <a:r>
              <a:rPr lang="nb-NO" sz="2800" dirty="0">
                <a:latin typeface="+mn-lt"/>
              </a:rPr>
              <a:t>Suksesshistorier fra andre selger</a:t>
            </a:r>
          </a:p>
          <a:p>
            <a:pPr marL="205200" indent="-457200">
              <a:buClr>
                <a:schemeClr val="accent2">
                  <a:lumMod val="75000"/>
                </a:schemeClr>
              </a:buClr>
              <a:buFont typeface="Wingdings" panose="05000000000000000000" pitchFamily="2" charset="2"/>
              <a:buChar char="§"/>
            </a:pPr>
            <a:endParaRPr lang="nb-NO" sz="2800" dirty="0">
              <a:latin typeface="+mn-lt"/>
            </a:endParaRPr>
          </a:p>
          <a:p>
            <a:pPr marL="205200" indent="-457200">
              <a:buClr>
                <a:schemeClr val="accent2">
                  <a:lumMod val="75000"/>
                </a:schemeClr>
              </a:buClr>
              <a:buFont typeface="Wingdings" panose="05000000000000000000" pitchFamily="2" charset="2"/>
              <a:buChar char="§"/>
            </a:pPr>
            <a:r>
              <a:rPr lang="nb-NO" sz="2800" b="1" dirty="0">
                <a:solidFill>
                  <a:schemeClr val="accent2">
                    <a:lumMod val="75000"/>
                  </a:schemeClr>
                </a:solidFill>
                <a:latin typeface="+mn-lt"/>
              </a:rPr>
              <a:t>Hvis de kan - kan vi!</a:t>
            </a:r>
            <a:endParaRPr lang="nb-NO" sz="2400" b="1" dirty="0">
              <a:solidFill>
                <a:schemeClr val="accent2">
                  <a:lumMod val="75000"/>
                </a:schemeClr>
              </a:solidFill>
              <a:latin typeface="+mn-lt"/>
            </a:endParaRPr>
          </a:p>
          <a:p>
            <a:pPr>
              <a:buFontTx/>
              <a:buChar char="-"/>
            </a:pPr>
            <a:endParaRPr lang="nb-NO" dirty="0">
              <a:latin typeface="+mn-lt"/>
            </a:endParaRPr>
          </a:p>
        </p:txBody>
      </p:sp>
      <p:sp>
        <p:nvSpPr>
          <p:cNvPr id="3" name="TekstSylinder 2"/>
          <p:cNvSpPr txBox="1"/>
          <p:nvPr/>
        </p:nvSpPr>
        <p:spPr>
          <a:xfrm>
            <a:off x="1110342" y="972017"/>
            <a:ext cx="6111822" cy="620170"/>
          </a:xfrm>
          <a:prstGeom prst="rect">
            <a:avLst/>
          </a:prstGeom>
          <a:noFill/>
        </p:spPr>
        <p:txBody>
          <a:bodyPr wrap="square" rtlCol="0">
            <a:spAutoFit/>
          </a:bodyPr>
          <a:lstStyle/>
          <a:p>
            <a:pPr defTabSz="914400">
              <a:lnSpc>
                <a:spcPct val="85000"/>
              </a:lnSpc>
              <a:spcBef>
                <a:spcPct val="0"/>
              </a:spcBef>
            </a:pPr>
            <a:r>
              <a:rPr lang="nb-NO" sz="4000" b="1" spc="-50" dirty="0">
                <a:solidFill>
                  <a:schemeClr val="tx1">
                    <a:lumMod val="75000"/>
                    <a:lumOff val="25000"/>
                  </a:schemeClr>
                </a:solidFill>
                <a:ea typeface="+mj-ea"/>
                <a:cs typeface="+mj-cs"/>
              </a:rPr>
              <a:t>EPC-prosjekt eksempel (er) </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1033" y="2453437"/>
            <a:ext cx="4511621" cy="3382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kstSylinder 4"/>
          <p:cNvSpPr txBox="1"/>
          <p:nvPr/>
        </p:nvSpPr>
        <p:spPr>
          <a:xfrm>
            <a:off x="9574224" y="5877273"/>
            <a:ext cx="1058281" cy="246221"/>
          </a:xfrm>
          <a:prstGeom prst="rect">
            <a:avLst/>
          </a:prstGeom>
          <a:noFill/>
        </p:spPr>
        <p:txBody>
          <a:bodyPr wrap="square" rtlCol="0">
            <a:spAutoFit/>
          </a:bodyPr>
          <a:lstStyle/>
          <a:p>
            <a:r>
              <a:rPr lang="nb-NO" sz="1000" dirty="0">
                <a:solidFill>
                  <a:schemeClr val="bg1"/>
                </a:solidFill>
              </a:rPr>
              <a:t>Copyright: NEE</a:t>
            </a:r>
            <a:endParaRPr lang="en-US" sz="1000" dirty="0">
              <a:solidFill>
                <a:schemeClr val="bg1"/>
              </a:solidFill>
            </a:endParaRPr>
          </a:p>
        </p:txBody>
      </p:sp>
      <p:pic>
        <p:nvPicPr>
          <p:cNvPr id="6" name="Grafikk 5">
            <a:extLst>
              <a:ext uri="{FF2B5EF4-FFF2-40B4-BE49-F238E27FC236}">
                <a16:creationId xmlns:a16="http://schemas.microsoft.com/office/drawing/2014/main" id="{B6676FE5-FC1C-4C5E-8D67-A3033BBA6E4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7" name="Bilde 6">
            <a:extLst>
              <a:ext uri="{FF2B5EF4-FFF2-40B4-BE49-F238E27FC236}">
                <a16:creationId xmlns:a16="http://schemas.microsoft.com/office/drawing/2014/main" id="{97FC5BC1-9367-4B7F-926E-6DA8B06226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5572"/>
            <a:ext cx="2935661" cy="604138"/>
          </a:xfrm>
          <a:prstGeom prst="rect">
            <a:avLst/>
          </a:prstGeom>
        </p:spPr>
      </p:pic>
      <p:sp>
        <p:nvSpPr>
          <p:cNvPr id="4" name="TekstSylinder 3">
            <a:extLst>
              <a:ext uri="{FF2B5EF4-FFF2-40B4-BE49-F238E27FC236}">
                <a16:creationId xmlns:a16="http://schemas.microsoft.com/office/drawing/2014/main" id="{EA57857E-094D-4F60-84BA-BDF12E31968B}"/>
              </a:ext>
            </a:extLst>
          </p:cNvPr>
          <p:cNvSpPr txBox="1"/>
          <p:nvPr/>
        </p:nvSpPr>
        <p:spPr>
          <a:xfrm>
            <a:off x="5409545" y="213974"/>
            <a:ext cx="2362855" cy="369332"/>
          </a:xfrm>
          <a:prstGeom prst="rect">
            <a:avLst/>
          </a:prstGeom>
          <a:solidFill>
            <a:srgbClr val="FFFF00"/>
          </a:solidFill>
        </p:spPr>
        <p:txBody>
          <a:bodyPr wrap="square" rtlCol="0">
            <a:spAutoFit/>
          </a:bodyPr>
          <a:lstStyle/>
          <a:p>
            <a:r>
              <a:rPr lang="nb-NO" dirty="0"/>
              <a:t>For opplæringsformål</a:t>
            </a:r>
          </a:p>
        </p:txBody>
      </p:sp>
    </p:spTree>
    <p:extLst>
      <p:ext uri="{BB962C8B-B14F-4D97-AF65-F5344CB8AC3E}">
        <p14:creationId xmlns:p14="http://schemas.microsoft.com/office/powerpoint/2010/main" val="1902326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7F63AB0-F2F7-40E5-B277-6CAA1A6EFDDC}"/>
              </a:ext>
            </a:extLst>
          </p:cNvPr>
          <p:cNvSpPr>
            <a:spLocks noGrp="1"/>
          </p:cNvSpPr>
          <p:nvPr>
            <p:ph type="title"/>
          </p:nvPr>
        </p:nvSpPr>
        <p:spPr/>
        <p:txBody>
          <a:bodyPr>
            <a:normAutofit/>
          </a:bodyPr>
          <a:lstStyle/>
          <a:p>
            <a:r>
              <a:rPr lang="nb-NO" sz="4000" b="1" dirty="0">
                <a:latin typeface="+mn-lt"/>
              </a:rPr>
              <a:t>EPC erfaringer fra Danmark – PP5</a:t>
            </a:r>
          </a:p>
        </p:txBody>
      </p:sp>
      <p:sp>
        <p:nvSpPr>
          <p:cNvPr id="6" name="Plassholder for innhold 5">
            <a:extLst>
              <a:ext uri="{FF2B5EF4-FFF2-40B4-BE49-F238E27FC236}">
                <a16:creationId xmlns:a16="http://schemas.microsoft.com/office/drawing/2014/main" id="{070D5EF7-2B1F-4578-B090-6EB0161D5075}"/>
              </a:ext>
            </a:extLst>
          </p:cNvPr>
          <p:cNvSpPr>
            <a:spLocks noGrp="1"/>
          </p:cNvSpPr>
          <p:nvPr>
            <p:ph sz="half" idx="2"/>
          </p:nvPr>
        </p:nvSpPr>
        <p:spPr>
          <a:xfrm>
            <a:off x="1219200" y="2379945"/>
            <a:ext cx="6584515" cy="4332483"/>
          </a:xfrm>
        </p:spPr>
        <p:txBody>
          <a:bodyPr>
            <a:normAutofit/>
          </a:bodyPr>
          <a:lstStyle/>
          <a:p>
            <a:pPr marL="0" indent="0">
              <a:spcBef>
                <a:spcPts val="0"/>
              </a:spcBef>
              <a:spcAft>
                <a:spcPts val="600"/>
              </a:spcAft>
              <a:buNone/>
            </a:pPr>
            <a:r>
              <a:rPr lang="nb-NO" sz="3600" b="1" dirty="0">
                <a:solidFill>
                  <a:schemeClr val="accent1">
                    <a:lumMod val="75000"/>
                  </a:schemeClr>
                </a:solidFill>
                <a:latin typeface="+mn-lt"/>
              </a:rPr>
              <a:t>Nøkkeltall og </a:t>
            </a:r>
            <a:r>
              <a:rPr lang="nb-NO" sz="3600" b="1" dirty="0">
                <a:solidFill>
                  <a:schemeClr val="accent1">
                    <a:lumMod val="75000"/>
                  </a:schemeClr>
                </a:solidFill>
              </a:rPr>
              <a:t>erfaringer </a:t>
            </a:r>
            <a:r>
              <a:rPr lang="nb-NO" sz="3600" b="1" dirty="0">
                <a:solidFill>
                  <a:schemeClr val="accent1">
                    <a:lumMod val="75000"/>
                  </a:schemeClr>
                </a:solidFill>
                <a:latin typeface="+mn-lt"/>
              </a:rPr>
              <a:t> </a:t>
            </a:r>
          </a:p>
          <a:p>
            <a:pPr marL="0" indent="0">
              <a:spcBef>
                <a:spcPts val="0"/>
              </a:spcBef>
              <a:spcAft>
                <a:spcPts val="600"/>
              </a:spcAft>
              <a:buNone/>
            </a:pPr>
            <a:r>
              <a:rPr lang="nb-NO" sz="2400" dirty="0"/>
              <a:t>Inneholder andre/nye</a:t>
            </a:r>
            <a:r>
              <a:rPr lang="nb-NO" sz="2400" dirty="0">
                <a:latin typeface="+mn-lt"/>
              </a:rPr>
              <a:t> elementer </a:t>
            </a:r>
            <a:r>
              <a:rPr lang="nb-NO" sz="2400" dirty="0" err="1">
                <a:latin typeface="+mn-lt"/>
              </a:rPr>
              <a:t>ift</a:t>
            </a:r>
            <a:r>
              <a:rPr lang="nb-NO" sz="2400" dirty="0">
                <a:latin typeface="+mn-lt"/>
              </a:rPr>
              <a:t> øvrige land</a:t>
            </a:r>
          </a:p>
          <a:p>
            <a:pPr marL="108000" indent="-268288">
              <a:spcBef>
                <a:spcPts val="0"/>
              </a:spcBef>
              <a:spcAft>
                <a:spcPts val="600"/>
              </a:spcAft>
              <a:buFont typeface="Wingdings" panose="05000000000000000000" pitchFamily="2" charset="2"/>
              <a:buChar char="§"/>
            </a:pPr>
            <a:r>
              <a:rPr lang="nb-NO" sz="2400" dirty="0">
                <a:latin typeface="+mn-lt"/>
              </a:rPr>
              <a:t>Investeringer, garanti, oppnådde besparelser</a:t>
            </a:r>
          </a:p>
          <a:p>
            <a:pPr marL="108000" indent="-268288">
              <a:spcBef>
                <a:spcPts val="0"/>
              </a:spcBef>
              <a:spcAft>
                <a:spcPts val="600"/>
              </a:spcAft>
              <a:buFont typeface="Wingdings" panose="05000000000000000000" pitchFamily="2" charset="2"/>
              <a:buChar char="§"/>
            </a:pPr>
            <a:r>
              <a:rPr lang="nb-NO" sz="2400" dirty="0">
                <a:latin typeface="+mn-lt"/>
              </a:rPr>
              <a:t>Utvalg av EE-tiltak inkludert totalrenovering</a:t>
            </a:r>
          </a:p>
          <a:p>
            <a:pPr marL="108000" indent="-268288">
              <a:spcBef>
                <a:spcPts val="0"/>
              </a:spcBef>
              <a:spcAft>
                <a:spcPts val="600"/>
              </a:spcAft>
              <a:buFont typeface="Wingdings" panose="05000000000000000000" pitchFamily="2" charset="2"/>
              <a:buChar char="§"/>
            </a:pPr>
            <a:r>
              <a:rPr lang="nb-NO" sz="2400" dirty="0">
                <a:latin typeface="+mn-lt"/>
              </a:rPr>
              <a:t>Anbudsprosess (f.eks. bruk av eksempelbygg)</a:t>
            </a:r>
          </a:p>
          <a:p>
            <a:pPr marL="108000" indent="-268288">
              <a:spcBef>
                <a:spcPts val="0"/>
              </a:spcBef>
              <a:spcAft>
                <a:spcPts val="600"/>
              </a:spcAft>
              <a:buFont typeface="Wingdings" panose="05000000000000000000" pitchFamily="2" charset="2"/>
              <a:buChar char="§"/>
            </a:pPr>
            <a:r>
              <a:rPr lang="nb-NO" sz="2400" dirty="0">
                <a:latin typeface="+mn-lt"/>
              </a:rPr>
              <a:t>Tildelingskriterier tilpasset bygningseiers mål</a:t>
            </a:r>
          </a:p>
          <a:p>
            <a:pPr marL="108000" indent="-268288">
              <a:spcBef>
                <a:spcPts val="0"/>
              </a:spcBef>
              <a:spcAft>
                <a:spcPts val="600"/>
              </a:spcAft>
              <a:buFont typeface="Wingdings" panose="05000000000000000000" pitchFamily="2" charset="2"/>
              <a:buChar char="§"/>
            </a:pPr>
            <a:r>
              <a:rPr lang="nb-NO" sz="2400" dirty="0">
                <a:latin typeface="+mn-lt"/>
              </a:rPr>
              <a:t>Myke tiltak, brukerbevissthet, fokus på</a:t>
            </a:r>
          </a:p>
          <a:p>
            <a:pPr marL="108000" indent="-268288">
              <a:spcBef>
                <a:spcPts val="0"/>
              </a:spcBef>
              <a:spcAft>
                <a:spcPts val="600"/>
              </a:spcAft>
              <a:buFont typeface="Wingdings" panose="05000000000000000000" pitchFamily="2" charset="2"/>
              <a:buChar char="§"/>
            </a:pPr>
            <a:r>
              <a:rPr lang="nb-NO" sz="2400" dirty="0">
                <a:latin typeface="+mn-lt"/>
              </a:rPr>
              <a:t>     inneklima gir god vilje</a:t>
            </a:r>
          </a:p>
          <a:p>
            <a:pPr marL="108000" indent="-268288">
              <a:spcBef>
                <a:spcPts val="0"/>
              </a:spcBef>
              <a:spcAft>
                <a:spcPts val="600"/>
              </a:spcAft>
              <a:buFont typeface="Wingdings" panose="05000000000000000000" pitchFamily="2" charset="2"/>
              <a:buChar char="§"/>
            </a:pPr>
            <a:r>
              <a:rPr lang="nb-NO" sz="2400" b="1" dirty="0">
                <a:solidFill>
                  <a:schemeClr val="accent2">
                    <a:lumMod val="75000"/>
                  </a:schemeClr>
                </a:solidFill>
                <a:latin typeface="+mn-lt"/>
              </a:rPr>
              <a:t>Fokus på partnerskap og samarbeid!</a:t>
            </a:r>
            <a:endParaRPr lang="nb-NO" b="1" dirty="0">
              <a:solidFill>
                <a:schemeClr val="accent2">
                  <a:lumMod val="75000"/>
                </a:schemeClr>
              </a:solidFill>
              <a:latin typeface="+mn-lt"/>
            </a:endParaRPr>
          </a:p>
          <a:p>
            <a:pPr marL="268288" indent="-268288">
              <a:spcBef>
                <a:spcPts val="0"/>
              </a:spcBef>
              <a:spcAft>
                <a:spcPts val="600"/>
              </a:spcAft>
              <a:buFont typeface="Wingdings" panose="05000000000000000000" pitchFamily="2" charset="2"/>
              <a:buChar char="§"/>
            </a:pPr>
            <a:endParaRPr lang="nb-NO" dirty="0">
              <a:latin typeface="+mn-lt"/>
            </a:endParaRPr>
          </a:p>
          <a:p>
            <a:endParaRPr lang="nb-NO" dirty="0">
              <a:latin typeface="+mn-lt"/>
            </a:endParaRPr>
          </a:p>
          <a:p>
            <a:endParaRPr lang="nb-NO" dirty="0">
              <a:latin typeface="+mn-lt"/>
            </a:endParaRPr>
          </a:p>
        </p:txBody>
      </p:sp>
      <p:pic>
        <p:nvPicPr>
          <p:cNvPr id="7" name="Bilde 6">
            <a:extLst>
              <a:ext uri="{FF2B5EF4-FFF2-40B4-BE49-F238E27FC236}">
                <a16:creationId xmlns:a16="http://schemas.microsoft.com/office/drawing/2014/main" id="{5ACA13E4-EB72-4439-800D-76C5D046D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1295" y="719876"/>
            <a:ext cx="1224385" cy="928493"/>
          </a:xfrm>
          <a:prstGeom prst="rect">
            <a:avLst/>
          </a:prstGeom>
          <a:ln>
            <a:solidFill>
              <a:schemeClr val="tx1">
                <a:lumMod val="95000"/>
                <a:lumOff val="5000"/>
              </a:schemeClr>
            </a:solidFill>
          </a:ln>
        </p:spPr>
      </p:pic>
      <p:pic>
        <p:nvPicPr>
          <p:cNvPr id="5" name="Bilde 4">
            <a:extLst>
              <a:ext uri="{FF2B5EF4-FFF2-40B4-BE49-F238E27FC236}">
                <a16:creationId xmlns:a16="http://schemas.microsoft.com/office/drawing/2014/main" id="{9B3F9CB4-1E16-4D6D-AD8E-0D951DCC4D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5572"/>
            <a:ext cx="2935661" cy="604138"/>
          </a:xfrm>
          <a:prstGeom prst="rect">
            <a:avLst/>
          </a:prstGeom>
        </p:spPr>
      </p:pic>
      <p:pic>
        <p:nvPicPr>
          <p:cNvPr id="4" name="Bilde 3" descr="Et bilde som inneholder bygning, utendørs, foran, stor&#10;&#10;Automatisk generert beskrivelse">
            <a:extLst>
              <a:ext uri="{FF2B5EF4-FFF2-40B4-BE49-F238E27FC236}">
                <a16:creationId xmlns:a16="http://schemas.microsoft.com/office/drawing/2014/main" id="{A8B2B70C-816B-4382-A078-C7F11F631A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3715" y="3369524"/>
            <a:ext cx="3683000" cy="2768600"/>
          </a:xfrm>
          <a:prstGeom prst="rect">
            <a:avLst/>
          </a:prstGeom>
        </p:spPr>
      </p:pic>
      <p:sp>
        <p:nvSpPr>
          <p:cNvPr id="9" name="TekstSylinder 8">
            <a:extLst>
              <a:ext uri="{FF2B5EF4-FFF2-40B4-BE49-F238E27FC236}">
                <a16:creationId xmlns:a16="http://schemas.microsoft.com/office/drawing/2014/main" id="{7DD4CBED-3528-4947-8252-C35308D530DA}"/>
              </a:ext>
            </a:extLst>
          </p:cNvPr>
          <p:cNvSpPr txBox="1"/>
          <p:nvPr/>
        </p:nvSpPr>
        <p:spPr>
          <a:xfrm>
            <a:off x="1169097" y="1777913"/>
            <a:ext cx="10267514" cy="800219"/>
          </a:xfrm>
          <a:prstGeom prst="rect">
            <a:avLst/>
          </a:prstGeom>
          <a:noFill/>
        </p:spPr>
        <p:txBody>
          <a:bodyPr wrap="square" rtlCol="0">
            <a:spAutoFit/>
          </a:bodyPr>
          <a:lstStyle/>
          <a:p>
            <a:r>
              <a:rPr lang="en-GB" sz="2800" b="1" dirty="0" err="1"/>
              <a:t>Sorø</a:t>
            </a:r>
            <a:r>
              <a:rPr lang="en-GB" sz="2800" b="1" dirty="0"/>
              <a:t> / </a:t>
            </a:r>
            <a:r>
              <a:rPr lang="en-GB" sz="2800" b="1" dirty="0" err="1"/>
              <a:t>Guldborgsund</a:t>
            </a:r>
            <a:r>
              <a:rPr lang="en-GB" sz="2800" b="1" dirty="0"/>
              <a:t> / </a:t>
            </a:r>
            <a:r>
              <a:rPr lang="en-GB" sz="2800" b="1" dirty="0" err="1"/>
              <a:t>Gribskov</a:t>
            </a:r>
            <a:r>
              <a:rPr lang="en-GB" sz="2800" b="1" dirty="0"/>
              <a:t> / Hvidovre / Ringsted municipalities</a:t>
            </a:r>
          </a:p>
          <a:p>
            <a:endParaRPr lang="nb-NO" dirty="0"/>
          </a:p>
        </p:txBody>
      </p:sp>
    </p:spTree>
    <p:extLst>
      <p:ext uri="{BB962C8B-B14F-4D97-AF65-F5344CB8AC3E}">
        <p14:creationId xmlns:p14="http://schemas.microsoft.com/office/powerpoint/2010/main" val="773670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tel 1">
            <a:extLst>
              <a:ext uri="{FF2B5EF4-FFF2-40B4-BE49-F238E27FC236}">
                <a16:creationId xmlns:a16="http://schemas.microsoft.com/office/drawing/2014/main" id="{8A549531-2949-4AD8-BF9C-52FE1BCF2795}"/>
              </a:ext>
            </a:extLst>
          </p:cNvPr>
          <p:cNvSpPr>
            <a:spLocks noGrp="1"/>
          </p:cNvSpPr>
          <p:nvPr>
            <p:ph type="title"/>
          </p:nvPr>
        </p:nvSpPr>
        <p:spPr>
          <a:xfrm>
            <a:off x="492370" y="605896"/>
            <a:ext cx="3084844" cy="5646208"/>
          </a:xfrm>
        </p:spPr>
        <p:txBody>
          <a:bodyPr anchor="ctr">
            <a:normAutofit/>
          </a:bodyPr>
          <a:lstStyle/>
          <a:p>
            <a:r>
              <a:rPr lang="nb-NO" b="1" dirty="0">
                <a:solidFill>
                  <a:srgbClr val="FFFFFF"/>
                </a:solidFill>
                <a:latin typeface="+mn-lt"/>
              </a:rPr>
              <a:t>Agenda </a:t>
            </a:r>
            <a:br>
              <a:rPr lang="nb-NO" sz="3600" b="1" dirty="0">
                <a:solidFill>
                  <a:srgbClr val="FFFFFF"/>
                </a:solidFill>
                <a:latin typeface="+mn-lt"/>
              </a:rPr>
            </a:br>
            <a:r>
              <a:rPr lang="nb-NO" sz="3600" b="1" dirty="0">
                <a:solidFill>
                  <a:srgbClr val="FFFFFF"/>
                </a:solidFill>
                <a:latin typeface="+mn-lt"/>
              </a:rPr>
              <a:t>EPC- presentasjon </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lassholder for innhold 2">
            <a:extLst>
              <a:ext uri="{FF2B5EF4-FFF2-40B4-BE49-F238E27FC236}">
                <a16:creationId xmlns:a16="http://schemas.microsoft.com/office/drawing/2014/main" id="{E6484F06-AC23-4C69-B906-1561C5E21127}"/>
              </a:ext>
            </a:extLst>
          </p:cNvPr>
          <p:cNvSpPr>
            <a:spLocks noGrp="1"/>
          </p:cNvSpPr>
          <p:nvPr>
            <p:ph idx="1"/>
          </p:nvPr>
        </p:nvSpPr>
        <p:spPr>
          <a:xfrm>
            <a:off x="4742016" y="967440"/>
            <a:ext cx="6413663" cy="5459762"/>
          </a:xfrm>
        </p:spPr>
        <p:txBody>
          <a:bodyPr anchor="ctr">
            <a:normAutofit fontScale="70000" lnSpcReduction="20000"/>
          </a:bodyPr>
          <a:lstStyle/>
          <a:p>
            <a:pPr>
              <a:spcBef>
                <a:spcPts val="600"/>
              </a:spcBef>
            </a:pPr>
            <a:r>
              <a:rPr lang="nb-NO" sz="4000" b="1" dirty="0">
                <a:latin typeface="+mn-lt"/>
              </a:rPr>
              <a:t>1. Mål med presentasjonen</a:t>
            </a:r>
          </a:p>
          <a:p>
            <a:pPr>
              <a:spcBef>
                <a:spcPts val="600"/>
              </a:spcBef>
            </a:pPr>
            <a:r>
              <a:rPr lang="nb-NO" sz="4000" b="1" dirty="0">
                <a:latin typeface="+mn-lt"/>
              </a:rPr>
              <a:t>2. Om EPC</a:t>
            </a:r>
          </a:p>
          <a:p>
            <a:pPr lvl="1">
              <a:spcBef>
                <a:spcPts val="600"/>
              </a:spcBef>
              <a:buClr>
                <a:schemeClr val="accent2"/>
              </a:buClr>
              <a:buFont typeface="Wingdings" panose="05000000000000000000" pitchFamily="2" charset="2"/>
              <a:buChar char="§"/>
            </a:pPr>
            <a:r>
              <a:rPr lang="nb-NO" sz="3000" dirty="0">
                <a:latin typeface="+mn-lt"/>
              </a:rPr>
              <a:t>EPC modellen</a:t>
            </a:r>
          </a:p>
          <a:p>
            <a:pPr lvl="1">
              <a:spcBef>
                <a:spcPts val="600"/>
              </a:spcBef>
              <a:buClr>
                <a:schemeClr val="accent2"/>
              </a:buClr>
              <a:buFont typeface="Wingdings" panose="05000000000000000000" pitchFamily="2" charset="2"/>
              <a:buChar char="§"/>
            </a:pPr>
            <a:r>
              <a:rPr lang="nb-NO" sz="3000" dirty="0">
                <a:latin typeface="+mn-lt"/>
              </a:rPr>
              <a:t>Fordeler sammenliknet med egen gjennomføring</a:t>
            </a:r>
          </a:p>
          <a:p>
            <a:pPr lvl="1">
              <a:spcBef>
                <a:spcPts val="600"/>
              </a:spcBef>
              <a:buClr>
                <a:schemeClr val="accent2"/>
              </a:buClr>
              <a:buFont typeface="Wingdings" panose="05000000000000000000" pitchFamily="2" charset="2"/>
              <a:buChar char="§"/>
            </a:pPr>
            <a:r>
              <a:rPr lang="nb-NO" sz="3000" dirty="0">
                <a:latin typeface="+mn-lt"/>
              </a:rPr>
              <a:t>Et prosjekteksempel</a:t>
            </a:r>
          </a:p>
          <a:p>
            <a:pPr>
              <a:spcBef>
                <a:spcPts val="600"/>
              </a:spcBef>
            </a:pPr>
            <a:r>
              <a:rPr lang="nb-NO" sz="4000" b="1" dirty="0">
                <a:latin typeface="+mn-lt"/>
              </a:rPr>
              <a:t>3. Status i markedet </a:t>
            </a:r>
          </a:p>
          <a:p>
            <a:pPr lvl="1">
              <a:spcBef>
                <a:spcPts val="600"/>
              </a:spcBef>
              <a:buClr>
                <a:schemeClr val="accent2"/>
              </a:buClr>
              <a:buFont typeface="Wingdings" panose="05000000000000000000" pitchFamily="2" charset="2"/>
              <a:buChar char="§"/>
            </a:pPr>
            <a:r>
              <a:rPr lang="nb-NO" sz="3000" dirty="0">
                <a:latin typeface="+mn-lt"/>
              </a:rPr>
              <a:t>Suksessfaktorer og barrierer </a:t>
            </a:r>
          </a:p>
          <a:p>
            <a:pPr marL="91440" lvl="1" indent="-91440">
              <a:spcBef>
                <a:spcPts val="600"/>
              </a:spcBef>
              <a:spcAft>
                <a:spcPts val="200"/>
              </a:spcAft>
              <a:buSzPct val="100000"/>
              <a:buFont typeface="Calibri" panose="020F0502020204030204" pitchFamily="34" charset="0"/>
              <a:buChar char=" "/>
            </a:pPr>
            <a:r>
              <a:rPr lang="nb-NO" sz="4000" b="1" dirty="0">
                <a:latin typeface="+mn-lt"/>
              </a:rPr>
              <a:t>4. Utviklingsbehov </a:t>
            </a:r>
          </a:p>
          <a:p>
            <a:pPr marL="91440" lvl="1" indent="-91440">
              <a:spcBef>
                <a:spcPts val="600"/>
              </a:spcBef>
              <a:spcAft>
                <a:spcPts val="200"/>
              </a:spcAft>
              <a:buSzPct val="100000"/>
              <a:buFont typeface="Calibri" panose="020F0502020204030204" pitchFamily="34" charset="0"/>
              <a:buChar char=" "/>
            </a:pPr>
            <a:r>
              <a:rPr lang="nb-NO" sz="4000" b="1" dirty="0">
                <a:latin typeface="+mn-lt"/>
              </a:rPr>
              <a:t>5. Kontraktsbasert samspill </a:t>
            </a:r>
          </a:p>
          <a:p>
            <a:pPr marL="91440" lvl="1" indent="-91440">
              <a:spcBef>
                <a:spcPts val="600"/>
              </a:spcBef>
              <a:spcAft>
                <a:spcPts val="200"/>
              </a:spcAft>
              <a:buSzPct val="100000"/>
              <a:buFont typeface="Calibri" panose="020F0502020204030204" pitchFamily="34" charset="0"/>
              <a:buChar char=" "/>
            </a:pPr>
            <a:r>
              <a:rPr lang="nb-NO" sz="4000" b="1" dirty="0">
                <a:latin typeface="+mn-lt"/>
              </a:rPr>
              <a:t>6. Ny gjennomføringsmodell for EPC</a:t>
            </a:r>
          </a:p>
          <a:p>
            <a:pPr marL="91440" lvl="1" indent="-91440">
              <a:spcBef>
                <a:spcPts val="600"/>
              </a:spcBef>
              <a:spcAft>
                <a:spcPts val="200"/>
              </a:spcAft>
              <a:buSzPct val="100000"/>
              <a:buFont typeface="Calibri" panose="020F0502020204030204" pitchFamily="34" charset="0"/>
              <a:buChar char=" "/>
            </a:pPr>
            <a:r>
              <a:rPr lang="nb-NO" sz="4000" b="1" dirty="0">
                <a:latin typeface="+mn-lt"/>
              </a:rPr>
              <a:t>7. Praktisk verktøy for EPC  </a:t>
            </a:r>
          </a:p>
          <a:p>
            <a:pPr lvl="1">
              <a:spcBef>
                <a:spcPts val="600"/>
              </a:spcBef>
              <a:buClr>
                <a:schemeClr val="accent2"/>
              </a:buClr>
              <a:buSzPct val="100000"/>
              <a:buFont typeface="Wingdings" panose="05000000000000000000" pitchFamily="2" charset="2"/>
              <a:buChar char="§"/>
            </a:pPr>
            <a:r>
              <a:rPr lang="nb-NO" sz="3000" dirty="0">
                <a:latin typeface="+mn-lt"/>
              </a:rPr>
              <a:t>Guide, veileder og presentasjon </a:t>
            </a:r>
          </a:p>
          <a:p>
            <a:pPr lvl="1">
              <a:spcBef>
                <a:spcPts val="600"/>
              </a:spcBef>
              <a:buClr>
                <a:schemeClr val="accent2"/>
              </a:buClr>
              <a:buSzPct val="100000"/>
              <a:buFont typeface="Wingdings" panose="05000000000000000000" pitchFamily="2" charset="2"/>
              <a:buChar char="§"/>
            </a:pPr>
            <a:r>
              <a:rPr lang="nb-NO" sz="3000" dirty="0">
                <a:latin typeface="+mn-lt"/>
              </a:rPr>
              <a:t>Kontraktsmaler og andre eksempeldokumenter</a:t>
            </a:r>
          </a:p>
          <a:p>
            <a:pPr marL="91440" lvl="2" indent="-91440">
              <a:lnSpc>
                <a:spcPct val="100000"/>
              </a:lnSpc>
              <a:spcBef>
                <a:spcPts val="600"/>
              </a:spcBef>
              <a:spcAft>
                <a:spcPts val="200"/>
              </a:spcAft>
              <a:buSzPct val="100000"/>
              <a:buFont typeface="Calibri" panose="020F0502020204030204" pitchFamily="34" charset="0"/>
              <a:buChar char=" "/>
            </a:pPr>
            <a:r>
              <a:rPr lang="nb-NO" sz="4000" b="1" dirty="0">
                <a:latin typeface="+mn-lt"/>
              </a:rPr>
              <a:t>8. Oppsummering og konklusjon </a:t>
            </a:r>
          </a:p>
        </p:txBody>
      </p:sp>
      <p:pic>
        <p:nvPicPr>
          <p:cNvPr id="7" name="Grafikk 5">
            <a:extLst>
              <a:ext uri="{FF2B5EF4-FFF2-40B4-BE49-F238E27FC236}">
                <a16:creationId xmlns:a16="http://schemas.microsoft.com/office/drawing/2014/main" id="{66E23531-1E27-413C-9ECB-0D7468BDD69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9" name="Bilde 8">
            <a:extLst>
              <a:ext uri="{FF2B5EF4-FFF2-40B4-BE49-F238E27FC236}">
                <a16:creationId xmlns:a16="http://schemas.microsoft.com/office/drawing/2014/main" id="{60533936-01A5-41B6-9D9E-B256AE1776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0654" y="6253862"/>
            <a:ext cx="2935661" cy="604138"/>
          </a:xfrm>
          <a:prstGeom prst="rect">
            <a:avLst/>
          </a:prstGeom>
        </p:spPr>
      </p:pic>
    </p:spTree>
    <p:extLst>
      <p:ext uri="{BB962C8B-B14F-4D97-AF65-F5344CB8AC3E}">
        <p14:creationId xmlns:p14="http://schemas.microsoft.com/office/powerpoint/2010/main" val="34689338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7">
            <a:extLst>
              <a:ext uri="{FF2B5EF4-FFF2-40B4-BE49-F238E27FC236}">
                <a16:creationId xmlns:a16="http://schemas.microsoft.com/office/drawing/2014/main" id="{21D53CA0-FDE7-4B62-AE74-A671E6B82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9">
            <a:extLst>
              <a:ext uri="{FF2B5EF4-FFF2-40B4-BE49-F238E27FC236}">
                <a16:creationId xmlns:a16="http://schemas.microsoft.com/office/drawing/2014/main" id="{06FA22A8-DAD2-4DBF-BCF6-AA00E9D83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21">
            <a:extLst>
              <a:ext uri="{FF2B5EF4-FFF2-40B4-BE49-F238E27FC236}">
                <a16:creationId xmlns:a16="http://schemas.microsoft.com/office/drawing/2014/main" id="{38CF2381-9166-48DC-8859-93B6A58939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Rectangle 23">
            <a:extLst>
              <a:ext uri="{FF2B5EF4-FFF2-40B4-BE49-F238E27FC236}">
                <a16:creationId xmlns:a16="http://schemas.microsoft.com/office/drawing/2014/main" id="{69C5F1CC-81CF-4FB4-9977-391DF5B090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1"/>
          <p:cNvSpPr txBox="1">
            <a:spLocks/>
          </p:cNvSpPr>
          <p:nvPr/>
        </p:nvSpPr>
        <p:spPr>
          <a:xfrm>
            <a:off x="492371" y="668655"/>
            <a:ext cx="3659246" cy="3827145"/>
          </a:xfrm>
          <a:prstGeom prst="rect">
            <a:avLst/>
          </a:prstGeom>
        </p:spPr>
        <p:txBody>
          <a:bodyPr vert="horz" lIns="91440" tIns="45720" rIns="91440" bIns="45720" rtlCol="0" anchor="b">
            <a:normAutofit fontScale="70000" lnSpcReduction="20000"/>
          </a:bodyPr>
          <a:lstStyle>
            <a:lvl1pPr algn="l">
              <a:defRPr sz="3200" b="1">
                <a:solidFill>
                  <a:srgbClr val="98BF0E"/>
                </a:solidFill>
              </a:defRPr>
            </a:lvl1pPr>
          </a:lstStyle>
          <a:p>
            <a:pPr defTabSz="914400">
              <a:lnSpc>
                <a:spcPct val="85000"/>
              </a:lnSpc>
              <a:spcBef>
                <a:spcPct val="0"/>
              </a:spcBef>
              <a:spcAft>
                <a:spcPts val="600"/>
              </a:spcAft>
              <a:defRPr/>
            </a:pPr>
            <a:r>
              <a:rPr lang="nb-NO" sz="4600" spc="-50" dirty="0">
                <a:solidFill>
                  <a:srgbClr val="FFFFFF"/>
                </a:solidFill>
                <a:latin typeface="+mj-lt"/>
                <a:ea typeface="+mj-ea"/>
                <a:cs typeface="+mj-cs"/>
              </a:rPr>
              <a:t>EPC-prosjekteksempler:</a:t>
            </a:r>
          </a:p>
          <a:p>
            <a:pPr defTabSz="914400">
              <a:lnSpc>
                <a:spcPct val="85000"/>
              </a:lnSpc>
              <a:spcBef>
                <a:spcPct val="0"/>
              </a:spcBef>
              <a:spcAft>
                <a:spcPts val="600"/>
              </a:spcAft>
              <a:defRPr/>
            </a:pPr>
            <a:endParaRPr lang="nb-NO" sz="4400" spc="-50" dirty="0">
              <a:solidFill>
                <a:srgbClr val="FFFFFF"/>
              </a:solidFill>
              <a:latin typeface="+mj-lt"/>
              <a:ea typeface="+mj-ea"/>
              <a:cs typeface="+mj-cs"/>
            </a:endParaRPr>
          </a:p>
          <a:p>
            <a:pPr marL="360000" indent="-360000" defTabSz="914400">
              <a:lnSpc>
                <a:spcPct val="85000"/>
              </a:lnSpc>
              <a:spcBef>
                <a:spcPct val="0"/>
              </a:spcBef>
              <a:spcAft>
                <a:spcPts val="600"/>
              </a:spcAft>
              <a:buFont typeface="Wingdings" panose="05000000000000000000" pitchFamily="2" charset="2"/>
              <a:buChar char="§"/>
              <a:defRPr/>
            </a:pPr>
            <a:r>
              <a:rPr lang="nb-NO" sz="4400" spc="-50" dirty="0">
                <a:solidFill>
                  <a:srgbClr val="FFFFFF"/>
                </a:solidFill>
                <a:latin typeface="+mj-lt"/>
                <a:ea typeface="+mj-ea"/>
                <a:cs typeface="+mj-cs"/>
              </a:rPr>
              <a:t>Dansk EPC prosjekt med samspill I fase 1</a:t>
            </a:r>
          </a:p>
          <a:p>
            <a:pPr marL="360000" indent="-360000" defTabSz="914400">
              <a:lnSpc>
                <a:spcPct val="85000"/>
              </a:lnSpc>
              <a:spcBef>
                <a:spcPct val="0"/>
              </a:spcBef>
              <a:spcAft>
                <a:spcPts val="600"/>
              </a:spcAft>
              <a:buFont typeface="Wingdings" panose="05000000000000000000" pitchFamily="2" charset="2"/>
              <a:buChar char="§"/>
              <a:defRPr/>
            </a:pPr>
            <a:endParaRPr lang="nb-NO" sz="4400" spc="-50" dirty="0">
              <a:solidFill>
                <a:srgbClr val="FFFFFF"/>
              </a:solidFill>
              <a:latin typeface="+mj-lt"/>
              <a:ea typeface="+mj-ea"/>
              <a:cs typeface="+mj-cs"/>
            </a:endParaRPr>
          </a:p>
          <a:p>
            <a:pPr marL="360000" indent="-360000" defTabSz="914400">
              <a:lnSpc>
                <a:spcPct val="85000"/>
              </a:lnSpc>
              <a:spcBef>
                <a:spcPct val="0"/>
              </a:spcBef>
              <a:spcAft>
                <a:spcPts val="600"/>
              </a:spcAft>
              <a:buFont typeface="Wingdings" panose="05000000000000000000" pitchFamily="2" charset="2"/>
              <a:buChar char="§"/>
              <a:defRPr/>
            </a:pPr>
            <a:r>
              <a:rPr lang="nb-NO" sz="4400" spc="-50" dirty="0">
                <a:solidFill>
                  <a:srgbClr val="FFFFFF"/>
                </a:solidFill>
                <a:latin typeface="+mj-lt"/>
                <a:ea typeface="+mj-ea"/>
                <a:cs typeface="+mj-cs"/>
              </a:rPr>
              <a:t>Norsk EPC-prosjekt basert på samarbeid </a:t>
            </a:r>
          </a:p>
        </p:txBody>
      </p:sp>
      <p:pic>
        <p:nvPicPr>
          <p:cNvPr id="13" name="Bilde 12"/>
          <p:cNvPicPr>
            <a:picLocks noChangeAspect="1"/>
          </p:cNvPicPr>
          <p:nvPr/>
        </p:nvPicPr>
        <p:blipFill>
          <a:blip r:embed="rId3">
            <a:extLst>
              <a:ext uri="{28A0092B-C50C-407E-A947-70E740481C1C}">
                <a14:useLocalDpi xmlns:a14="http://schemas.microsoft.com/office/drawing/2010/main" val="0"/>
              </a:ext>
            </a:extLst>
          </a:blip>
          <a:srcRect l="13243" r="13243"/>
          <a:stretch/>
        </p:blipFill>
        <p:spPr>
          <a:xfrm>
            <a:off x="4639733" y="10"/>
            <a:ext cx="7552266" cy="6857990"/>
          </a:xfrm>
          <a:prstGeom prst="rect">
            <a:avLst/>
          </a:prstGeom>
        </p:spPr>
      </p:pic>
      <p:sp>
        <p:nvSpPr>
          <p:cNvPr id="21" name="Rectangle 25">
            <a:extLst>
              <a:ext uri="{FF2B5EF4-FFF2-40B4-BE49-F238E27FC236}">
                <a16:creationId xmlns:a16="http://schemas.microsoft.com/office/drawing/2014/main" id="{AFDD4421-3DEC-4941-9625-756F8B5C6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Plassholder for innhold 1"/>
          <p:cNvSpPr txBox="1">
            <a:spLocks/>
          </p:cNvSpPr>
          <p:nvPr/>
        </p:nvSpPr>
        <p:spPr>
          <a:xfrm>
            <a:off x="492371" y="2953142"/>
            <a:ext cx="3084844" cy="3036177"/>
          </a:xfrm>
          <a:prstGeom prst="rect">
            <a:avLst/>
          </a:prstGeom>
        </p:spPr>
        <p:txBody>
          <a:bodyPr vert="horz" lIns="0" tIns="45720" rIns="0" bIns="45720" rtlCol="0">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defTabSz="914400" eaLnBrk="1" hangingPunct="1">
              <a:lnSpc>
                <a:spcPct val="90000"/>
              </a:lnSpc>
              <a:buClr>
                <a:schemeClr val="accent1"/>
              </a:buClr>
              <a:buFont typeface="Calibri" panose="020F0502020204030204" pitchFamily="34" charset="0"/>
              <a:buNone/>
            </a:pPr>
            <a:endParaRPr lang="en-US" sz="2400" dirty="0">
              <a:solidFill>
                <a:srgbClr val="FFFFFF"/>
              </a:solidFill>
            </a:endParaRPr>
          </a:p>
          <a:p>
            <a:pPr marL="0" indent="0" defTabSz="914400" eaLnBrk="1" hangingPunct="1">
              <a:lnSpc>
                <a:spcPct val="90000"/>
              </a:lnSpc>
              <a:buClr>
                <a:schemeClr val="accent1"/>
              </a:buClr>
              <a:buFont typeface="Calibri" panose="020F0502020204030204" pitchFamily="34" charset="0"/>
              <a:buNone/>
            </a:pPr>
            <a:endParaRPr lang="en-US" sz="2400" dirty="0">
              <a:solidFill>
                <a:srgbClr val="FFFFFF"/>
              </a:solidFill>
            </a:endParaRPr>
          </a:p>
        </p:txBody>
      </p:sp>
    </p:spTree>
    <p:extLst>
      <p:ext uri="{BB962C8B-B14F-4D97-AF65-F5344CB8AC3E}">
        <p14:creationId xmlns:p14="http://schemas.microsoft.com/office/powerpoint/2010/main" val="1172680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1"/>
          <p:cNvSpPr txBox="1">
            <a:spLocks/>
          </p:cNvSpPr>
          <p:nvPr/>
        </p:nvSpPr>
        <p:spPr bwMode="auto">
          <a:xfrm>
            <a:off x="1147272" y="1828800"/>
            <a:ext cx="7766731" cy="49845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FF9900"/>
              </a:buClr>
              <a:buFont typeface="Wingdings" pitchFamily="2" charset="2"/>
              <a:buChar char="§"/>
              <a:defRPr sz="2600" kern="1200">
                <a:solidFill>
                  <a:srgbClr val="19171C"/>
                </a:solidFill>
                <a:latin typeface="+mn-lt"/>
                <a:ea typeface="+mn-ea"/>
                <a:cs typeface="+mn-cs"/>
              </a:defRPr>
            </a:lvl1pPr>
            <a:lvl2pPr marL="742950" indent="-285750" algn="l" rtl="0" fontAlgn="base">
              <a:spcBef>
                <a:spcPct val="20000"/>
              </a:spcBef>
              <a:spcAft>
                <a:spcPct val="0"/>
              </a:spcAft>
              <a:buClr>
                <a:srgbClr val="FF9900"/>
              </a:buClr>
              <a:buFont typeface="Arial" charset="0"/>
              <a:buChar char="–"/>
              <a:defRPr sz="2400" kern="1200">
                <a:solidFill>
                  <a:srgbClr val="19171C"/>
                </a:solidFill>
                <a:latin typeface="+mn-lt"/>
                <a:ea typeface="+mn-ea"/>
                <a:cs typeface="+mn-cs"/>
              </a:defRPr>
            </a:lvl2pPr>
            <a:lvl3pPr marL="1143000" indent="-228600" algn="l" rtl="0" fontAlgn="base">
              <a:spcBef>
                <a:spcPct val="20000"/>
              </a:spcBef>
              <a:spcAft>
                <a:spcPct val="0"/>
              </a:spcAft>
              <a:buClr>
                <a:srgbClr val="FF9900"/>
              </a:buClr>
              <a:buFont typeface="Arial" charset="0"/>
              <a:buChar char="•"/>
              <a:defRPr sz="2200" kern="1200">
                <a:solidFill>
                  <a:srgbClr val="19171C"/>
                </a:solidFill>
                <a:latin typeface="+mn-lt"/>
                <a:ea typeface="+mn-ea"/>
                <a:cs typeface="+mn-cs"/>
              </a:defRPr>
            </a:lvl3pPr>
            <a:lvl4pPr marL="1600200" indent="-228600" algn="l" rtl="0" fontAlgn="base">
              <a:spcBef>
                <a:spcPct val="20000"/>
              </a:spcBef>
              <a:spcAft>
                <a:spcPct val="0"/>
              </a:spcAft>
              <a:buFont typeface="Arial" charset="0"/>
              <a:buChar char="–"/>
              <a:defRPr sz="1800" kern="1200">
                <a:solidFill>
                  <a:srgbClr val="19171C"/>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rgbClr val="19171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accent2"/>
              </a:buClr>
            </a:pPr>
            <a:r>
              <a:rPr lang="nb-NO" sz="2000" dirty="0">
                <a:solidFill>
                  <a:schemeClr val="tx1"/>
                </a:solidFill>
                <a:latin typeface="Verdana" panose="020B0604030504040204" pitchFamily="34" charset="0"/>
                <a:ea typeface="Verdana" panose="020B0604030504040204" pitchFamily="34" charset="0"/>
                <a:cs typeface="Verdana" panose="020B0604030504040204" pitchFamily="34" charset="0"/>
              </a:rPr>
              <a:t>Offentlig anbud i 2013</a:t>
            </a:r>
          </a:p>
          <a:p>
            <a:pPr>
              <a:buClr>
                <a:schemeClr val="accent2"/>
              </a:buClr>
            </a:pPr>
            <a:r>
              <a:rPr lang="nb-NO" sz="2000" dirty="0">
                <a:solidFill>
                  <a:schemeClr val="tx1"/>
                </a:solidFill>
                <a:latin typeface="Verdana" panose="020B0604030504040204" pitchFamily="34" charset="0"/>
                <a:ea typeface="Verdana" panose="020B0604030504040204" pitchFamily="34" charset="0"/>
                <a:cs typeface="Verdana" panose="020B0604030504040204" pitchFamily="34" charset="0"/>
              </a:rPr>
              <a:t>100 % finansiert av kunden/byggeier</a:t>
            </a:r>
          </a:p>
          <a:p>
            <a:pPr>
              <a:buClr>
                <a:schemeClr val="accent2"/>
              </a:buClr>
            </a:pPr>
            <a:r>
              <a:rPr lang="nb-NO" sz="2000" dirty="0">
                <a:solidFill>
                  <a:schemeClr val="tx1"/>
                </a:solidFill>
                <a:latin typeface="Verdana" panose="020B0604030504040204" pitchFamily="34" charset="0"/>
                <a:ea typeface="Verdana" panose="020B0604030504040204" pitchFamily="34" charset="0"/>
                <a:cs typeface="Verdana" panose="020B0604030504040204" pitchFamily="34" charset="0"/>
              </a:rPr>
              <a:t>Investering ca. 16,12 MEUR (178 MNOK)</a:t>
            </a:r>
          </a:p>
          <a:p>
            <a:pPr>
              <a:buClr>
                <a:schemeClr val="accent2"/>
              </a:buClr>
            </a:pPr>
            <a:r>
              <a:rPr lang="nb-NO" sz="2000" dirty="0">
                <a:solidFill>
                  <a:schemeClr val="tx1"/>
                </a:solidFill>
                <a:latin typeface="Verdana" panose="020B0604030504040204" pitchFamily="34" charset="0"/>
                <a:ea typeface="Verdana" panose="020B0604030504040204" pitchFamily="34" charset="0"/>
                <a:cs typeface="Verdana" panose="020B0604030504040204" pitchFamily="34" charset="0"/>
              </a:rPr>
              <a:t>96.000 m2 - 85 % av kommunens bygningsmasse  </a:t>
            </a:r>
          </a:p>
          <a:p>
            <a:pPr>
              <a:buClr>
                <a:schemeClr val="accent2"/>
              </a:buClr>
            </a:pPr>
            <a:r>
              <a:rPr lang="nb-NO" sz="2000" dirty="0">
                <a:solidFill>
                  <a:schemeClr val="tx1"/>
                </a:solidFill>
                <a:latin typeface="Verdana" panose="020B0604030504040204" pitchFamily="34" charset="0"/>
                <a:ea typeface="Verdana" panose="020B0604030504040204" pitchFamily="34" charset="0"/>
                <a:cs typeface="Verdana" panose="020B0604030504040204" pitchFamily="34" charset="0"/>
              </a:rPr>
              <a:t>Delt inn i 4 byggporteføljer, en gjennomført 2015-2019 </a:t>
            </a:r>
          </a:p>
          <a:p>
            <a:pPr>
              <a:buClr>
                <a:schemeClr val="accent2"/>
              </a:buClr>
            </a:pPr>
            <a:r>
              <a:rPr lang="nb-NO" sz="2000" dirty="0">
                <a:solidFill>
                  <a:schemeClr val="tx1"/>
                </a:solidFill>
                <a:latin typeface="Verdana" panose="020B0604030504040204" pitchFamily="34" charset="0"/>
                <a:ea typeface="Verdana" panose="020B0604030504040204" pitchFamily="34" charset="0"/>
                <a:cs typeface="Verdana" panose="020B0604030504040204" pitchFamily="34" charset="0"/>
              </a:rPr>
              <a:t>28 bygg </a:t>
            </a:r>
            <a:endParaRPr lang="nb-NO" sz="18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lvl="1">
              <a:buClr>
                <a:schemeClr val="accent2"/>
              </a:buClr>
            </a:pPr>
            <a:r>
              <a:rPr lang="nb-NO" sz="1600" dirty="0">
                <a:solidFill>
                  <a:schemeClr val="tx1"/>
                </a:solidFill>
                <a:latin typeface="Verdana" panose="020B0604030504040204" pitchFamily="34" charset="0"/>
                <a:ea typeface="Verdana" panose="020B0604030504040204" pitchFamily="34" charset="0"/>
                <a:cs typeface="Verdana" panose="020B0604030504040204" pitchFamily="34" charset="0"/>
              </a:rPr>
              <a:t>skoler, sportssenter, svømmebasseng, skøytehall, barnehager, bibliotek og kulturbygg </a:t>
            </a:r>
          </a:p>
          <a:p>
            <a:pPr lvl="1">
              <a:buClr>
                <a:schemeClr val="accent2"/>
              </a:buClr>
            </a:pPr>
            <a:r>
              <a:rPr lang="nb-NO" sz="1600" dirty="0">
                <a:solidFill>
                  <a:schemeClr val="tx1"/>
                </a:solidFill>
                <a:latin typeface="Verdana" panose="020B0604030504040204" pitchFamily="34" charset="0"/>
                <a:ea typeface="Verdana" panose="020B0604030504040204" pitchFamily="34" charset="0"/>
                <a:cs typeface="Verdana" panose="020B0604030504040204" pitchFamily="34" charset="0"/>
              </a:rPr>
              <a:t>Trafikklys langs kommunens veier</a:t>
            </a:r>
          </a:p>
          <a:p>
            <a:pPr>
              <a:buClr>
                <a:schemeClr val="accent2"/>
              </a:buClr>
            </a:pPr>
            <a:r>
              <a:rPr lang="nb-NO" sz="2000" dirty="0">
                <a:solidFill>
                  <a:schemeClr val="tx1"/>
                </a:solidFill>
                <a:latin typeface="Verdana" panose="020B0604030504040204" pitchFamily="34" charset="0"/>
                <a:ea typeface="Verdana" panose="020B0604030504040204" pitchFamily="34" charset="0"/>
                <a:cs typeface="Verdana" panose="020B0604030504040204" pitchFamily="34" charset="0"/>
              </a:rPr>
              <a:t>Sparegaranti – 40 % som utgjør ca. 5 GWh/år </a:t>
            </a:r>
          </a:p>
          <a:p>
            <a:pPr>
              <a:buClr>
                <a:schemeClr val="accent2"/>
              </a:buClr>
            </a:pPr>
            <a:r>
              <a:rPr lang="nb-NO" sz="2000" dirty="0">
                <a:solidFill>
                  <a:schemeClr val="tx1"/>
                </a:solidFill>
                <a:latin typeface="Verdana" panose="020B0604030504040204" pitchFamily="34" charset="0"/>
                <a:ea typeface="Verdana" panose="020B0604030504040204" pitchFamily="34" charset="0"/>
                <a:cs typeface="Verdana" panose="020B0604030504040204" pitchFamily="34" charset="0"/>
              </a:rPr>
              <a:t>Tilbakebetalingstid - 25 år </a:t>
            </a:r>
          </a:p>
          <a:p>
            <a:pPr>
              <a:buClr>
                <a:schemeClr val="accent2"/>
              </a:buClr>
            </a:pPr>
            <a:r>
              <a:rPr lang="nb-NO" sz="2000" dirty="0">
                <a:solidFill>
                  <a:schemeClr val="tx1"/>
                </a:solidFill>
                <a:latin typeface="Verdana" panose="020B0604030504040204" pitchFamily="34" charset="0"/>
                <a:ea typeface="Verdana" panose="020B0604030504040204" pitchFamily="34" charset="0"/>
                <a:cs typeface="Verdana" panose="020B0604030504040204" pitchFamily="34" charset="0"/>
              </a:rPr>
              <a:t>Garantiperiode – 5 år</a:t>
            </a:r>
            <a:endParaRPr lang="nb-NO" sz="2400" dirty="0">
              <a:solidFill>
                <a:schemeClr val="tx1"/>
              </a:solidFill>
            </a:endParaRPr>
          </a:p>
          <a:p>
            <a:pPr eaLnBrk="1" hangingPunct="1">
              <a:buFontTx/>
              <a:buChar char="-"/>
            </a:pPr>
            <a:endParaRPr lang="nb-NO" dirty="0">
              <a:solidFill>
                <a:schemeClr val="tx1"/>
              </a:solidFill>
            </a:endParaRPr>
          </a:p>
          <a:p>
            <a:pPr eaLnBrk="1" hangingPunct="1">
              <a:buFontTx/>
              <a:buChar char="-"/>
            </a:pPr>
            <a:endParaRPr lang="nb-NO" dirty="0">
              <a:solidFill>
                <a:schemeClr val="tx1"/>
              </a:solidFill>
            </a:endParaRPr>
          </a:p>
        </p:txBody>
      </p:sp>
      <p:sp>
        <p:nvSpPr>
          <p:cNvPr id="4" name="Title 1"/>
          <p:cNvSpPr txBox="1">
            <a:spLocks/>
          </p:cNvSpPr>
          <p:nvPr/>
        </p:nvSpPr>
        <p:spPr>
          <a:xfrm>
            <a:off x="1109472" y="1119882"/>
            <a:ext cx="8524597" cy="868958"/>
          </a:xfrm>
          <a:prstGeom prst="rect">
            <a:avLst/>
          </a:prstGeom>
        </p:spPr>
        <p:txBody>
          <a:bodyPr/>
          <a:lstStyle>
            <a:lvl1pPr algn="l">
              <a:defRPr sz="3200" b="1">
                <a:solidFill>
                  <a:srgbClr val="98BF0E"/>
                </a:solidFill>
              </a:defRPr>
            </a:lvl1pPr>
          </a:lstStyle>
          <a:p>
            <a:pPr>
              <a:defRPr/>
            </a:pPr>
            <a:r>
              <a:rPr lang="nb-NO" sz="3600" dirty="0">
                <a:solidFill>
                  <a:schemeClr val="tx1"/>
                </a:solidFill>
                <a:latin typeface="Trebuchet MS" panose="020B0603020202020204" pitchFamily="34" charset="0"/>
              </a:rPr>
              <a:t>EPC i Herlev kommune, Danmark</a:t>
            </a:r>
            <a:endParaRPr lang="nb-NO" sz="3600" dirty="0">
              <a:solidFill>
                <a:schemeClr val="tx1"/>
              </a:solidFill>
              <a:latin typeface="Trebuchet MS" panose="020B0603020202020204" pitchFamily="34" charset="0"/>
              <a:ea typeface="+mj-ea"/>
              <a:cs typeface="+mj-cs"/>
            </a:endParaRPr>
          </a:p>
        </p:txBody>
      </p:sp>
      <p:pic>
        <p:nvPicPr>
          <p:cNvPr id="8" name="Grafikk 5">
            <a:extLst>
              <a:ext uri="{FF2B5EF4-FFF2-40B4-BE49-F238E27FC236}">
                <a16:creationId xmlns:a16="http://schemas.microsoft.com/office/drawing/2014/main" id="{79F0E39D-F847-458D-BB3B-FD22B9A7DB3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5" name="Bilde 4" descr="Et bilde som inneholder kart&#10;&#10;Automatisk generert beskrivelse">
            <a:extLst>
              <a:ext uri="{FF2B5EF4-FFF2-40B4-BE49-F238E27FC236}">
                <a16:creationId xmlns:a16="http://schemas.microsoft.com/office/drawing/2014/main" id="{174E76D2-7F2D-4A1E-90CA-6C9A0448EF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4003" y="1828800"/>
            <a:ext cx="2848651" cy="2458685"/>
          </a:xfrm>
          <a:prstGeom prst="rect">
            <a:avLst/>
          </a:prstGeom>
        </p:spPr>
      </p:pic>
      <p:pic>
        <p:nvPicPr>
          <p:cNvPr id="2" name="Bilde 1">
            <a:extLst>
              <a:ext uri="{FF2B5EF4-FFF2-40B4-BE49-F238E27FC236}">
                <a16:creationId xmlns:a16="http://schemas.microsoft.com/office/drawing/2014/main" id="{FA0E9FA4-870B-4191-A034-9D8008A61C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093" y="213974"/>
            <a:ext cx="856529" cy="649535"/>
          </a:xfrm>
          <a:prstGeom prst="rect">
            <a:avLst/>
          </a:prstGeom>
          <a:ln>
            <a:solidFill>
              <a:schemeClr val="tx1">
                <a:lumMod val="95000"/>
                <a:lumOff val="5000"/>
              </a:schemeClr>
            </a:solidFill>
          </a:ln>
        </p:spPr>
      </p:pic>
    </p:spTree>
    <p:extLst>
      <p:ext uri="{BB962C8B-B14F-4D97-AF65-F5344CB8AC3E}">
        <p14:creationId xmlns:p14="http://schemas.microsoft.com/office/powerpoint/2010/main" val="1793363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1"/>
          <p:cNvSpPr txBox="1">
            <a:spLocks/>
          </p:cNvSpPr>
          <p:nvPr/>
        </p:nvSpPr>
        <p:spPr bwMode="auto">
          <a:xfrm>
            <a:off x="1133706" y="1828800"/>
            <a:ext cx="9426789" cy="49845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FF9900"/>
              </a:buClr>
              <a:buFont typeface="Wingdings" pitchFamily="2" charset="2"/>
              <a:buChar char="§"/>
              <a:defRPr sz="2600" kern="1200">
                <a:solidFill>
                  <a:srgbClr val="19171C"/>
                </a:solidFill>
                <a:latin typeface="+mn-lt"/>
                <a:ea typeface="+mn-ea"/>
                <a:cs typeface="+mn-cs"/>
              </a:defRPr>
            </a:lvl1pPr>
            <a:lvl2pPr marL="742950" indent="-285750" algn="l" rtl="0" fontAlgn="base">
              <a:spcBef>
                <a:spcPct val="20000"/>
              </a:spcBef>
              <a:spcAft>
                <a:spcPct val="0"/>
              </a:spcAft>
              <a:buClr>
                <a:srgbClr val="FF9900"/>
              </a:buClr>
              <a:buFont typeface="Arial" charset="0"/>
              <a:buChar char="–"/>
              <a:defRPr sz="2400" kern="1200">
                <a:solidFill>
                  <a:srgbClr val="19171C"/>
                </a:solidFill>
                <a:latin typeface="+mn-lt"/>
                <a:ea typeface="+mn-ea"/>
                <a:cs typeface="+mn-cs"/>
              </a:defRPr>
            </a:lvl2pPr>
            <a:lvl3pPr marL="1143000" indent="-228600" algn="l" rtl="0" fontAlgn="base">
              <a:spcBef>
                <a:spcPct val="20000"/>
              </a:spcBef>
              <a:spcAft>
                <a:spcPct val="0"/>
              </a:spcAft>
              <a:buClr>
                <a:srgbClr val="FF9900"/>
              </a:buClr>
              <a:buFont typeface="Arial" charset="0"/>
              <a:buChar char="•"/>
              <a:defRPr sz="2200" kern="1200">
                <a:solidFill>
                  <a:srgbClr val="19171C"/>
                </a:solidFill>
                <a:latin typeface="+mn-lt"/>
                <a:ea typeface="+mn-ea"/>
                <a:cs typeface="+mn-cs"/>
              </a:defRPr>
            </a:lvl3pPr>
            <a:lvl4pPr marL="1600200" indent="-228600" algn="l" rtl="0" fontAlgn="base">
              <a:spcBef>
                <a:spcPct val="20000"/>
              </a:spcBef>
              <a:spcAft>
                <a:spcPct val="0"/>
              </a:spcAft>
              <a:buFont typeface="Arial" charset="0"/>
              <a:buChar char="–"/>
              <a:defRPr sz="1800" kern="1200">
                <a:solidFill>
                  <a:srgbClr val="19171C"/>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rgbClr val="19171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accent2"/>
              </a:buClr>
            </a:pPr>
            <a:r>
              <a:rPr lang="nb-NO" sz="2400" dirty="0">
                <a:solidFill>
                  <a:schemeClr val="tx1"/>
                </a:solidFill>
                <a:ea typeface="Verdana" panose="020B0604030504040204" pitchFamily="34" charset="0"/>
                <a:cs typeface="Verdana" panose="020B0604030504040204" pitchFamily="34" charset="0"/>
              </a:rPr>
              <a:t>Å redusere etterslep på vedlikehold med fokus på både tekniske installasjoner og bygningskroppen </a:t>
            </a:r>
          </a:p>
          <a:p>
            <a:pPr lvl="1">
              <a:buClr>
                <a:schemeClr val="accent2"/>
              </a:buClr>
            </a:pPr>
            <a:r>
              <a:rPr lang="nb-NO" sz="2200" dirty="0">
                <a:solidFill>
                  <a:schemeClr val="tx1"/>
                </a:solidFill>
                <a:ea typeface="Verdana" panose="020B0604030504040204" pitchFamily="34" charset="0"/>
                <a:cs typeface="Verdana" panose="020B0604030504040204" pitchFamily="34" charset="0"/>
              </a:rPr>
              <a:t>lang tilbakebetalingstid</a:t>
            </a:r>
          </a:p>
          <a:p>
            <a:pPr>
              <a:buClr>
                <a:schemeClr val="accent2"/>
              </a:buClr>
            </a:pPr>
            <a:r>
              <a:rPr lang="nb-NO" sz="2400" dirty="0">
                <a:solidFill>
                  <a:schemeClr val="tx1"/>
                </a:solidFill>
                <a:ea typeface="Verdana" panose="020B0604030504040204" pitchFamily="34" charset="0"/>
                <a:cs typeface="Verdana" panose="020B0604030504040204" pitchFamily="34" charset="0"/>
              </a:rPr>
              <a:t>Oppgradere styringssystemet for å forbedre daglige drift</a:t>
            </a:r>
          </a:p>
          <a:p>
            <a:pPr>
              <a:buClr>
                <a:schemeClr val="accent2"/>
              </a:buClr>
            </a:pPr>
            <a:r>
              <a:rPr lang="nb-NO" sz="2400" dirty="0">
                <a:solidFill>
                  <a:schemeClr val="tx1"/>
                </a:solidFill>
                <a:ea typeface="Verdana" panose="020B0604030504040204" pitchFamily="34" charset="0"/>
                <a:cs typeface="Verdana" panose="020B0604030504040204" pitchFamily="34" charset="0"/>
              </a:rPr>
              <a:t>Redusere energiforbruket</a:t>
            </a:r>
          </a:p>
          <a:p>
            <a:pPr>
              <a:buClr>
                <a:schemeClr val="accent2"/>
              </a:buClr>
            </a:pPr>
            <a:r>
              <a:rPr lang="nb-NO" sz="2400" dirty="0">
                <a:solidFill>
                  <a:schemeClr val="tx1"/>
                </a:solidFill>
                <a:ea typeface="Verdana" panose="020B0604030504040204" pitchFamily="34" charset="0"/>
                <a:cs typeface="Verdana" panose="020B0604030504040204" pitchFamily="34" charset="0"/>
              </a:rPr>
              <a:t>Forbedre inneklimaet</a:t>
            </a:r>
          </a:p>
          <a:p>
            <a:pPr eaLnBrk="1" hangingPunct="1"/>
            <a:endParaRPr lang="nb-NO" sz="2400" dirty="0"/>
          </a:p>
          <a:p>
            <a:pPr eaLnBrk="1" hangingPunct="1">
              <a:buClrTx/>
              <a:buFont typeface="Wingdings" panose="05000000000000000000" pitchFamily="2" charset="2"/>
              <a:buChar char="Ø"/>
            </a:pPr>
            <a:r>
              <a:rPr lang="nb-NO" dirty="0">
                <a:solidFill>
                  <a:schemeClr val="accent2">
                    <a:lumMod val="75000"/>
                  </a:schemeClr>
                </a:solidFill>
              </a:rPr>
              <a:t>Samspillsavtale</a:t>
            </a:r>
          </a:p>
        </p:txBody>
      </p:sp>
      <p:sp>
        <p:nvSpPr>
          <p:cNvPr id="4" name="Title 1"/>
          <p:cNvSpPr txBox="1">
            <a:spLocks/>
          </p:cNvSpPr>
          <p:nvPr/>
        </p:nvSpPr>
        <p:spPr>
          <a:xfrm>
            <a:off x="1133707" y="1119882"/>
            <a:ext cx="8500362" cy="868958"/>
          </a:xfrm>
          <a:prstGeom prst="rect">
            <a:avLst/>
          </a:prstGeom>
        </p:spPr>
        <p:txBody>
          <a:bodyPr/>
          <a:lstStyle>
            <a:lvl1pPr algn="l">
              <a:defRPr sz="3200" b="1">
                <a:solidFill>
                  <a:srgbClr val="98BF0E"/>
                </a:solidFill>
              </a:defRPr>
            </a:lvl1pPr>
          </a:lstStyle>
          <a:p>
            <a:pPr>
              <a:defRPr/>
            </a:pPr>
            <a:r>
              <a:rPr lang="nb-NO" sz="4000" dirty="0">
                <a:solidFill>
                  <a:schemeClr val="tx1"/>
                </a:solidFill>
                <a:ea typeface="+mj-ea"/>
                <a:cs typeface="+mj-cs"/>
              </a:rPr>
              <a:t>Bakgrunn – mål med prosjektet</a:t>
            </a:r>
          </a:p>
        </p:txBody>
      </p:sp>
      <p:pic>
        <p:nvPicPr>
          <p:cNvPr id="8" name="Grafikk 5">
            <a:extLst>
              <a:ext uri="{FF2B5EF4-FFF2-40B4-BE49-F238E27FC236}">
                <a16:creationId xmlns:a16="http://schemas.microsoft.com/office/drawing/2014/main" id="{1C121C3F-8DA1-4AD3-BB9C-8201A13EA9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5" name="Billede 4" descr="Et billede, der indeholder udendørs, bygning, vej, gade&#10;&#10;Automatisk genereret beskrivelse">
            <a:extLst>
              <a:ext uri="{FF2B5EF4-FFF2-40B4-BE49-F238E27FC236}">
                <a16:creationId xmlns:a16="http://schemas.microsoft.com/office/drawing/2014/main" id="{DECF5C33-17E8-4F0C-99AC-59775FC6A7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8144" y="3557930"/>
            <a:ext cx="4424510" cy="2487558"/>
          </a:xfrm>
          <a:prstGeom prst="rect">
            <a:avLst/>
          </a:prstGeom>
        </p:spPr>
      </p:pic>
      <p:sp>
        <p:nvSpPr>
          <p:cNvPr id="7" name="Tekstfelt 6">
            <a:extLst>
              <a:ext uri="{FF2B5EF4-FFF2-40B4-BE49-F238E27FC236}">
                <a16:creationId xmlns:a16="http://schemas.microsoft.com/office/drawing/2014/main" id="{3C3DEE8A-897F-4AE7-A718-59286BA7B2C8}"/>
              </a:ext>
            </a:extLst>
          </p:cNvPr>
          <p:cNvSpPr txBox="1"/>
          <p:nvPr/>
        </p:nvSpPr>
        <p:spPr>
          <a:xfrm>
            <a:off x="7237787" y="6065584"/>
            <a:ext cx="4524867" cy="276999"/>
          </a:xfrm>
          <a:prstGeom prst="rect">
            <a:avLst/>
          </a:prstGeom>
          <a:noFill/>
        </p:spPr>
        <p:txBody>
          <a:bodyPr wrap="square" rtlCol="0">
            <a:spAutoFit/>
          </a:bodyPr>
          <a:lstStyle/>
          <a:p>
            <a:r>
              <a:rPr lang="da-DK" sz="1200" dirty="0"/>
              <a:t>Offentlig bibliotek renovert med nye vinduer og ny belysning</a:t>
            </a:r>
          </a:p>
        </p:txBody>
      </p:sp>
      <p:pic>
        <p:nvPicPr>
          <p:cNvPr id="2" name="Bilde 1">
            <a:extLst>
              <a:ext uri="{FF2B5EF4-FFF2-40B4-BE49-F238E27FC236}">
                <a16:creationId xmlns:a16="http://schemas.microsoft.com/office/drawing/2014/main" id="{9723F408-FF86-45EC-A2D5-5C05AB2EF2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346" y="210119"/>
            <a:ext cx="874160" cy="662905"/>
          </a:xfrm>
          <a:prstGeom prst="rect">
            <a:avLst/>
          </a:prstGeom>
          <a:ln>
            <a:solidFill>
              <a:schemeClr val="tx1">
                <a:lumMod val="95000"/>
                <a:lumOff val="5000"/>
              </a:schemeClr>
            </a:solidFill>
          </a:ln>
        </p:spPr>
      </p:pic>
    </p:spTree>
    <p:extLst>
      <p:ext uri="{BB962C8B-B14F-4D97-AF65-F5344CB8AC3E}">
        <p14:creationId xmlns:p14="http://schemas.microsoft.com/office/powerpoint/2010/main" val="235063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247643-37AB-47DE-B7BD-7A64FEB13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AEBC3119-F8E7-4266-91B8-7A1E808B4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0" name="Straight Connector 19">
            <a:extLst>
              <a:ext uri="{FF2B5EF4-FFF2-40B4-BE49-F238E27FC236}">
                <a16:creationId xmlns:a16="http://schemas.microsoft.com/office/drawing/2014/main" id="{57D15890-6502-4FAA-AB03-AFAC88EE29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5181601" y="634946"/>
            <a:ext cx="6368142" cy="1450757"/>
          </a:xfrm>
          <a:prstGeom prst="rect">
            <a:avLst/>
          </a:prstGeom>
        </p:spPr>
        <p:txBody>
          <a:bodyPr vert="horz" lIns="91440" tIns="45720" rIns="91440" bIns="45720" rtlCol="0" anchor="b">
            <a:normAutofit/>
          </a:bodyPr>
          <a:lstStyle>
            <a:lvl1pPr algn="l">
              <a:defRPr sz="3200" b="1">
                <a:solidFill>
                  <a:srgbClr val="98BF0E"/>
                </a:solidFill>
              </a:defRPr>
            </a:lvl1pPr>
          </a:lstStyle>
          <a:p>
            <a:pPr defTabSz="914400">
              <a:lnSpc>
                <a:spcPct val="85000"/>
              </a:lnSpc>
              <a:spcBef>
                <a:spcPct val="0"/>
              </a:spcBef>
              <a:spcAft>
                <a:spcPts val="600"/>
              </a:spcAft>
              <a:buClr>
                <a:schemeClr val="accent2"/>
              </a:buClr>
              <a:defRPr/>
            </a:pPr>
            <a:r>
              <a:rPr lang="en-US" sz="4800" spc="-50">
                <a:solidFill>
                  <a:schemeClr val="tx1">
                    <a:lumMod val="75000"/>
                    <a:lumOff val="25000"/>
                  </a:schemeClr>
                </a:solidFill>
                <a:latin typeface="+mj-lt"/>
                <a:ea typeface="+mj-ea"/>
                <a:cs typeface="+mj-cs"/>
              </a:rPr>
              <a:t>Gjennomførte tiltak</a:t>
            </a:r>
          </a:p>
        </p:txBody>
      </p:sp>
      <p:pic>
        <p:nvPicPr>
          <p:cNvPr id="11" name="Bilde 10" descr="Et bilde som inneholder bord, kake, sitter, blå&#10;&#10;Automatisk generert beskrivelse">
            <a:extLst>
              <a:ext uri="{FF2B5EF4-FFF2-40B4-BE49-F238E27FC236}">
                <a16:creationId xmlns:a16="http://schemas.microsoft.com/office/drawing/2014/main" id="{8D4A1756-BC4D-4F3D-8B8E-4DB13E2A30FB}"/>
              </a:ext>
            </a:extLst>
          </p:cNvPr>
          <p:cNvPicPr>
            <a:picLocks noChangeAspect="1"/>
          </p:cNvPicPr>
          <p:nvPr/>
        </p:nvPicPr>
        <p:blipFill rotWithShape="1">
          <a:blip r:embed="rId3">
            <a:extLst>
              <a:ext uri="{28A0092B-C50C-407E-A947-70E740481C1C}">
                <a14:useLocalDpi xmlns:a14="http://schemas.microsoft.com/office/drawing/2010/main" val="0"/>
              </a:ext>
            </a:extLst>
          </a:blip>
          <a:srcRect t="1840" r="-2" b="-2"/>
          <a:stretch/>
        </p:blipFill>
        <p:spPr>
          <a:xfrm>
            <a:off x="20" y="-12128"/>
            <a:ext cx="4654276" cy="6870127"/>
          </a:xfrm>
          <a:prstGeom prst="rect">
            <a:avLst/>
          </a:prstGeom>
        </p:spPr>
      </p:pic>
      <p:cxnSp>
        <p:nvCxnSpPr>
          <p:cNvPr id="26" name="Straight Connector 25">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 name="Plassholder for innhold 1"/>
          <p:cNvSpPr txBox="1">
            <a:spLocks/>
          </p:cNvSpPr>
          <p:nvPr/>
        </p:nvSpPr>
        <p:spPr bwMode="auto">
          <a:xfrm>
            <a:off x="5181601" y="2198913"/>
            <a:ext cx="6368142" cy="4445112"/>
          </a:xfrm>
          <a:prstGeom prst="rect">
            <a:avLst/>
          </a:prstGeom>
        </p:spPr>
        <p:txBody>
          <a:bodyPr vert="horz" lIns="0" tIns="45720" rIns="0" bIns="45720" numCol="1" rtlCol="0" anchorCtr="0" compatLnSpc="1">
            <a:prstTxWarp prst="textNoShape">
              <a:avLst/>
            </a:prstTxWarp>
            <a:normAutofit/>
          </a:bodyPr>
          <a:lstStyle>
            <a:lvl1pPr marL="342900" indent="-342900" algn="l" rtl="0" fontAlgn="base">
              <a:spcBef>
                <a:spcPct val="20000"/>
              </a:spcBef>
              <a:spcAft>
                <a:spcPct val="0"/>
              </a:spcAft>
              <a:buClr>
                <a:srgbClr val="FF9900"/>
              </a:buClr>
              <a:buFont typeface="Wingdings" pitchFamily="2" charset="2"/>
              <a:buChar char="§"/>
              <a:defRPr sz="2600" kern="1200">
                <a:solidFill>
                  <a:srgbClr val="19171C"/>
                </a:solidFill>
                <a:latin typeface="+mn-lt"/>
                <a:ea typeface="+mn-ea"/>
                <a:cs typeface="+mn-cs"/>
              </a:defRPr>
            </a:lvl1pPr>
            <a:lvl2pPr marL="742950" indent="-285750" algn="l" rtl="0" fontAlgn="base">
              <a:spcBef>
                <a:spcPct val="20000"/>
              </a:spcBef>
              <a:spcAft>
                <a:spcPct val="0"/>
              </a:spcAft>
              <a:buClr>
                <a:srgbClr val="FF9900"/>
              </a:buClr>
              <a:buFont typeface="Arial" charset="0"/>
              <a:buChar char="–"/>
              <a:defRPr sz="2400" kern="1200">
                <a:solidFill>
                  <a:srgbClr val="19171C"/>
                </a:solidFill>
                <a:latin typeface="+mn-lt"/>
                <a:ea typeface="+mn-ea"/>
                <a:cs typeface="+mn-cs"/>
              </a:defRPr>
            </a:lvl2pPr>
            <a:lvl3pPr marL="1143000" indent="-228600" algn="l" rtl="0" fontAlgn="base">
              <a:spcBef>
                <a:spcPct val="20000"/>
              </a:spcBef>
              <a:spcAft>
                <a:spcPct val="0"/>
              </a:spcAft>
              <a:buClr>
                <a:srgbClr val="FF9900"/>
              </a:buClr>
              <a:buFont typeface="Arial" charset="0"/>
              <a:buChar char="•"/>
              <a:defRPr sz="2200" kern="1200">
                <a:solidFill>
                  <a:srgbClr val="19171C"/>
                </a:solidFill>
                <a:latin typeface="+mn-lt"/>
                <a:ea typeface="+mn-ea"/>
                <a:cs typeface="+mn-cs"/>
              </a:defRPr>
            </a:lvl3pPr>
            <a:lvl4pPr marL="1600200" indent="-228600" algn="l" rtl="0" fontAlgn="base">
              <a:spcBef>
                <a:spcPct val="20000"/>
              </a:spcBef>
              <a:spcAft>
                <a:spcPct val="0"/>
              </a:spcAft>
              <a:buFont typeface="Arial" charset="0"/>
              <a:buChar char="–"/>
              <a:defRPr sz="1800" kern="1200">
                <a:solidFill>
                  <a:srgbClr val="19171C"/>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rgbClr val="19171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lnSpc>
                <a:spcPct val="90000"/>
              </a:lnSpc>
              <a:buClr>
                <a:schemeClr val="accent1"/>
              </a:buClr>
            </a:pPr>
            <a:r>
              <a:rPr lang="nb-NO" sz="2000" dirty="0">
                <a:solidFill>
                  <a:schemeClr val="tx1">
                    <a:lumMod val="75000"/>
                    <a:lumOff val="25000"/>
                  </a:schemeClr>
                </a:solidFill>
              </a:rPr>
              <a:t>Nye vinduer i de fleste bygningene</a:t>
            </a:r>
          </a:p>
          <a:p>
            <a:pPr defTabSz="914400">
              <a:lnSpc>
                <a:spcPct val="90000"/>
              </a:lnSpc>
              <a:buClr>
                <a:schemeClr val="accent1"/>
              </a:buClr>
            </a:pPr>
            <a:r>
              <a:rPr lang="nb-NO" sz="2000" dirty="0">
                <a:solidFill>
                  <a:schemeClr val="tx1">
                    <a:lumMod val="75000"/>
                    <a:lumOff val="25000"/>
                  </a:schemeClr>
                </a:solidFill>
              </a:rPr>
              <a:t>Nye eller oppgraderte energieffektive ventilasjonsanlegg i skoler og idrettsanlegg (haller, svømmebasseng, skøytebane)</a:t>
            </a:r>
          </a:p>
          <a:p>
            <a:pPr defTabSz="914400">
              <a:lnSpc>
                <a:spcPct val="90000"/>
              </a:lnSpc>
              <a:buClr>
                <a:schemeClr val="accent1"/>
              </a:buClr>
            </a:pPr>
            <a:r>
              <a:rPr lang="nb-NO" sz="2000" dirty="0">
                <a:solidFill>
                  <a:schemeClr val="tx1">
                    <a:lumMod val="75000"/>
                    <a:lumOff val="25000"/>
                  </a:schemeClr>
                </a:solidFill>
              </a:rPr>
              <a:t>Ny eller oppgradert belysning</a:t>
            </a:r>
          </a:p>
          <a:p>
            <a:pPr defTabSz="914400">
              <a:lnSpc>
                <a:spcPct val="90000"/>
              </a:lnSpc>
              <a:buClr>
                <a:schemeClr val="accent1"/>
              </a:buClr>
            </a:pPr>
            <a:r>
              <a:rPr lang="nb-NO" sz="2000" dirty="0">
                <a:solidFill>
                  <a:schemeClr val="tx1">
                    <a:lumMod val="75000"/>
                    <a:lumOff val="25000"/>
                  </a:schemeClr>
                </a:solidFill>
              </a:rPr>
              <a:t>Nye energieffektive kjeler</a:t>
            </a:r>
          </a:p>
          <a:p>
            <a:pPr defTabSz="914400">
              <a:lnSpc>
                <a:spcPct val="90000"/>
              </a:lnSpc>
              <a:buClr>
                <a:schemeClr val="accent1"/>
              </a:buClr>
            </a:pPr>
            <a:r>
              <a:rPr lang="nb-NO" sz="2000" dirty="0" err="1">
                <a:solidFill>
                  <a:schemeClr val="tx1">
                    <a:lumMod val="75000"/>
                    <a:lumOff val="25000"/>
                  </a:schemeClr>
                </a:solidFill>
              </a:rPr>
              <a:t>Building</a:t>
            </a:r>
            <a:r>
              <a:rPr lang="nb-NO" sz="2000" dirty="0">
                <a:solidFill>
                  <a:schemeClr val="tx1">
                    <a:lumMod val="75000"/>
                    <a:lumOff val="25000"/>
                  </a:schemeClr>
                </a:solidFill>
              </a:rPr>
              <a:t> Management System (BMS) i alle bygninger</a:t>
            </a:r>
          </a:p>
          <a:p>
            <a:pPr defTabSz="914400">
              <a:lnSpc>
                <a:spcPct val="90000"/>
              </a:lnSpc>
              <a:buClr>
                <a:schemeClr val="accent1"/>
              </a:buClr>
            </a:pPr>
            <a:r>
              <a:rPr lang="nb-NO" sz="2000" dirty="0">
                <a:solidFill>
                  <a:schemeClr val="tx1">
                    <a:lumMod val="75000"/>
                    <a:lumOff val="25000"/>
                  </a:schemeClr>
                </a:solidFill>
              </a:rPr>
              <a:t>Isolering av bygningskonvolutt</a:t>
            </a:r>
          </a:p>
          <a:p>
            <a:pPr defTabSz="914400">
              <a:lnSpc>
                <a:spcPct val="90000"/>
              </a:lnSpc>
              <a:buClr>
                <a:schemeClr val="accent1"/>
              </a:buClr>
            </a:pPr>
            <a:r>
              <a:rPr lang="nb-NO" sz="2000" dirty="0">
                <a:solidFill>
                  <a:schemeClr val="tx1">
                    <a:lumMod val="75000"/>
                    <a:lumOff val="25000"/>
                  </a:schemeClr>
                </a:solidFill>
              </a:rPr>
              <a:t>26 nye trafikklys</a:t>
            </a:r>
          </a:p>
          <a:p>
            <a:pPr defTabSz="914400">
              <a:lnSpc>
                <a:spcPct val="90000"/>
              </a:lnSpc>
              <a:buClr>
                <a:schemeClr val="accent1"/>
              </a:buClr>
            </a:pPr>
            <a:r>
              <a:rPr lang="nb-NO" sz="2000" dirty="0">
                <a:solidFill>
                  <a:schemeClr val="tx1">
                    <a:lumMod val="75000"/>
                    <a:lumOff val="25000"/>
                  </a:schemeClr>
                </a:solidFill>
              </a:rPr>
              <a:t>Opplæring av teknisk drift personlig</a:t>
            </a:r>
          </a:p>
          <a:p>
            <a:pPr defTabSz="914400">
              <a:lnSpc>
                <a:spcPct val="90000"/>
              </a:lnSpc>
              <a:buClr>
                <a:schemeClr val="accent1"/>
              </a:buClr>
            </a:pPr>
            <a:r>
              <a:rPr lang="nb-NO" sz="2000" dirty="0">
                <a:solidFill>
                  <a:schemeClr val="tx1">
                    <a:lumMod val="75000"/>
                    <a:lumOff val="25000"/>
                  </a:schemeClr>
                </a:solidFill>
              </a:rPr>
              <a:t>Forskjellige små tiltak som utskifting av pumper, teknisk isolasjon, optimalisering av tekniske installasjoner</a:t>
            </a:r>
          </a:p>
          <a:p>
            <a:pPr defTabSz="914400">
              <a:lnSpc>
                <a:spcPct val="90000"/>
              </a:lnSpc>
              <a:buClr>
                <a:schemeClr val="accent1"/>
              </a:buClr>
              <a:buFont typeface="Calibri" panose="020F0502020204030204" pitchFamily="34" charset="0"/>
            </a:pPr>
            <a:endParaRPr lang="nb-NO" sz="1800" dirty="0">
              <a:solidFill>
                <a:schemeClr val="tx1">
                  <a:lumMod val="75000"/>
                  <a:lumOff val="25000"/>
                </a:schemeClr>
              </a:solidFill>
            </a:endParaRPr>
          </a:p>
          <a:p>
            <a:pPr defTabSz="914400">
              <a:lnSpc>
                <a:spcPct val="90000"/>
              </a:lnSpc>
              <a:buClr>
                <a:schemeClr val="accent1"/>
              </a:buClr>
              <a:buFont typeface="Calibri" panose="020F0502020204030204" pitchFamily="34" charset="0"/>
            </a:pPr>
            <a:endParaRPr lang="nb-NO" sz="1800" dirty="0">
              <a:solidFill>
                <a:schemeClr val="tx1">
                  <a:lumMod val="75000"/>
                  <a:lumOff val="25000"/>
                </a:schemeClr>
              </a:solidFill>
            </a:endParaRPr>
          </a:p>
          <a:p>
            <a:pPr defTabSz="914400">
              <a:lnSpc>
                <a:spcPct val="90000"/>
              </a:lnSpc>
              <a:buClr>
                <a:schemeClr val="accent1"/>
              </a:buClr>
              <a:buFont typeface="Calibri" panose="020F0502020204030204" pitchFamily="34" charset="0"/>
            </a:pPr>
            <a:endParaRPr lang="nb-NO" sz="1800" dirty="0">
              <a:solidFill>
                <a:schemeClr val="tx1">
                  <a:lumMod val="75000"/>
                  <a:lumOff val="25000"/>
                </a:schemeClr>
              </a:solidFill>
            </a:endParaRPr>
          </a:p>
          <a:p>
            <a:pPr defTabSz="914400">
              <a:lnSpc>
                <a:spcPct val="90000"/>
              </a:lnSpc>
              <a:buClr>
                <a:schemeClr val="accent1"/>
              </a:buClr>
              <a:buFont typeface="Calibri" panose="020F0502020204030204" pitchFamily="34" charset="0"/>
            </a:pPr>
            <a:endParaRPr lang="nb-NO" sz="1800" dirty="0">
              <a:solidFill>
                <a:schemeClr val="tx1">
                  <a:lumMod val="75000"/>
                  <a:lumOff val="25000"/>
                </a:schemeClr>
              </a:solidFill>
            </a:endParaRPr>
          </a:p>
          <a:p>
            <a:pPr defTabSz="914400">
              <a:lnSpc>
                <a:spcPct val="90000"/>
              </a:lnSpc>
              <a:buClr>
                <a:schemeClr val="accent1"/>
              </a:buClr>
              <a:buFont typeface="Calibri" panose="020F0502020204030204" pitchFamily="34" charset="0"/>
            </a:pPr>
            <a:endParaRPr lang="nb-NO" sz="1800" dirty="0">
              <a:solidFill>
                <a:schemeClr val="tx1">
                  <a:lumMod val="75000"/>
                  <a:lumOff val="25000"/>
                </a:schemeClr>
              </a:solidFill>
            </a:endParaRPr>
          </a:p>
        </p:txBody>
      </p:sp>
      <p:sp>
        <p:nvSpPr>
          <p:cNvPr id="7" name="Plassholder for innhold 1"/>
          <p:cNvSpPr txBox="1">
            <a:spLocks/>
          </p:cNvSpPr>
          <p:nvPr/>
        </p:nvSpPr>
        <p:spPr bwMode="auto">
          <a:xfrm>
            <a:off x="10858593" y="-104752"/>
            <a:ext cx="5096256" cy="47525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FF9900"/>
              </a:buClr>
              <a:buFont typeface="Wingdings" pitchFamily="2" charset="2"/>
              <a:buChar char="§"/>
              <a:defRPr sz="2600" kern="1200">
                <a:solidFill>
                  <a:srgbClr val="19171C"/>
                </a:solidFill>
                <a:latin typeface="+mn-lt"/>
                <a:ea typeface="+mn-ea"/>
                <a:cs typeface="+mn-cs"/>
              </a:defRPr>
            </a:lvl1pPr>
            <a:lvl2pPr marL="742950" indent="-285750" algn="l" rtl="0" fontAlgn="base">
              <a:spcBef>
                <a:spcPct val="20000"/>
              </a:spcBef>
              <a:spcAft>
                <a:spcPct val="0"/>
              </a:spcAft>
              <a:buClr>
                <a:srgbClr val="FF9900"/>
              </a:buClr>
              <a:buFont typeface="Arial" charset="0"/>
              <a:buChar char="–"/>
              <a:defRPr sz="2400" kern="1200">
                <a:solidFill>
                  <a:srgbClr val="19171C"/>
                </a:solidFill>
                <a:latin typeface="+mn-lt"/>
                <a:ea typeface="+mn-ea"/>
                <a:cs typeface="+mn-cs"/>
              </a:defRPr>
            </a:lvl2pPr>
            <a:lvl3pPr marL="1143000" indent="-228600" algn="l" rtl="0" fontAlgn="base">
              <a:spcBef>
                <a:spcPct val="20000"/>
              </a:spcBef>
              <a:spcAft>
                <a:spcPct val="0"/>
              </a:spcAft>
              <a:buClr>
                <a:srgbClr val="FF9900"/>
              </a:buClr>
              <a:buFont typeface="Arial" charset="0"/>
              <a:buChar char="•"/>
              <a:defRPr sz="2200" kern="1200">
                <a:solidFill>
                  <a:srgbClr val="19171C"/>
                </a:solidFill>
                <a:latin typeface="+mn-lt"/>
                <a:ea typeface="+mn-ea"/>
                <a:cs typeface="+mn-cs"/>
              </a:defRPr>
            </a:lvl3pPr>
            <a:lvl4pPr marL="1600200" indent="-228600" algn="l" rtl="0" fontAlgn="base">
              <a:spcBef>
                <a:spcPct val="20000"/>
              </a:spcBef>
              <a:spcAft>
                <a:spcPct val="0"/>
              </a:spcAft>
              <a:buFont typeface="Arial" charset="0"/>
              <a:buChar char="–"/>
              <a:defRPr sz="1800" kern="1200">
                <a:solidFill>
                  <a:srgbClr val="19171C"/>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rgbClr val="19171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accent2"/>
              </a:buClr>
            </a:pPr>
            <a:endParaRPr lang="en-US" sz="2000" dirty="0">
              <a:ea typeface="Verdana" panose="020B0604030504040204" pitchFamily="34" charset="0"/>
              <a:cs typeface="Verdana" panose="020B0604030504040204" pitchFamily="34" charset="0"/>
            </a:endParaRPr>
          </a:p>
          <a:p>
            <a:pPr eaLnBrk="1" hangingPunct="1">
              <a:buClr>
                <a:schemeClr val="accent2"/>
              </a:buClr>
            </a:pPr>
            <a:endParaRPr lang="en-US" sz="2000" dirty="0">
              <a:ea typeface="Verdana" panose="020B0604030504040204" pitchFamily="34" charset="0"/>
              <a:cs typeface="Verdana" panose="020B0604030504040204" pitchFamily="34" charset="0"/>
            </a:endParaRPr>
          </a:p>
          <a:p>
            <a:pPr eaLnBrk="1" hangingPunct="1">
              <a:buClr>
                <a:schemeClr val="accent2"/>
              </a:buClr>
            </a:pPr>
            <a:endParaRPr lang="en-US" sz="2400" dirty="0"/>
          </a:p>
          <a:p>
            <a:pPr>
              <a:buClr>
                <a:schemeClr val="accent2"/>
              </a:buClr>
            </a:pPr>
            <a:endParaRPr lang="en-GB" sz="2400" dirty="0"/>
          </a:p>
          <a:p>
            <a:pPr eaLnBrk="1" hangingPunct="1">
              <a:buClr>
                <a:schemeClr val="accent2"/>
              </a:buClr>
            </a:pPr>
            <a:endParaRPr lang="en-GB" dirty="0"/>
          </a:p>
          <a:p>
            <a:pPr eaLnBrk="1" hangingPunct="1">
              <a:buClr>
                <a:schemeClr val="accent2"/>
              </a:buClr>
            </a:pPr>
            <a:endParaRPr lang="en-GB" dirty="0"/>
          </a:p>
        </p:txBody>
      </p:sp>
      <p:pic>
        <p:nvPicPr>
          <p:cNvPr id="10" name="Grafikk 5" descr="Et bilde som inneholder tegning&#10;&#10;Automatisk generert beskrivelse">
            <a:extLst>
              <a:ext uri="{FF2B5EF4-FFF2-40B4-BE49-F238E27FC236}">
                <a16:creationId xmlns:a16="http://schemas.microsoft.com/office/drawing/2014/main" id="{B3D074F8-EA16-457C-86C0-D64EAC21E2D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12" name="Bilde 11">
            <a:extLst>
              <a:ext uri="{FF2B5EF4-FFF2-40B4-BE49-F238E27FC236}">
                <a16:creationId xmlns:a16="http://schemas.microsoft.com/office/drawing/2014/main" id="{9F3C6AE4-EC8F-43EA-8C03-E7C94BDA24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600" y="213974"/>
            <a:ext cx="874160" cy="662905"/>
          </a:xfrm>
          <a:prstGeom prst="rect">
            <a:avLst/>
          </a:prstGeom>
          <a:ln>
            <a:solidFill>
              <a:schemeClr val="tx1">
                <a:lumMod val="95000"/>
                <a:lumOff val="5000"/>
              </a:schemeClr>
            </a:solidFill>
          </a:ln>
        </p:spPr>
      </p:pic>
    </p:spTree>
    <p:extLst>
      <p:ext uri="{BB962C8B-B14F-4D97-AF65-F5344CB8AC3E}">
        <p14:creationId xmlns:p14="http://schemas.microsoft.com/office/powerpoint/2010/main" val="2722719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txBox="1">
            <a:spLocks/>
          </p:cNvSpPr>
          <p:nvPr/>
        </p:nvSpPr>
        <p:spPr>
          <a:xfrm>
            <a:off x="1103756" y="1762125"/>
            <a:ext cx="10764394" cy="4943116"/>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Clr>
                <a:srgbClr val="0070C0"/>
              </a:buClr>
              <a:buNone/>
            </a:pPr>
            <a:r>
              <a:rPr lang="nb-NO" b="1" kern="0" dirty="0">
                <a:solidFill>
                  <a:schemeClr val="accent2">
                    <a:lumMod val="75000"/>
                  </a:schemeClr>
                </a:solidFill>
                <a:ea typeface="Verdana" panose="020B0604030504040204" pitchFamily="34" charset="0"/>
                <a:cs typeface="Verdana" panose="020B0604030504040204" pitchFamily="34" charset="0"/>
              </a:rPr>
              <a:t>“Partnerskapet reddet prosjektet» . . . . </a:t>
            </a:r>
          </a:p>
          <a:p>
            <a:pPr>
              <a:buClr>
                <a:srgbClr val="0070C0"/>
              </a:buClr>
              <a:buFont typeface="Wingdings" panose="05000000000000000000" pitchFamily="2" charset="2"/>
              <a:buChar char="§"/>
            </a:pPr>
            <a:endParaRPr lang="nb-NO" sz="300" kern="0" dirty="0">
              <a:ea typeface="Verdana" panose="020B0604030504040204" pitchFamily="34" charset="0"/>
              <a:cs typeface="Verdana" panose="020B0604030504040204" pitchFamily="34" charset="0"/>
            </a:endParaRPr>
          </a:p>
          <a:p>
            <a:pPr>
              <a:spcBef>
                <a:spcPts val="300"/>
              </a:spcBef>
              <a:buClr>
                <a:schemeClr val="accent2"/>
              </a:buClr>
              <a:buFont typeface="Wingdings" panose="05000000000000000000" pitchFamily="2" charset="2"/>
              <a:buChar char="§"/>
            </a:pPr>
            <a:r>
              <a:rPr lang="nb-NO" sz="2000" kern="0" dirty="0">
                <a:ea typeface="Verdana" panose="020B0604030504040204" pitchFamily="34" charset="0"/>
                <a:cs typeface="Verdana" panose="020B0604030504040204" pitchFamily="34" charset="0"/>
              </a:rPr>
              <a:t>God dialog i prosjektperioden med fokus på å finne løsninger -  til tross for nye mennesker, forsinkelser og dårlig grunnlagsdata</a:t>
            </a:r>
          </a:p>
          <a:p>
            <a:pPr>
              <a:spcBef>
                <a:spcPts val="300"/>
              </a:spcBef>
              <a:buClr>
                <a:schemeClr val="accent2"/>
              </a:buClr>
              <a:buFont typeface="Wingdings" panose="05000000000000000000" pitchFamily="2" charset="2"/>
              <a:buChar char="§"/>
            </a:pPr>
            <a:r>
              <a:rPr lang="nb-NO" sz="2000" kern="0" dirty="0">
                <a:ea typeface="Verdana" panose="020B0604030504040204" pitchFamily="34" charset="0"/>
                <a:cs typeface="Verdana" panose="020B0604030504040204" pitchFamily="34" charset="0"/>
              </a:rPr>
              <a:t>Nye grunnlagsdata ble etablert og omberegning av garantert besparelse</a:t>
            </a:r>
          </a:p>
          <a:p>
            <a:pPr>
              <a:spcBef>
                <a:spcPts val="300"/>
              </a:spcBef>
              <a:buClr>
                <a:schemeClr val="accent2"/>
              </a:buClr>
              <a:buFont typeface="Wingdings" panose="05000000000000000000" pitchFamily="2" charset="2"/>
              <a:buChar char="§"/>
            </a:pPr>
            <a:r>
              <a:rPr lang="nb-NO" sz="2000" kern="0" dirty="0">
                <a:ea typeface="Verdana" panose="020B0604030504040204" pitchFamily="34" charset="0"/>
                <a:cs typeface="Verdana" panose="020B0604030504040204" pitchFamily="34" charset="0"/>
              </a:rPr>
              <a:t>Stor tilfredshet med de iverksatte tiltakene - lang tilbakebetalingstid gjorde bedre løsninger mulig</a:t>
            </a:r>
          </a:p>
          <a:p>
            <a:pPr>
              <a:spcBef>
                <a:spcPts val="300"/>
              </a:spcBef>
              <a:buClr>
                <a:schemeClr val="accent2"/>
              </a:buClr>
              <a:buFont typeface="Wingdings" panose="05000000000000000000" pitchFamily="2" charset="2"/>
              <a:buChar char="§"/>
            </a:pPr>
            <a:r>
              <a:rPr lang="nb-NO" sz="2000" kern="0" dirty="0">
                <a:ea typeface="Verdana" panose="020B0604030504040204" pitchFamily="34" charset="0"/>
                <a:cs typeface="Verdana" panose="020B0604030504040204" pitchFamily="34" charset="0"/>
              </a:rPr>
              <a:t>EOS i all bygg bidrar til mer effektiv drift - f.eks. når det i Corona                                                                       låste seg var det mye lettere å "sette bygningen i beredskap"</a:t>
            </a:r>
          </a:p>
          <a:p>
            <a:pPr>
              <a:spcBef>
                <a:spcPts val="300"/>
              </a:spcBef>
              <a:buClr>
                <a:schemeClr val="accent2"/>
              </a:buClr>
              <a:buFont typeface="Wingdings" panose="05000000000000000000" pitchFamily="2" charset="2"/>
              <a:buChar char="§"/>
            </a:pPr>
            <a:r>
              <a:rPr lang="nb-NO" sz="2000" kern="0" dirty="0">
                <a:ea typeface="Verdana" panose="020B0604030504040204" pitchFamily="34" charset="0"/>
                <a:cs typeface="Verdana" panose="020B0604030504040204" pitchFamily="34" charset="0"/>
              </a:rPr>
              <a:t>Partnerskapet i fase 3 fokuserer ikke på garanti, men på å finne                                                          flere energibesparelser og enklere drift</a:t>
            </a:r>
          </a:p>
          <a:p>
            <a:pPr marL="0" indent="0">
              <a:spcBef>
                <a:spcPts val="300"/>
              </a:spcBef>
              <a:buClr>
                <a:schemeClr val="accent2"/>
              </a:buClr>
              <a:buNone/>
            </a:pPr>
            <a:endParaRPr lang="nb-NO" sz="2000" kern="0" dirty="0">
              <a:ea typeface="Verdana" panose="020B0604030504040204" pitchFamily="34" charset="0"/>
              <a:cs typeface="Verdana" panose="020B0604030504040204" pitchFamily="34" charset="0"/>
            </a:endParaRPr>
          </a:p>
          <a:p>
            <a:pPr marL="0" indent="0">
              <a:spcBef>
                <a:spcPts val="300"/>
              </a:spcBef>
              <a:buClr>
                <a:schemeClr val="accent2"/>
              </a:buClr>
              <a:buNone/>
            </a:pPr>
            <a:r>
              <a:rPr lang="nb-NO" sz="2000" kern="0" dirty="0">
                <a:ea typeface="Verdana" panose="020B0604030504040204" pitchFamily="34" charset="0"/>
                <a:cs typeface="Verdana" panose="020B0604030504040204" pitchFamily="34" charset="0"/>
              </a:rPr>
              <a:t>Kommunen installerte nytt SD-anlegg parallelt med EPC-prosjektet.</a:t>
            </a:r>
            <a:endParaRPr lang="nb-NO" sz="2000" i="1" kern="0" dirty="0">
              <a:ea typeface="Verdana" panose="020B0604030504040204" pitchFamily="34" charset="0"/>
              <a:cs typeface="Verdana" panose="020B0604030504040204" pitchFamily="34" charset="0"/>
            </a:endParaRPr>
          </a:p>
        </p:txBody>
      </p:sp>
      <p:sp>
        <p:nvSpPr>
          <p:cNvPr id="4" name="Tittel 1"/>
          <p:cNvSpPr txBox="1">
            <a:spLocks/>
          </p:cNvSpPr>
          <p:nvPr/>
        </p:nvSpPr>
        <p:spPr>
          <a:xfrm>
            <a:off x="1084669" y="836712"/>
            <a:ext cx="9616298" cy="1008113"/>
          </a:xfrm>
          <a:prstGeom prst="rect">
            <a:avLst/>
          </a:prstGeom>
        </p:spPr>
        <p:txBody>
          <a:bodyP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nb-NO" sz="2800" b="1">
              <a:latin typeface="+mn-lt"/>
            </a:endParaRPr>
          </a:p>
          <a:p>
            <a:pPr algn="l"/>
            <a:r>
              <a:rPr lang="nb-NO" sz="3700" b="1">
                <a:latin typeface="+mn-lt"/>
              </a:rPr>
              <a:t>Erfaringer – kommunens ståsted </a:t>
            </a:r>
            <a:endParaRPr lang="nb-NO" sz="3700" b="1" dirty="0">
              <a:latin typeface="+mn-lt"/>
            </a:endParaRPr>
          </a:p>
        </p:txBody>
      </p:sp>
      <p:pic>
        <p:nvPicPr>
          <p:cNvPr id="32" name="Grafikk 5">
            <a:extLst>
              <a:ext uri="{FF2B5EF4-FFF2-40B4-BE49-F238E27FC236}">
                <a16:creationId xmlns:a16="http://schemas.microsoft.com/office/drawing/2014/main" id="{F6E2056B-0FFD-46C0-8BA3-AA6FF0572DF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2" name="Bilde 1">
            <a:extLst>
              <a:ext uri="{FF2B5EF4-FFF2-40B4-BE49-F238E27FC236}">
                <a16:creationId xmlns:a16="http://schemas.microsoft.com/office/drawing/2014/main" id="{B1566C05-394A-4C59-ABCB-20B4A6B455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346" y="210119"/>
            <a:ext cx="874160" cy="662905"/>
          </a:xfrm>
          <a:prstGeom prst="rect">
            <a:avLst/>
          </a:prstGeom>
          <a:ln>
            <a:solidFill>
              <a:schemeClr val="tx1">
                <a:lumMod val="95000"/>
                <a:lumOff val="5000"/>
              </a:schemeClr>
            </a:solidFill>
          </a:ln>
        </p:spPr>
      </p:pic>
      <p:pic>
        <p:nvPicPr>
          <p:cNvPr id="6" name="Bilde 5">
            <a:extLst>
              <a:ext uri="{FF2B5EF4-FFF2-40B4-BE49-F238E27FC236}">
                <a16:creationId xmlns:a16="http://schemas.microsoft.com/office/drawing/2014/main" id="{4A6F88D8-F760-4811-8CCA-9F6D8AE17C6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199455" y="3758356"/>
            <a:ext cx="3563199" cy="2375256"/>
          </a:xfrm>
          <a:prstGeom prst="rect">
            <a:avLst/>
          </a:prstGeom>
        </p:spPr>
      </p:pic>
    </p:spTree>
    <p:extLst>
      <p:ext uri="{BB962C8B-B14F-4D97-AF65-F5344CB8AC3E}">
        <p14:creationId xmlns:p14="http://schemas.microsoft.com/office/powerpoint/2010/main" val="10811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8247643-37AB-47DE-B7BD-7A64FEB13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AEBC3119-F8E7-4266-91B8-7A1E808B4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2" name="Straight Connector 21">
            <a:extLst>
              <a:ext uri="{FF2B5EF4-FFF2-40B4-BE49-F238E27FC236}">
                <a16:creationId xmlns:a16="http://schemas.microsoft.com/office/drawing/2014/main" id="{57D15890-6502-4FAA-AB03-AFAC88EE29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1"/>
          <p:cNvSpPr txBox="1">
            <a:spLocks/>
          </p:cNvSpPr>
          <p:nvPr/>
        </p:nvSpPr>
        <p:spPr>
          <a:xfrm>
            <a:off x="393192" y="516835"/>
            <a:ext cx="3184022" cy="2103875"/>
          </a:xfrm>
          <a:prstGeom prst="rect">
            <a:avLst/>
          </a:prstGeom>
        </p:spPr>
        <p:txBody>
          <a:bodyPr vert="horz" lIns="91440" tIns="45720" rIns="91440" bIns="45720" rtlCol="0" anchor="b">
            <a:noAutofit/>
          </a:bodyPr>
          <a:lstStyle>
            <a:lvl1pPr algn="l">
              <a:defRPr sz="3200" b="1">
                <a:solidFill>
                  <a:srgbClr val="98BF0E"/>
                </a:solidFill>
              </a:defRPr>
            </a:lvl1pPr>
          </a:lstStyle>
          <a:p>
            <a:pPr defTabSz="914400">
              <a:lnSpc>
                <a:spcPct val="85000"/>
              </a:lnSpc>
              <a:spcBef>
                <a:spcPct val="0"/>
              </a:spcBef>
              <a:spcAft>
                <a:spcPts val="600"/>
              </a:spcAft>
              <a:defRPr/>
            </a:pPr>
            <a:r>
              <a:rPr lang="en-US" sz="5400" spc="-50" dirty="0">
                <a:solidFill>
                  <a:srgbClr val="FFFFFF"/>
                </a:solidFill>
                <a:latin typeface="+mj-lt"/>
                <a:ea typeface="+mj-ea"/>
                <a:cs typeface="+mj-cs"/>
              </a:rPr>
              <a:t>EPC project example</a:t>
            </a:r>
          </a:p>
        </p:txBody>
      </p:sp>
      <p:sp>
        <p:nvSpPr>
          <p:cNvPr id="8" name="Plassholder for innhold 1"/>
          <p:cNvSpPr txBox="1">
            <a:spLocks/>
          </p:cNvSpPr>
          <p:nvPr/>
        </p:nvSpPr>
        <p:spPr>
          <a:xfrm>
            <a:off x="492371" y="2953142"/>
            <a:ext cx="3084844" cy="3036177"/>
          </a:xfrm>
          <a:prstGeom prst="rect">
            <a:avLst/>
          </a:prstGeom>
        </p:spPr>
        <p:txBody>
          <a:bodyPr vert="horz" lIns="0" tIns="45720" rIns="0" bIns="45720" rtlCol="0">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defTabSz="914400" eaLnBrk="1" hangingPunct="1">
              <a:lnSpc>
                <a:spcPct val="90000"/>
              </a:lnSpc>
              <a:buClr>
                <a:schemeClr val="accent1"/>
              </a:buClr>
              <a:buFont typeface="Calibri" panose="020F0502020204030204" pitchFamily="34" charset="0"/>
              <a:buNone/>
            </a:pPr>
            <a:r>
              <a:rPr lang="en-US" sz="2400" dirty="0">
                <a:solidFill>
                  <a:srgbClr val="FFFFFF"/>
                </a:solidFill>
              </a:rPr>
              <a:t>EPC i Kongsberg kommune</a:t>
            </a:r>
          </a:p>
          <a:p>
            <a:pPr marL="0" indent="0" defTabSz="914400" eaLnBrk="1" hangingPunct="1">
              <a:lnSpc>
                <a:spcPct val="90000"/>
              </a:lnSpc>
              <a:buClr>
                <a:schemeClr val="accent1"/>
              </a:buClr>
              <a:buFont typeface="Calibri" panose="020F0502020204030204" pitchFamily="34" charset="0"/>
              <a:buNone/>
            </a:pPr>
            <a:r>
              <a:rPr lang="en-US" sz="2400" dirty="0">
                <a:solidFill>
                  <a:srgbClr val="FFFFFF"/>
                </a:solidFill>
              </a:rPr>
              <a:t>Buskerud </a:t>
            </a:r>
            <a:r>
              <a:rPr lang="en-US" sz="2400" dirty="0" err="1">
                <a:solidFill>
                  <a:srgbClr val="FFFFFF"/>
                </a:solidFill>
              </a:rPr>
              <a:t>fylke</a:t>
            </a:r>
            <a:r>
              <a:rPr lang="en-US" sz="2400" dirty="0">
                <a:solidFill>
                  <a:srgbClr val="FFFFFF"/>
                </a:solidFill>
              </a:rPr>
              <a:t> (</a:t>
            </a:r>
            <a:r>
              <a:rPr lang="en-US" sz="2400" dirty="0" err="1">
                <a:solidFill>
                  <a:srgbClr val="FFFFFF"/>
                </a:solidFill>
              </a:rPr>
              <a:t>fd</a:t>
            </a:r>
            <a:r>
              <a:rPr lang="en-US" sz="2400" dirty="0">
                <a:solidFill>
                  <a:srgbClr val="FFFFFF"/>
                </a:solidFill>
              </a:rPr>
              <a:t>), Norge</a:t>
            </a:r>
          </a:p>
          <a:p>
            <a:pPr marL="0" indent="0" defTabSz="914400" eaLnBrk="1" hangingPunct="1">
              <a:lnSpc>
                <a:spcPct val="90000"/>
              </a:lnSpc>
              <a:buClr>
                <a:schemeClr val="accent1"/>
              </a:buClr>
              <a:buFont typeface="Calibri" panose="020F0502020204030204" pitchFamily="34" charset="0"/>
              <a:buNone/>
            </a:pPr>
            <a:endParaRPr lang="en-US" sz="2400" dirty="0">
              <a:solidFill>
                <a:srgbClr val="FFFFFF"/>
              </a:solidFill>
            </a:endParaRPr>
          </a:p>
          <a:p>
            <a:pPr marL="0" indent="0" defTabSz="914400" eaLnBrk="1" hangingPunct="1">
              <a:lnSpc>
                <a:spcPct val="90000"/>
              </a:lnSpc>
              <a:buClr>
                <a:schemeClr val="accent1"/>
              </a:buClr>
              <a:buFont typeface="Calibri" panose="020F0502020204030204" pitchFamily="34" charset="0"/>
              <a:buNone/>
            </a:pPr>
            <a:endParaRPr lang="en-US" sz="2400" dirty="0">
              <a:solidFill>
                <a:srgbClr val="FFFFFF"/>
              </a:solidFill>
            </a:endParaRPr>
          </a:p>
        </p:txBody>
      </p:sp>
      <p:pic>
        <p:nvPicPr>
          <p:cNvPr id="13" name="Bilde 12"/>
          <p:cNvPicPr>
            <a:picLocks noChangeAspect="1"/>
          </p:cNvPicPr>
          <p:nvPr/>
        </p:nvPicPr>
        <p:blipFill rotWithShape="1">
          <a:blip r:embed="rId3" cstate="print">
            <a:extLst>
              <a:ext uri="{28A0092B-C50C-407E-A947-70E740481C1C}">
                <a14:useLocalDpi xmlns:a14="http://schemas.microsoft.com/office/drawing/2010/main" val="0"/>
              </a:ext>
            </a:extLst>
          </a:blip>
          <a:srcRect l="2918" r="8376"/>
          <a:stretch/>
        </p:blipFill>
        <p:spPr>
          <a:xfrm>
            <a:off x="4075043" y="10"/>
            <a:ext cx="8111272" cy="6857990"/>
          </a:xfrm>
          <a:prstGeom prst="rect">
            <a:avLst/>
          </a:prstGeom>
        </p:spPr>
      </p:pic>
      <p:sp>
        <p:nvSpPr>
          <p:cNvPr id="28" name="Rectangle 27">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948278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1"/>
          <p:cNvSpPr txBox="1">
            <a:spLocks/>
          </p:cNvSpPr>
          <p:nvPr/>
        </p:nvSpPr>
        <p:spPr bwMode="auto">
          <a:xfrm>
            <a:off x="1147272" y="1916832"/>
            <a:ext cx="6367953" cy="48965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FF9900"/>
              </a:buClr>
              <a:buFont typeface="Wingdings" pitchFamily="2" charset="2"/>
              <a:buChar char="§"/>
              <a:defRPr sz="2600" kern="1200">
                <a:solidFill>
                  <a:srgbClr val="19171C"/>
                </a:solidFill>
                <a:latin typeface="+mn-lt"/>
                <a:ea typeface="+mn-ea"/>
                <a:cs typeface="+mn-cs"/>
              </a:defRPr>
            </a:lvl1pPr>
            <a:lvl2pPr marL="742950" indent="-285750" algn="l" rtl="0" fontAlgn="base">
              <a:spcBef>
                <a:spcPct val="20000"/>
              </a:spcBef>
              <a:spcAft>
                <a:spcPct val="0"/>
              </a:spcAft>
              <a:buClr>
                <a:srgbClr val="FF9900"/>
              </a:buClr>
              <a:buFont typeface="Arial" charset="0"/>
              <a:buChar char="–"/>
              <a:defRPr sz="2400" kern="1200">
                <a:solidFill>
                  <a:srgbClr val="19171C"/>
                </a:solidFill>
                <a:latin typeface="+mn-lt"/>
                <a:ea typeface="+mn-ea"/>
                <a:cs typeface="+mn-cs"/>
              </a:defRPr>
            </a:lvl2pPr>
            <a:lvl3pPr marL="1143000" indent="-228600" algn="l" rtl="0" fontAlgn="base">
              <a:spcBef>
                <a:spcPct val="20000"/>
              </a:spcBef>
              <a:spcAft>
                <a:spcPct val="0"/>
              </a:spcAft>
              <a:buClr>
                <a:srgbClr val="FF9900"/>
              </a:buClr>
              <a:buFont typeface="Arial" charset="0"/>
              <a:buChar char="•"/>
              <a:defRPr sz="2200" kern="1200">
                <a:solidFill>
                  <a:srgbClr val="19171C"/>
                </a:solidFill>
                <a:latin typeface="+mn-lt"/>
                <a:ea typeface="+mn-ea"/>
                <a:cs typeface="+mn-cs"/>
              </a:defRPr>
            </a:lvl3pPr>
            <a:lvl4pPr marL="1600200" indent="-228600" algn="l" rtl="0" fontAlgn="base">
              <a:spcBef>
                <a:spcPct val="20000"/>
              </a:spcBef>
              <a:spcAft>
                <a:spcPct val="0"/>
              </a:spcAft>
              <a:buFont typeface="Arial" charset="0"/>
              <a:buChar char="–"/>
              <a:defRPr sz="1800" kern="1200">
                <a:solidFill>
                  <a:srgbClr val="19171C"/>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rgbClr val="19171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accent2">
                  <a:lumMod val="75000"/>
                </a:schemeClr>
              </a:buClr>
            </a:pPr>
            <a:r>
              <a:rPr lang="nb-NO" sz="2000" dirty="0">
                <a:solidFill>
                  <a:schemeClr val="tx1"/>
                </a:solidFill>
                <a:ea typeface="Verdana" panose="020B0604030504040204" pitchFamily="34" charset="0"/>
                <a:cs typeface="Verdana" panose="020B0604030504040204" pitchFamily="34" charset="0"/>
              </a:rPr>
              <a:t>Åpen anbudsprosess </a:t>
            </a:r>
          </a:p>
          <a:p>
            <a:pPr>
              <a:buClr>
                <a:schemeClr val="accent2">
                  <a:lumMod val="75000"/>
                </a:schemeClr>
              </a:buClr>
            </a:pPr>
            <a:r>
              <a:rPr lang="nb-NO" sz="2000" dirty="0">
                <a:solidFill>
                  <a:schemeClr val="tx1"/>
                </a:solidFill>
                <a:ea typeface="Verdana" panose="020B0604030504040204" pitchFamily="34" charset="0"/>
                <a:cs typeface="Verdana" panose="020B0604030504040204" pitchFamily="34" charset="0"/>
              </a:rPr>
              <a:t>11 års kontraktsperiode </a:t>
            </a:r>
          </a:p>
          <a:p>
            <a:pPr>
              <a:buClr>
                <a:schemeClr val="accent2">
                  <a:lumMod val="75000"/>
                </a:schemeClr>
              </a:buClr>
            </a:pPr>
            <a:r>
              <a:rPr lang="nb-NO" sz="2000" dirty="0">
                <a:solidFill>
                  <a:schemeClr val="tx1"/>
                </a:solidFill>
                <a:ea typeface="Verdana" panose="020B0604030504040204" pitchFamily="34" charset="0"/>
                <a:cs typeface="Verdana" panose="020B0604030504040204" pitchFamily="34" charset="0"/>
              </a:rPr>
              <a:t>70.000 m2 - 70 % av kommunal bygningsmasse </a:t>
            </a:r>
          </a:p>
          <a:p>
            <a:pPr>
              <a:buClr>
                <a:schemeClr val="accent2">
                  <a:lumMod val="75000"/>
                </a:schemeClr>
              </a:buClr>
            </a:pPr>
            <a:r>
              <a:rPr lang="nb-NO" sz="2000" dirty="0">
                <a:solidFill>
                  <a:schemeClr val="tx1"/>
                </a:solidFill>
                <a:ea typeface="Verdana" panose="020B0604030504040204" pitchFamily="34" charset="0"/>
                <a:cs typeface="Verdana" panose="020B0604030504040204" pitchFamily="34" charset="0"/>
              </a:rPr>
              <a:t>36 bygninger (skoler, barnehager, rådhus, osv.)</a:t>
            </a:r>
          </a:p>
          <a:p>
            <a:pPr>
              <a:buClr>
                <a:schemeClr val="accent2">
                  <a:lumMod val="75000"/>
                </a:schemeClr>
              </a:buClr>
            </a:pPr>
            <a:r>
              <a:rPr lang="nb-NO" sz="2000" dirty="0">
                <a:solidFill>
                  <a:schemeClr val="tx1"/>
                </a:solidFill>
                <a:ea typeface="Verdana" panose="020B0604030504040204" pitchFamily="34" charset="0"/>
                <a:cs typeface="Verdana" panose="020B0604030504040204" pitchFamily="34" charset="0"/>
              </a:rPr>
              <a:t>36 % energibesparelse garantert – 6,35 GWh/år</a:t>
            </a:r>
          </a:p>
          <a:p>
            <a:pPr>
              <a:buClr>
                <a:schemeClr val="accent2">
                  <a:lumMod val="75000"/>
                </a:schemeClr>
              </a:buClr>
            </a:pPr>
            <a:r>
              <a:rPr lang="nb-NO" sz="2000" kern="0" dirty="0">
                <a:solidFill>
                  <a:schemeClr val="tx1"/>
                </a:solidFill>
                <a:ea typeface="Verdana" panose="020B0604030504040204" pitchFamily="34" charset="0"/>
                <a:cs typeface="Verdana" panose="020B0604030504040204" pitchFamily="34" charset="0"/>
              </a:rPr>
              <a:t>Kontraktens garanti opprettholdt ved 90% og 110% av faktisk besparelse</a:t>
            </a:r>
            <a:endParaRPr lang="nb-NO" sz="2000" dirty="0">
              <a:solidFill>
                <a:schemeClr val="tx1"/>
              </a:solidFill>
              <a:ea typeface="Verdana" panose="020B0604030504040204" pitchFamily="34" charset="0"/>
              <a:cs typeface="Verdana" panose="020B0604030504040204" pitchFamily="34" charset="0"/>
            </a:endParaRPr>
          </a:p>
          <a:p>
            <a:pPr lvl="1">
              <a:buClr>
                <a:schemeClr val="accent2">
                  <a:lumMod val="75000"/>
                </a:schemeClr>
              </a:buClr>
              <a:buFont typeface="Wingdings" panose="05000000000000000000" pitchFamily="2" charset="2"/>
              <a:buChar char="§"/>
            </a:pPr>
            <a:r>
              <a:rPr lang="nb-NO" sz="1800" dirty="0"/>
              <a:t>Ca. 200 </a:t>
            </a:r>
            <a:r>
              <a:rPr lang="nb-NO" sz="1800" dirty="0">
                <a:solidFill>
                  <a:schemeClr val="tx1"/>
                </a:solidFill>
                <a:ea typeface="Verdana" panose="020B0604030504040204" pitchFamily="34" charset="0"/>
                <a:cs typeface="Verdana" panose="020B0604030504040204" pitchFamily="34" charset="0"/>
              </a:rPr>
              <a:t>tiltak mens bygg var i bruk</a:t>
            </a:r>
          </a:p>
          <a:p>
            <a:pPr lvl="1">
              <a:buClr>
                <a:schemeClr val="accent2">
                  <a:lumMod val="75000"/>
                </a:schemeClr>
              </a:buClr>
              <a:buFont typeface="Wingdings" panose="05000000000000000000" pitchFamily="2" charset="2"/>
              <a:buChar char="§"/>
            </a:pPr>
            <a:r>
              <a:rPr lang="nb-NO" sz="1800" dirty="0"/>
              <a:t>Gjennomføring i 2013</a:t>
            </a:r>
          </a:p>
          <a:p>
            <a:pPr marL="0" indent="0">
              <a:buClr>
                <a:schemeClr val="accent2">
                  <a:lumMod val="75000"/>
                </a:schemeClr>
              </a:buClr>
              <a:buNone/>
            </a:pPr>
            <a:r>
              <a:rPr lang="nb-NO" sz="2000" b="1" dirty="0">
                <a:solidFill>
                  <a:schemeClr val="tx1"/>
                </a:solidFill>
                <a:ea typeface="Verdana" panose="020B0604030504040204" pitchFamily="34" charset="0"/>
                <a:cs typeface="Verdana" panose="020B0604030504040204" pitchFamily="34" charset="0"/>
              </a:rPr>
              <a:t>Mål</a:t>
            </a:r>
          </a:p>
          <a:p>
            <a:pPr marL="438948" lvl="1" indent="-342900" defTabSz="914400">
              <a:lnSpc>
                <a:spcPct val="90000"/>
              </a:lnSpc>
              <a:spcBef>
                <a:spcPts val="200"/>
              </a:spcBef>
              <a:spcAft>
                <a:spcPts val="400"/>
              </a:spcAft>
              <a:buClr>
                <a:schemeClr val="accent2">
                  <a:lumMod val="75000"/>
                </a:schemeClr>
              </a:buClr>
              <a:buFont typeface="Wingdings" panose="05000000000000000000" pitchFamily="2" charset="2"/>
              <a:buChar char="§"/>
            </a:pPr>
            <a:r>
              <a:rPr lang="nb-NO" sz="2000" dirty="0"/>
              <a:t>Nå mål i klima- og energiplaner</a:t>
            </a:r>
          </a:p>
          <a:p>
            <a:pPr marL="438948" lvl="1" indent="-342900" defTabSz="914400">
              <a:lnSpc>
                <a:spcPct val="90000"/>
              </a:lnSpc>
              <a:spcBef>
                <a:spcPts val="200"/>
              </a:spcBef>
              <a:spcAft>
                <a:spcPts val="400"/>
              </a:spcAft>
              <a:buClr>
                <a:schemeClr val="accent2">
                  <a:lumMod val="75000"/>
                </a:schemeClr>
              </a:buClr>
              <a:buFont typeface="Wingdings" panose="05000000000000000000" pitchFamily="2" charset="2"/>
              <a:buChar char="§"/>
            </a:pPr>
            <a:r>
              <a:rPr lang="nb-NO" sz="2000" dirty="0"/>
              <a:t>Ta igjen etterslep på vedlikehold</a:t>
            </a:r>
          </a:p>
          <a:p>
            <a:pPr eaLnBrk="1" hangingPunct="1"/>
            <a:endParaRPr lang="nb-NO" sz="2400" dirty="0">
              <a:solidFill>
                <a:schemeClr val="tx1"/>
              </a:solidFill>
            </a:endParaRPr>
          </a:p>
          <a:p>
            <a:pPr eaLnBrk="1" hangingPunct="1">
              <a:buFontTx/>
              <a:buChar char="-"/>
            </a:pPr>
            <a:endParaRPr lang="nb-NO" dirty="0">
              <a:solidFill>
                <a:schemeClr val="tx1"/>
              </a:solidFill>
            </a:endParaRPr>
          </a:p>
          <a:p>
            <a:pPr eaLnBrk="1" hangingPunct="1">
              <a:buFontTx/>
              <a:buChar char="-"/>
            </a:pPr>
            <a:endParaRPr lang="nb-NO" dirty="0">
              <a:solidFill>
                <a:schemeClr val="tx1"/>
              </a:solidFill>
            </a:endParaRPr>
          </a:p>
        </p:txBody>
      </p:sp>
      <p:sp>
        <p:nvSpPr>
          <p:cNvPr id="4" name="Title 1"/>
          <p:cNvSpPr txBox="1">
            <a:spLocks/>
          </p:cNvSpPr>
          <p:nvPr/>
        </p:nvSpPr>
        <p:spPr>
          <a:xfrm>
            <a:off x="1109472" y="1119882"/>
            <a:ext cx="8524597" cy="868958"/>
          </a:xfrm>
          <a:prstGeom prst="rect">
            <a:avLst/>
          </a:prstGeom>
        </p:spPr>
        <p:txBody>
          <a:bodyPr/>
          <a:lstStyle>
            <a:lvl1pPr algn="l">
              <a:defRPr sz="3200" b="1">
                <a:solidFill>
                  <a:srgbClr val="98BF0E"/>
                </a:solidFill>
              </a:defRPr>
            </a:lvl1pPr>
          </a:lstStyle>
          <a:p>
            <a:pPr>
              <a:defRPr/>
            </a:pPr>
            <a:r>
              <a:rPr lang="nb-NO" sz="3600">
                <a:solidFill>
                  <a:schemeClr val="tx1"/>
                </a:solidFill>
                <a:latin typeface="Trebuchet MS" panose="020B0603020202020204" pitchFamily="34" charset="0"/>
              </a:rPr>
              <a:t>EPC in Kongsberg municipality</a:t>
            </a:r>
            <a:endParaRPr lang="nb-NO" sz="3600">
              <a:solidFill>
                <a:schemeClr val="tx1"/>
              </a:solidFill>
              <a:latin typeface="Trebuchet MS" panose="020B0603020202020204" pitchFamily="34" charset="0"/>
              <a:ea typeface="+mj-ea"/>
              <a:cs typeface="+mj-cs"/>
            </a:endParaRPr>
          </a:p>
        </p:txBody>
      </p:sp>
      <p:pic>
        <p:nvPicPr>
          <p:cNvPr id="6" name="Plassholder for innhold 3">
            <a:extLst>
              <a:ext uri="{FF2B5EF4-FFF2-40B4-BE49-F238E27FC236}">
                <a16:creationId xmlns:a16="http://schemas.microsoft.com/office/drawing/2014/main" id="{FCB06A74-0C18-40B1-A23D-722989A8BA6F}"/>
              </a:ext>
            </a:extLst>
          </p:cNvPr>
          <p:cNvPicPr>
            <a:picLocks noChangeAspect="1"/>
          </p:cNvPicPr>
          <p:nvPr/>
        </p:nvPicPr>
        <p:blipFill>
          <a:blip r:embed="rId3"/>
          <a:stretch>
            <a:fillRect/>
          </a:stretch>
        </p:blipFill>
        <p:spPr>
          <a:xfrm>
            <a:off x="258658" y="125428"/>
            <a:ext cx="2088232" cy="920017"/>
          </a:xfrm>
          <a:prstGeom prst="rect">
            <a:avLst/>
          </a:prstGeom>
        </p:spPr>
      </p:pic>
      <p:pic>
        <p:nvPicPr>
          <p:cNvPr id="8" name="Grafikk 5">
            <a:extLst>
              <a:ext uri="{FF2B5EF4-FFF2-40B4-BE49-F238E27FC236}">
                <a16:creationId xmlns:a16="http://schemas.microsoft.com/office/drawing/2014/main" id="{79F0E39D-F847-458D-BB3B-FD22B9A7D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2" name="Picture 4" descr="Et bilde som inneholder person, mann, innendørs, stående&#10;&#10;Beskrivelse som er generert med svært høy visshet">
            <a:extLst>
              <a:ext uri="{FF2B5EF4-FFF2-40B4-BE49-F238E27FC236}">
                <a16:creationId xmlns:a16="http://schemas.microsoft.com/office/drawing/2014/main" id="{B3C299B1-AE05-4F71-B5C1-A58E40D01379}"/>
              </a:ext>
            </a:extLst>
          </p:cNvPr>
          <p:cNvPicPr>
            <a:picLocks noChangeAspect="1" noChangeArrowheads="1"/>
          </p:cNvPicPr>
          <p:nvPr/>
        </p:nvPicPr>
        <p:blipFill>
          <a:blip r:embed="rId5"/>
          <a:srcRect/>
          <a:stretch>
            <a:fillRect/>
          </a:stretch>
        </p:blipFill>
        <p:spPr bwMode="auto">
          <a:xfrm>
            <a:off x="7506607" y="3634451"/>
            <a:ext cx="4256047" cy="2392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35877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1"/>
          <p:cNvSpPr txBox="1">
            <a:spLocks/>
          </p:cNvSpPr>
          <p:nvPr/>
        </p:nvSpPr>
        <p:spPr bwMode="auto">
          <a:xfrm>
            <a:off x="1133706" y="1916832"/>
            <a:ext cx="9426789" cy="48965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FF9900"/>
              </a:buClr>
              <a:buFont typeface="Wingdings" pitchFamily="2" charset="2"/>
              <a:buChar char="§"/>
              <a:defRPr sz="2600" kern="1200">
                <a:solidFill>
                  <a:srgbClr val="19171C"/>
                </a:solidFill>
                <a:latin typeface="+mn-lt"/>
                <a:ea typeface="+mn-ea"/>
                <a:cs typeface="+mn-cs"/>
              </a:defRPr>
            </a:lvl1pPr>
            <a:lvl2pPr marL="742950" indent="-285750" algn="l" rtl="0" fontAlgn="base">
              <a:spcBef>
                <a:spcPct val="20000"/>
              </a:spcBef>
              <a:spcAft>
                <a:spcPct val="0"/>
              </a:spcAft>
              <a:buClr>
                <a:srgbClr val="FF9900"/>
              </a:buClr>
              <a:buFont typeface="Arial" charset="0"/>
              <a:buChar char="–"/>
              <a:defRPr sz="2400" kern="1200">
                <a:solidFill>
                  <a:srgbClr val="19171C"/>
                </a:solidFill>
                <a:latin typeface="+mn-lt"/>
                <a:ea typeface="+mn-ea"/>
                <a:cs typeface="+mn-cs"/>
              </a:defRPr>
            </a:lvl2pPr>
            <a:lvl3pPr marL="1143000" indent="-228600" algn="l" rtl="0" fontAlgn="base">
              <a:spcBef>
                <a:spcPct val="20000"/>
              </a:spcBef>
              <a:spcAft>
                <a:spcPct val="0"/>
              </a:spcAft>
              <a:buClr>
                <a:srgbClr val="FF9900"/>
              </a:buClr>
              <a:buFont typeface="Arial" charset="0"/>
              <a:buChar char="•"/>
              <a:defRPr sz="2200" kern="1200">
                <a:solidFill>
                  <a:srgbClr val="19171C"/>
                </a:solidFill>
                <a:latin typeface="+mn-lt"/>
                <a:ea typeface="+mn-ea"/>
                <a:cs typeface="+mn-cs"/>
              </a:defRPr>
            </a:lvl3pPr>
            <a:lvl4pPr marL="1600200" indent="-228600" algn="l" rtl="0" fontAlgn="base">
              <a:spcBef>
                <a:spcPct val="20000"/>
              </a:spcBef>
              <a:spcAft>
                <a:spcPct val="0"/>
              </a:spcAft>
              <a:buFont typeface="Arial" charset="0"/>
              <a:buChar char="–"/>
              <a:defRPr sz="1800" kern="1200">
                <a:solidFill>
                  <a:srgbClr val="19171C"/>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rgbClr val="19171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accent2">
                  <a:lumMod val="75000"/>
                </a:schemeClr>
              </a:buClr>
            </a:pPr>
            <a:r>
              <a:rPr lang="nb-NO" sz="2000" dirty="0">
                <a:solidFill>
                  <a:schemeClr val="tx1"/>
                </a:solidFill>
                <a:ea typeface="Verdana" panose="020B0604030504040204" pitchFamily="34" charset="0"/>
                <a:cs typeface="Verdana" panose="020B0604030504040204" pitchFamily="34" charset="0"/>
              </a:rPr>
              <a:t>Total investering 5,44 MEUR (46 </a:t>
            </a:r>
            <a:r>
              <a:rPr lang="nb-NO" sz="2000" dirty="0" err="1">
                <a:solidFill>
                  <a:schemeClr val="tx1"/>
                </a:solidFill>
                <a:ea typeface="Verdana" panose="020B0604030504040204" pitchFamily="34" charset="0"/>
                <a:cs typeface="Verdana" panose="020B0604030504040204" pitchFamily="34" charset="0"/>
              </a:rPr>
              <a:t>mill</a:t>
            </a:r>
            <a:r>
              <a:rPr lang="nb-NO" sz="2000" dirty="0">
                <a:solidFill>
                  <a:schemeClr val="tx1"/>
                </a:solidFill>
                <a:ea typeface="Verdana" panose="020B0604030504040204" pitchFamily="34" charset="0"/>
                <a:cs typeface="Verdana" panose="020B0604030504040204" pitchFamily="34" charset="0"/>
              </a:rPr>
              <a:t> NOK)</a:t>
            </a:r>
          </a:p>
          <a:p>
            <a:pPr>
              <a:buClr>
                <a:schemeClr val="accent2">
                  <a:lumMod val="75000"/>
                </a:schemeClr>
              </a:buClr>
            </a:pPr>
            <a:r>
              <a:rPr lang="nb-NO" sz="2000" dirty="0">
                <a:solidFill>
                  <a:schemeClr val="tx1"/>
                </a:solidFill>
                <a:ea typeface="Verdana" panose="020B0604030504040204" pitchFamily="34" charset="0"/>
                <a:cs typeface="Verdana" panose="020B0604030504040204" pitchFamily="34" charset="0"/>
              </a:rPr>
              <a:t>100 % finansiert av kunden/kommunen</a:t>
            </a:r>
          </a:p>
          <a:p>
            <a:pPr>
              <a:buClr>
                <a:schemeClr val="accent2">
                  <a:lumMod val="75000"/>
                </a:schemeClr>
              </a:buClr>
            </a:pPr>
            <a:r>
              <a:rPr lang="nb-NO" sz="2000" dirty="0">
                <a:solidFill>
                  <a:schemeClr val="tx1"/>
                </a:solidFill>
                <a:ea typeface="Verdana" panose="020B0604030504040204" pitchFamily="34" charset="0"/>
                <a:cs typeface="Verdana" panose="020B0604030504040204" pitchFamily="34" charset="0"/>
              </a:rPr>
              <a:t>Lønnsomme tiltak dekket inn kostnader til vedlikeholdstiltak</a:t>
            </a:r>
          </a:p>
          <a:p>
            <a:pPr>
              <a:buClr>
                <a:schemeClr val="accent2">
                  <a:lumMod val="75000"/>
                </a:schemeClr>
              </a:buClr>
            </a:pPr>
            <a:r>
              <a:rPr lang="nb-NO" sz="2000" dirty="0">
                <a:solidFill>
                  <a:schemeClr val="tx1"/>
                </a:solidFill>
                <a:ea typeface="Verdana" panose="020B0604030504040204" pitchFamily="34" charset="0"/>
                <a:cs typeface="Verdana" panose="020B0604030504040204" pitchFamily="34" charset="0"/>
              </a:rPr>
              <a:t>Reduserte vedlikeholdsbudsjettet med 23 MNOK </a:t>
            </a:r>
          </a:p>
          <a:p>
            <a:pPr eaLnBrk="1" hangingPunct="1"/>
            <a:endParaRPr lang="nb-NO" sz="2400" dirty="0"/>
          </a:p>
          <a:p>
            <a:pPr eaLnBrk="1" hangingPunct="1">
              <a:buFontTx/>
              <a:buChar char="-"/>
            </a:pPr>
            <a:endParaRPr lang="nb-NO" dirty="0"/>
          </a:p>
          <a:p>
            <a:pPr eaLnBrk="1" hangingPunct="1">
              <a:buFontTx/>
              <a:buChar char="-"/>
            </a:pPr>
            <a:endParaRPr lang="nb-NO" dirty="0"/>
          </a:p>
        </p:txBody>
      </p:sp>
      <p:sp>
        <p:nvSpPr>
          <p:cNvPr id="4" name="Title 1"/>
          <p:cNvSpPr txBox="1">
            <a:spLocks/>
          </p:cNvSpPr>
          <p:nvPr/>
        </p:nvSpPr>
        <p:spPr>
          <a:xfrm>
            <a:off x="1133707" y="1119882"/>
            <a:ext cx="8500362" cy="868958"/>
          </a:xfrm>
          <a:prstGeom prst="rect">
            <a:avLst/>
          </a:prstGeom>
        </p:spPr>
        <p:txBody>
          <a:bodyPr/>
          <a:lstStyle>
            <a:lvl1pPr algn="l">
              <a:defRPr sz="3200" b="1">
                <a:solidFill>
                  <a:srgbClr val="98BF0E"/>
                </a:solidFill>
              </a:defRPr>
            </a:lvl1pPr>
          </a:lstStyle>
          <a:p>
            <a:pPr>
              <a:defRPr/>
            </a:pPr>
            <a:r>
              <a:rPr lang="nb-NO" sz="4000" dirty="0">
                <a:solidFill>
                  <a:schemeClr val="tx1"/>
                </a:solidFill>
              </a:rPr>
              <a:t>Investering og finansiering</a:t>
            </a:r>
            <a:endParaRPr lang="nb-NO" sz="4000" dirty="0">
              <a:solidFill>
                <a:schemeClr val="tx1"/>
              </a:solidFill>
              <a:ea typeface="+mj-ea"/>
              <a:cs typeface="+mj-cs"/>
            </a:endParaRPr>
          </a:p>
        </p:txBody>
      </p:sp>
      <p:pic>
        <p:nvPicPr>
          <p:cNvPr id="6" name="Plassholder for innhold 3">
            <a:extLst>
              <a:ext uri="{FF2B5EF4-FFF2-40B4-BE49-F238E27FC236}">
                <a16:creationId xmlns:a16="http://schemas.microsoft.com/office/drawing/2014/main" id="{376A1296-C21F-48D7-B9E4-825850BE92A8}"/>
              </a:ext>
            </a:extLst>
          </p:cNvPr>
          <p:cNvPicPr>
            <a:picLocks noChangeAspect="1"/>
          </p:cNvPicPr>
          <p:nvPr/>
        </p:nvPicPr>
        <p:blipFill>
          <a:blip r:embed="rId3"/>
          <a:stretch>
            <a:fillRect/>
          </a:stretch>
        </p:blipFill>
        <p:spPr>
          <a:xfrm>
            <a:off x="258658" y="125428"/>
            <a:ext cx="2088232" cy="920017"/>
          </a:xfrm>
          <a:prstGeom prst="rect">
            <a:avLst/>
          </a:prstGeom>
        </p:spPr>
      </p:pic>
      <p:pic>
        <p:nvPicPr>
          <p:cNvPr id="8" name="Grafikk 5">
            <a:extLst>
              <a:ext uri="{FF2B5EF4-FFF2-40B4-BE49-F238E27FC236}">
                <a16:creationId xmlns:a16="http://schemas.microsoft.com/office/drawing/2014/main" id="{1C121C3F-8DA1-4AD3-BB9C-8201A13EA95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9" name="Bilde 8">
            <a:extLst>
              <a:ext uri="{FF2B5EF4-FFF2-40B4-BE49-F238E27FC236}">
                <a16:creationId xmlns:a16="http://schemas.microsoft.com/office/drawing/2014/main" id="{B02868F5-F0AF-493F-8966-8793C3746A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4971" y="3502152"/>
            <a:ext cx="6211505" cy="2555591"/>
          </a:xfrm>
          <a:prstGeom prst="rect">
            <a:avLst/>
          </a:prstGeom>
        </p:spPr>
      </p:pic>
    </p:spTree>
    <p:extLst>
      <p:ext uri="{BB962C8B-B14F-4D97-AF65-F5344CB8AC3E}">
        <p14:creationId xmlns:p14="http://schemas.microsoft.com/office/powerpoint/2010/main" val="5238022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194816" y="1050306"/>
            <a:ext cx="10441466" cy="722511"/>
          </a:xfrm>
          <a:prstGeom prst="rect">
            <a:avLst/>
          </a:prstGeom>
        </p:spPr>
        <p:txBody>
          <a:bodyPr/>
          <a:lstStyle>
            <a:lvl1pPr algn="l">
              <a:defRPr sz="3200" b="1">
                <a:solidFill>
                  <a:srgbClr val="98BF0E"/>
                </a:solidFill>
              </a:defRPr>
            </a:lvl1pPr>
          </a:lstStyle>
          <a:p>
            <a:pPr>
              <a:buClr>
                <a:schemeClr val="accent2"/>
              </a:buClr>
              <a:defRPr/>
            </a:pPr>
            <a:r>
              <a:rPr lang="en-GB" sz="3600" dirty="0" err="1">
                <a:solidFill>
                  <a:schemeClr val="tx1"/>
                </a:solidFill>
              </a:rPr>
              <a:t>Gjennomførte</a:t>
            </a:r>
            <a:r>
              <a:rPr lang="en-GB" sz="3600" dirty="0">
                <a:solidFill>
                  <a:schemeClr val="tx1"/>
                </a:solidFill>
              </a:rPr>
              <a:t> </a:t>
            </a:r>
            <a:r>
              <a:rPr lang="en-GB" sz="3600" dirty="0" err="1">
                <a:solidFill>
                  <a:schemeClr val="tx1"/>
                </a:solidFill>
              </a:rPr>
              <a:t>tiltak</a:t>
            </a:r>
            <a:endParaRPr lang="en-US" sz="3600" dirty="0">
              <a:solidFill>
                <a:schemeClr val="tx1"/>
              </a:solidFill>
              <a:ea typeface="+mj-ea"/>
              <a:cs typeface="+mj-cs"/>
            </a:endParaRPr>
          </a:p>
        </p:txBody>
      </p:sp>
      <p:sp>
        <p:nvSpPr>
          <p:cNvPr id="4" name="Plassholder for innhold 1"/>
          <p:cNvSpPr txBox="1">
            <a:spLocks/>
          </p:cNvSpPr>
          <p:nvPr/>
        </p:nvSpPr>
        <p:spPr bwMode="auto">
          <a:xfrm>
            <a:off x="1194816" y="1777678"/>
            <a:ext cx="5777484" cy="48196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FF9900"/>
              </a:buClr>
              <a:buFont typeface="Wingdings" pitchFamily="2" charset="2"/>
              <a:buChar char="§"/>
              <a:defRPr sz="2600" kern="1200">
                <a:solidFill>
                  <a:srgbClr val="19171C"/>
                </a:solidFill>
                <a:latin typeface="+mn-lt"/>
                <a:ea typeface="+mn-ea"/>
                <a:cs typeface="+mn-cs"/>
              </a:defRPr>
            </a:lvl1pPr>
            <a:lvl2pPr marL="742950" indent="-285750" algn="l" rtl="0" fontAlgn="base">
              <a:spcBef>
                <a:spcPct val="20000"/>
              </a:spcBef>
              <a:spcAft>
                <a:spcPct val="0"/>
              </a:spcAft>
              <a:buClr>
                <a:srgbClr val="FF9900"/>
              </a:buClr>
              <a:buFont typeface="Arial" charset="0"/>
              <a:buChar char="–"/>
              <a:defRPr sz="2400" kern="1200">
                <a:solidFill>
                  <a:srgbClr val="19171C"/>
                </a:solidFill>
                <a:latin typeface="+mn-lt"/>
                <a:ea typeface="+mn-ea"/>
                <a:cs typeface="+mn-cs"/>
              </a:defRPr>
            </a:lvl2pPr>
            <a:lvl3pPr marL="1143000" indent="-228600" algn="l" rtl="0" fontAlgn="base">
              <a:spcBef>
                <a:spcPct val="20000"/>
              </a:spcBef>
              <a:spcAft>
                <a:spcPct val="0"/>
              </a:spcAft>
              <a:buClr>
                <a:srgbClr val="FF9900"/>
              </a:buClr>
              <a:buFont typeface="Arial" charset="0"/>
              <a:buChar char="•"/>
              <a:defRPr sz="2200" kern="1200">
                <a:solidFill>
                  <a:srgbClr val="19171C"/>
                </a:solidFill>
                <a:latin typeface="+mn-lt"/>
                <a:ea typeface="+mn-ea"/>
                <a:cs typeface="+mn-cs"/>
              </a:defRPr>
            </a:lvl3pPr>
            <a:lvl4pPr marL="1600200" indent="-228600" algn="l" rtl="0" fontAlgn="base">
              <a:spcBef>
                <a:spcPct val="20000"/>
              </a:spcBef>
              <a:spcAft>
                <a:spcPct val="0"/>
              </a:spcAft>
              <a:buFont typeface="Arial" charset="0"/>
              <a:buChar char="–"/>
              <a:defRPr sz="1800" kern="1200">
                <a:solidFill>
                  <a:srgbClr val="19171C"/>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rgbClr val="19171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accent2">
                  <a:lumMod val="75000"/>
                </a:schemeClr>
              </a:buClr>
            </a:pPr>
            <a:r>
              <a:rPr lang="nb-NO" sz="2400" dirty="0">
                <a:ea typeface="Verdana" panose="020B0604030504040204" pitchFamily="34" charset="0"/>
                <a:cs typeface="Verdana" panose="020B0604030504040204" pitchFamily="34" charset="0"/>
              </a:rPr>
              <a:t>Varmepumper </a:t>
            </a:r>
          </a:p>
          <a:p>
            <a:pPr lvl="1">
              <a:buClr>
                <a:schemeClr val="accent2">
                  <a:lumMod val="75000"/>
                </a:schemeClr>
              </a:buClr>
              <a:buFont typeface="Wingdings" panose="05000000000000000000" pitchFamily="2" charset="2"/>
              <a:buChar char="§"/>
            </a:pPr>
            <a:r>
              <a:rPr lang="nb-NO" sz="2000" dirty="0">
                <a:ea typeface="Verdana" panose="020B0604030504040204" pitchFamily="34" charset="0"/>
                <a:cs typeface="Verdana" panose="020B0604030504040204" pitchFamily="34" charset="0"/>
              </a:rPr>
              <a:t>14 geotermiske varmepumper </a:t>
            </a:r>
          </a:p>
          <a:p>
            <a:pPr lvl="1">
              <a:buClr>
                <a:schemeClr val="accent2">
                  <a:lumMod val="75000"/>
                </a:schemeClr>
              </a:buClr>
              <a:buFont typeface="Wingdings" panose="05000000000000000000" pitchFamily="2" charset="2"/>
              <a:buChar char="§"/>
            </a:pPr>
            <a:r>
              <a:rPr lang="nb-NO" sz="2000" dirty="0">
                <a:ea typeface="Verdana" panose="020B0604030504040204" pitchFamily="34" charset="0"/>
                <a:cs typeface="Verdana" panose="020B0604030504040204" pitchFamily="34" charset="0"/>
              </a:rPr>
              <a:t>30 km borehull i grunnfjell </a:t>
            </a:r>
          </a:p>
          <a:p>
            <a:pPr lvl="1">
              <a:buClr>
                <a:schemeClr val="accent2">
                  <a:lumMod val="75000"/>
                </a:schemeClr>
              </a:buClr>
              <a:buFont typeface="Wingdings" panose="05000000000000000000" pitchFamily="2" charset="2"/>
              <a:buChar char="§"/>
            </a:pPr>
            <a:r>
              <a:rPr lang="nb-NO" sz="2000" dirty="0">
                <a:ea typeface="Verdana" panose="020B0604030504040204" pitchFamily="34" charset="0"/>
                <a:cs typeface="Verdana" panose="020B0604030504040204" pitchFamily="34" charset="0"/>
              </a:rPr>
              <a:t>Luft/luft/vann varmepumper </a:t>
            </a:r>
          </a:p>
          <a:p>
            <a:pPr>
              <a:buClr>
                <a:schemeClr val="accent2">
                  <a:lumMod val="75000"/>
                </a:schemeClr>
              </a:buClr>
            </a:pPr>
            <a:r>
              <a:rPr lang="nb-NO" sz="2400" dirty="0">
                <a:ea typeface="Verdana" panose="020B0604030504040204" pitchFamily="34" charset="0"/>
                <a:cs typeface="Verdana" panose="020B0604030504040204" pitchFamily="34" charset="0"/>
              </a:rPr>
              <a:t>Effektive ventilasjonssystemer</a:t>
            </a:r>
          </a:p>
          <a:p>
            <a:pPr eaLnBrk="1" hangingPunct="1">
              <a:buClr>
                <a:schemeClr val="accent2">
                  <a:lumMod val="75000"/>
                </a:schemeClr>
              </a:buClr>
            </a:pPr>
            <a:r>
              <a:rPr lang="nb-NO" sz="2400" dirty="0">
                <a:ea typeface="Verdana" panose="020B0604030504040204" pitchFamily="34" charset="0"/>
                <a:cs typeface="Verdana" panose="020B0604030504040204" pitchFamily="34" charset="0"/>
              </a:rPr>
              <a:t>Lys – kontroll/LED </a:t>
            </a:r>
          </a:p>
          <a:p>
            <a:pPr>
              <a:buClr>
                <a:schemeClr val="accent2">
                  <a:lumMod val="75000"/>
                </a:schemeClr>
              </a:buClr>
            </a:pPr>
            <a:r>
              <a:rPr lang="nb-NO" sz="2400" dirty="0">
                <a:ea typeface="Verdana" panose="020B0604030504040204" pitchFamily="34" charset="0"/>
                <a:cs typeface="Verdana" panose="020B0604030504040204" pitchFamily="34" charset="0"/>
              </a:rPr>
              <a:t>EOS</a:t>
            </a:r>
          </a:p>
          <a:p>
            <a:pPr>
              <a:buClr>
                <a:schemeClr val="accent2">
                  <a:lumMod val="75000"/>
                </a:schemeClr>
              </a:buClr>
            </a:pPr>
            <a:r>
              <a:rPr lang="nb-NO" sz="2400" dirty="0">
                <a:ea typeface="Verdana" panose="020B0604030504040204" pitchFamily="34" charset="0"/>
                <a:cs typeface="Verdana" panose="020B0604030504040204" pitchFamily="34" charset="0"/>
              </a:rPr>
              <a:t>Bygningsautomasjon</a:t>
            </a:r>
          </a:p>
          <a:p>
            <a:pPr>
              <a:buClr>
                <a:schemeClr val="accent2">
                  <a:lumMod val="75000"/>
                </a:schemeClr>
              </a:buClr>
            </a:pPr>
            <a:r>
              <a:rPr lang="nb-NO" sz="2400" dirty="0">
                <a:ea typeface="Verdana" panose="020B0604030504040204" pitchFamily="34" charset="0"/>
                <a:cs typeface="Verdana" panose="020B0604030504040204" pitchFamily="34" charset="0"/>
              </a:rPr>
              <a:t>Isolasjon av bygningskropp </a:t>
            </a:r>
          </a:p>
          <a:p>
            <a:pPr>
              <a:buClr>
                <a:schemeClr val="accent2">
                  <a:lumMod val="75000"/>
                </a:schemeClr>
              </a:buClr>
            </a:pPr>
            <a:r>
              <a:rPr lang="nb-NO" sz="2400" dirty="0">
                <a:ea typeface="Verdana" panose="020B0604030504040204" pitchFamily="34" charset="0"/>
                <a:cs typeface="Verdana" panose="020B0604030504040204" pitchFamily="34" charset="0"/>
              </a:rPr>
              <a:t>Opplæring av driftspersonell, brukere og for skoler/lærere </a:t>
            </a:r>
          </a:p>
          <a:p>
            <a:pPr eaLnBrk="1" hangingPunct="1">
              <a:buClr>
                <a:schemeClr val="accent2"/>
              </a:buClr>
            </a:pPr>
            <a:endParaRPr lang="en-GB" sz="2000" dirty="0">
              <a:ea typeface="Verdana" panose="020B0604030504040204" pitchFamily="34" charset="0"/>
              <a:cs typeface="Verdana" panose="020B0604030504040204" pitchFamily="34" charset="0"/>
            </a:endParaRPr>
          </a:p>
          <a:p>
            <a:pPr eaLnBrk="1" hangingPunct="1">
              <a:buClr>
                <a:schemeClr val="accent2"/>
              </a:buClr>
            </a:pPr>
            <a:endParaRPr lang="en-GB" sz="2400" dirty="0"/>
          </a:p>
          <a:p>
            <a:pPr>
              <a:buClr>
                <a:schemeClr val="accent2"/>
              </a:buClr>
            </a:pPr>
            <a:endParaRPr lang="en-GB" sz="2400" dirty="0"/>
          </a:p>
          <a:p>
            <a:pPr eaLnBrk="1" hangingPunct="1">
              <a:buClr>
                <a:schemeClr val="accent2"/>
              </a:buClr>
            </a:pPr>
            <a:endParaRPr lang="en-GB" dirty="0"/>
          </a:p>
          <a:p>
            <a:pPr eaLnBrk="1" hangingPunct="1">
              <a:buClr>
                <a:schemeClr val="accent2"/>
              </a:buClr>
            </a:pPr>
            <a:endParaRPr lang="en-GB" dirty="0"/>
          </a:p>
        </p:txBody>
      </p:sp>
      <p:pic>
        <p:nvPicPr>
          <p:cNvPr id="5" name="Plassholder for innhold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2736" y="1869523"/>
            <a:ext cx="3767695" cy="2511796"/>
          </a:xfrm>
          <a:prstGeom prst="rect">
            <a:avLst/>
          </a:prstGeom>
        </p:spPr>
      </p:pic>
      <p:sp>
        <p:nvSpPr>
          <p:cNvPr id="7" name="Plassholder for innhold 1"/>
          <p:cNvSpPr txBox="1">
            <a:spLocks/>
          </p:cNvSpPr>
          <p:nvPr/>
        </p:nvSpPr>
        <p:spPr bwMode="auto">
          <a:xfrm>
            <a:off x="10858593" y="-104752"/>
            <a:ext cx="5096256" cy="47525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FF9900"/>
              </a:buClr>
              <a:buFont typeface="Wingdings" pitchFamily="2" charset="2"/>
              <a:buChar char="§"/>
              <a:defRPr sz="2600" kern="1200">
                <a:solidFill>
                  <a:srgbClr val="19171C"/>
                </a:solidFill>
                <a:latin typeface="+mn-lt"/>
                <a:ea typeface="+mn-ea"/>
                <a:cs typeface="+mn-cs"/>
              </a:defRPr>
            </a:lvl1pPr>
            <a:lvl2pPr marL="742950" indent="-285750" algn="l" rtl="0" fontAlgn="base">
              <a:spcBef>
                <a:spcPct val="20000"/>
              </a:spcBef>
              <a:spcAft>
                <a:spcPct val="0"/>
              </a:spcAft>
              <a:buClr>
                <a:srgbClr val="FF9900"/>
              </a:buClr>
              <a:buFont typeface="Arial" charset="0"/>
              <a:buChar char="–"/>
              <a:defRPr sz="2400" kern="1200">
                <a:solidFill>
                  <a:srgbClr val="19171C"/>
                </a:solidFill>
                <a:latin typeface="+mn-lt"/>
                <a:ea typeface="+mn-ea"/>
                <a:cs typeface="+mn-cs"/>
              </a:defRPr>
            </a:lvl2pPr>
            <a:lvl3pPr marL="1143000" indent="-228600" algn="l" rtl="0" fontAlgn="base">
              <a:spcBef>
                <a:spcPct val="20000"/>
              </a:spcBef>
              <a:spcAft>
                <a:spcPct val="0"/>
              </a:spcAft>
              <a:buClr>
                <a:srgbClr val="FF9900"/>
              </a:buClr>
              <a:buFont typeface="Arial" charset="0"/>
              <a:buChar char="•"/>
              <a:defRPr sz="2200" kern="1200">
                <a:solidFill>
                  <a:srgbClr val="19171C"/>
                </a:solidFill>
                <a:latin typeface="+mn-lt"/>
                <a:ea typeface="+mn-ea"/>
                <a:cs typeface="+mn-cs"/>
              </a:defRPr>
            </a:lvl3pPr>
            <a:lvl4pPr marL="1600200" indent="-228600" algn="l" rtl="0" fontAlgn="base">
              <a:spcBef>
                <a:spcPct val="20000"/>
              </a:spcBef>
              <a:spcAft>
                <a:spcPct val="0"/>
              </a:spcAft>
              <a:buFont typeface="Arial" charset="0"/>
              <a:buChar char="–"/>
              <a:defRPr sz="1800" kern="1200">
                <a:solidFill>
                  <a:srgbClr val="19171C"/>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rgbClr val="19171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accent2"/>
              </a:buClr>
            </a:pPr>
            <a:endParaRPr lang="en-US" sz="2000" dirty="0">
              <a:ea typeface="Verdana" panose="020B0604030504040204" pitchFamily="34" charset="0"/>
              <a:cs typeface="Verdana" panose="020B0604030504040204" pitchFamily="34" charset="0"/>
            </a:endParaRPr>
          </a:p>
          <a:p>
            <a:pPr eaLnBrk="1" hangingPunct="1">
              <a:buClr>
                <a:schemeClr val="accent2"/>
              </a:buClr>
            </a:pPr>
            <a:endParaRPr lang="en-US" sz="2000" dirty="0">
              <a:ea typeface="Verdana" panose="020B0604030504040204" pitchFamily="34" charset="0"/>
              <a:cs typeface="Verdana" panose="020B0604030504040204" pitchFamily="34" charset="0"/>
            </a:endParaRPr>
          </a:p>
          <a:p>
            <a:pPr eaLnBrk="1" hangingPunct="1">
              <a:buClr>
                <a:schemeClr val="accent2"/>
              </a:buClr>
            </a:pPr>
            <a:endParaRPr lang="en-US" sz="2400" dirty="0"/>
          </a:p>
          <a:p>
            <a:pPr>
              <a:buClr>
                <a:schemeClr val="accent2"/>
              </a:buClr>
            </a:pPr>
            <a:endParaRPr lang="en-GB" sz="2400" dirty="0"/>
          </a:p>
          <a:p>
            <a:pPr eaLnBrk="1" hangingPunct="1">
              <a:buClr>
                <a:schemeClr val="accent2"/>
              </a:buClr>
            </a:pPr>
            <a:endParaRPr lang="en-GB" dirty="0"/>
          </a:p>
          <a:p>
            <a:pPr eaLnBrk="1" hangingPunct="1">
              <a:buClr>
                <a:schemeClr val="accent2"/>
              </a:buClr>
            </a:pPr>
            <a:endParaRPr lang="en-GB" dirty="0"/>
          </a:p>
        </p:txBody>
      </p:sp>
      <p:pic>
        <p:nvPicPr>
          <p:cNvPr id="9" name="Plassholder for innhold 3">
            <a:extLst>
              <a:ext uri="{FF2B5EF4-FFF2-40B4-BE49-F238E27FC236}">
                <a16:creationId xmlns:a16="http://schemas.microsoft.com/office/drawing/2014/main" id="{B85DB04C-705C-4316-98CF-2E8E949438D2}"/>
              </a:ext>
            </a:extLst>
          </p:cNvPr>
          <p:cNvPicPr>
            <a:picLocks noChangeAspect="1"/>
          </p:cNvPicPr>
          <p:nvPr/>
        </p:nvPicPr>
        <p:blipFill>
          <a:blip r:embed="rId4"/>
          <a:stretch>
            <a:fillRect/>
          </a:stretch>
        </p:blipFill>
        <p:spPr>
          <a:xfrm>
            <a:off x="258658" y="125428"/>
            <a:ext cx="2088232" cy="920017"/>
          </a:xfrm>
          <a:prstGeom prst="rect">
            <a:avLst/>
          </a:prstGeom>
        </p:spPr>
      </p:pic>
      <p:pic>
        <p:nvPicPr>
          <p:cNvPr id="10" name="Grafikk 5">
            <a:extLst>
              <a:ext uri="{FF2B5EF4-FFF2-40B4-BE49-F238E27FC236}">
                <a16:creationId xmlns:a16="http://schemas.microsoft.com/office/drawing/2014/main" id="{B3D074F8-EA16-457C-86C0-D64EAC21E2D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11" name="Bilde 10">
            <a:extLst>
              <a:ext uri="{FF2B5EF4-FFF2-40B4-BE49-F238E27FC236}">
                <a16:creationId xmlns:a16="http://schemas.microsoft.com/office/drawing/2014/main" id="{AF3C61E9-4176-4F65-85F4-B18DB097B5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12736" y="3989809"/>
            <a:ext cx="3767696" cy="2253230"/>
          </a:xfrm>
          <a:prstGeom prst="rect">
            <a:avLst/>
          </a:prstGeom>
        </p:spPr>
      </p:pic>
    </p:spTree>
    <p:extLst>
      <p:ext uri="{BB962C8B-B14F-4D97-AF65-F5344CB8AC3E}">
        <p14:creationId xmlns:p14="http://schemas.microsoft.com/office/powerpoint/2010/main" val="29794320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txBox="1">
            <a:spLocks/>
          </p:cNvSpPr>
          <p:nvPr/>
        </p:nvSpPr>
        <p:spPr>
          <a:xfrm>
            <a:off x="1170432" y="1916833"/>
            <a:ext cx="9997440" cy="4788408"/>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spcAft>
                <a:spcPts val="600"/>
              </a:spcAft>
              <a:buClr>
                <a:schemeClr val="accent1">
                  <a:lumMod val="75000"/>
                </a:schemeClr>
              </a:buClr>
              <a:buNone/>
            </a:pPr>
            <a:r>
              <a:rPr lang="nb-NO" sz="2800" b="1" dirty="0">
                <a:solidFill>
                  <a:srgbClr val="2E836E"/>
                </a:solidFill>
                <a:ea typeface="Verdana"/>
                <a:cs typeface="Verdana"/>
              </a:rPr>
              <a:t>"Når avvik og mangler oppstår . . . </a:t>
            </a:r>
            <a:r>
              <a:rPr lang="nb-NO" sz="2800" b="1" dirty="0">
                <a:solidFill>
                  <a:schemeClr val="accent1">
                    <a:lumMod val="75000"/>
                  </a:schemeClr>
                </a:solidFill>
                <a:ea typeface="Verdana"/>
                <a:cs typeface="Verdana"/>
              </a:rPr>
              <a:t> </a:t>
            </a:r>
            <a:endParaRPr lang="nb-NO" sz="2800" b="1" dirty="0">
              <a:solidFill>
                <a:schemeClr val="accent1">
                  <a:lumMod val="75000"/>
                </a:schemeClr>
              </a:solidFill>
              <a:ea typeface="Verdana" panose="020B0604030504040204" pitchFamily="34" charset="0"/>
              <a:cs typeface="Verdana" panose="020B0604030504040204" pitchFamily="34" charset="0"/>
            </a:endParaRPr>
          </a:p>
          <a:p>
            <a:pPr eaLnBrk="1" hangingPunct="1">
              <a:lnSpc>
                <a:spcPct val="120000"/>
              </a:lnSpc>
              <a:spcBef>
                <a:spcPts val="0"/>
              </a:spcBef>
              <a:buClr>
                <a:srgbClr val="2E836E"/>
              </a:buClr>
              <a:buFont typeface="Wingdings" panose="05000000000000000000" pitchFamily="2" charset="2"/>
              <a:buChar char="§"/>
            </a:pPr>
            <a:r>
              <a:rPr lang="nb-NO" sz="1800" dirty="0">
                <a:solidFill>
                  <a:srgbClr val="19171C"/>
                </a:solidFill>
                <a:ea typeface="Verdana" panose="020B0604030504040204" pitchFamily="34" charset="0"/>
                <a:cs typeface="Verdana" panose="020B0604030504040204" pitchFamily="34" charset="0"/>
              </a:rPr>
              <a:t>Forsinket gjennomføring </a:t>
            </a:r>
          </a:p>
          <a:p>
            <a:pPr lvl="1" eaLnBrk="1" hangingPunct="1">
              <a:lnSpc>
                <a:spcPct val="120000"/>
              </a:lnSpc>
              <a:spcBef>
                <a:spcPts val="0"/>
              </a:spcBef>
              <a:buClr>
                <a:srgbClr val="2E836E"/>
              </a:buClr>
              <a:buFont typeface="Wingdings" panose="05000000000000000000" pitchFamily="2" charset="2"/>
              <a:buChar char="§"/>
            </a:pPr>
            <a:r>
              <a:rPr lang="nb-NO" sz="1400" dirty="0">
                <a:solidFill>
                  <a:srgbClr val="19171C"/>
                </a:solidFill>
                <a:ea typeface="Verdana" panose="020B0604030504040204" pitchFamily="34" charset="0"/>
                <a:cs typeface="Verdana" panose="020B0604030504040204" pitchFamily="34" charset="0"/>
              </a:rPr>
              <a:t>Tiltak ferdig for sent på vinteren for å få full effekt </a:t>
            </a:r>
          </a:p>
          <a:p>
            <a:pPr eaLnBrk="1" hangingPunct="1">
              <a:lnSpc>
                <a:spcPct val="120000"/>
              </a:lnSpc>
              <a:spcBef>
                <a:spcPts val="0"/>
              </a:spcBef>
              <a:buClr>
                <a:srgbClr val="2E836E"/>
              </a:buClr>
              <a:buFont typeface="Wingdings" panose="05000000000000000000" pitchFamily="2" charset="2"/>
              <a:buChar char="§"/>
            </a:pPr>
            <a:r>
              <a:rPr lang="nb-NO" sz="1800" dirty="0">
                <a:solidFill>
                  <a:srgbClr val="19171C"/>
                </a:solidFill>
                <a:ea typeface="Verdana"/>
                <a:cs typeface="Verdana"/>
              </a:rPr>
              <a:t>Besparelsen ikke oppnådd de to første to årene</a:t>
            </a:r>
          </a:p>
          <a:p>
            <a:pPr eaLnBrk="1" hangingPunct="1">
              <a:lnSpc>
                <a:spcPct val="120000"/>
              </a:lnSpc>
              <a:spcBef>
                <a:spcPts val="0"/>
              </a:spcBef>
              <a:buClr>
                <a:srgbClr val="2E836E"/>
              </a:buClr>
              <a:buFont typeface="Wingdings" panose="05000000000000000000" pitchFamily="2" charset="2"/>
              <a:buChar char="§"/>
            </a:pPr>
            <a:r>
              <a:rPr lang="nb-NO" sz="1800" dirty="0">
                <a:solidFill>
                  <a:srgbClr val="19171C"/>
                </a:solidFill>
                <a:ea typeface="Verdana"/>
                <a:cs typeface="Verdana"/>
              </a:rPr>
              <a:t>Energianalysene fastsetter energibesparelse hvert år </a:t>
            </a:r>
            <a:endParaRPr lang="nb-NO" sz="1800" dirty="0">
              <a:solidFill>
                <a:srgbClr val="19171C"/>
              </a:solidFill>
              <a:ea typeface="Verdana" panose="020B0604030504040204" pitchFamily="34" charset="0"/>
              <a:cs typeface="Verdana" panose="020B0604030504040204" pitchFamily="34" charset="0"/>
            </a:endParaRPr>
          </a:p>
          <a:p>
            <a:pPr eaLnBrk="1" hangingPunct="1">
              <a:lnSpc>
                <a:spcPct val="120000"/>
              </a:lnSpc>
              <a:spcBef>
                <a:spcPts val="0"/>
              </a:spcBef>
              <a:buClr>
                <a:srgbClr val="2E836E"/>
              </a:buClr>
              <a:buFont typeface="Wingdings" panose="05000000000000000000" pitchFamily="2" charset="2"/>
              <a:buChar char="§"/>
            </a:pPr>
            <a:r>
              <a:rPr lang="nb-NO" sz="1800" dirty="0">
                <a:solidFill>
                  <a:srgbClr val="19171C"/>
                </a:solidFill>
                <a:ea typeface="Verdana" panose="020B0604030504040204" pitchFamily="34" charset="0"/>
                <a:cs typeface="Verdana" panose="020B0604030504040204" pitchFamily="34" charset="0"/>
              </a:rPr>
              <a:t>Differansen på garantert og faktisk besparelse beregnes</a:t>
            </a:r>
          </a:p>
          <a:p>
            <a:pPr eaLnBrk="1" hangingPunct="1">
              <a:lnSpc>
                <a:spcPct val="120000"/>
              </a:lnSpc>
              <a:spcBef>
                <a:spcPts val="0"/>
              </a:spcBef>
              <a:buClr>
                <a:srgbClr val="2E836E"/>
              </a:buClr>
              <a:buFont typeface="Wingdings" panose="05000000000000000000" pitchFamily="2" charset="2"/>
              <a:buChar char="§"/>
            </a:pPr>
            <a:r>
              <a:rPr lang="nb-NO" sz="1800" dirty="0">
                <a:solidFill>
                  <a:srgbClr val="19171C"/>
                </a:solidFill>
                <a:ea typeface="Verdana" panose="020B0604030504040204" pitchFamily="34" charset="0"/>
                <a:cs typeface="Verdana" panose="020B0604030504040204" pitchFamily="34" charset="0"/>
              </a:rPr>
              <a:t>Beløpet overført uten forsinkelse/rettslige grep</a:t>
            </a:r>
          </a:p>
          <a:p>
            <a:pPr eaLnBrk="1" hangingPunct="1">
              <a:lnSpc>
                <a:spcPct val="120000"/>
              </a:lnSpc>
              <a:spcBef>
                <a:spcPts val="0"/>
              </a:spcBef>
              <a:buClr>
                <a:srgbClr val="2E836E"/>
              </a:buClr>
              <a:buFont typeface="Wingdings" panose="05000000000000000000" pitchFamily="2" charset="2"/>
              <a:buChar char="§"/>
            </a:pPr>
            <a:r>
              <a:rPr lang="nb-NO" sz="1800" dirty="0">
                <a:solidFill>
                  <a:srgbClr val="19171C"/>
                </a:solidFill>
                <a:ea typeface="Verdana"/>
                <a:cs typeface="Verdana"/>
              </a:rPr>
              <a:t>Garanterte besparelser innfridde de neste årene </a:t>
            </a:r>
            <a:endParaRPr lang="nb-NO" sz="1800" dirty="0">
              <a:solidFill>
                <a:srgbClr val="19171C"/>
              </a:solidFill>
              <a:ea typeface="Verdana" panose="020B0604030504040204" pitchFamily="34" charset="0"/>
              <a:cs typeface="Verdana" panose="020B0604030504040204" pitchFamily="34" charset="0"/>
            </a:endParaRPr>
          </a:p>
          <a:p>
            <a:pPr eaLnBrk="1" hangingPunct="1">
              <a:lnSpc>
                <a:spcPct val="120000"/>
              </a:lnSpc>
              <a:spcBef>
                <a:spcPts val="0"/>
              </a:spcBef>
              <a:buClr>
                <a:srgbClr val="2E836E"/>
              </a:buClr>
              <a:buFont typeface="Wingdings" panose="05000000000000000000" pitchFamily="2" charset="2"/>
              <a:buChar char="§"/>
            </a:pPr>
            <a:r>
              <a:rPr lang="nb-NO" sz="1800" dirty="0">
                <a:solidFill>
                  <a:srgbClr val="19171C"/>
                </a:solidFill>
                <a:ea typeface="Verdana" panose="020B0604030504040204" pitchFamily="34" charset="0"/>
                <a:cs typeface="Verdana" panose="020B0604030504040204" pitchFamily="34" charset="0"/>
              </a:rPr>
              <a:t>Sparer mellom 5 – 6 MNOK hvert år</a:t>
            </a:r>
          </a:p>
          <a:p>
            <a:pPr marL="0" indent="0" eaLnBrk="1" hangingPunct="1">
              <a:lnSpc>
                <a:spcPct val="150000"/>
              </a:lnSpc>
              <a:buClr>
                <a:schemeClr val="accent1">
                  <a:lumMod val="75000"/>
                </a:schemeClr>
              </a:buClr>
              <a:buNone/>
            </a:pPr>
            <a:r>
              <a:rPr lang="nb-NO" sz="2800" b="1" dirty="0">
                <a:solidFill>
                  <a:srgbClr val="2E836E"/>
                </a:solidFill>
                <a:ea typeface="Verdana"/>
                <a:cs typeface="Verdana"/>
              </a:rPr>
              <a:t>... fungerer garantien!” </a:t>
            </a:r>
            <a:r>
              <a:rPr lang="en-GB" sz="1400" kern="0" dirty="0">
                <a:ea typeface="Verdana" panose="020B0604030504040204" pitchFamily="34" charset="0"/>
                <a:cs typeface="Verdana" panose="020B0604030504040204" pitchFamily="34" charset="0"/>
              </a:rPr>
              <a:t>			</a:t>
            </a:r>
          </a:p>
          <a:p>
            <a:pPr marL="0" indent="0" eaLnBrk="1" hangingPunct="1">
              <a:lnSpc>
                <a:spcPct val="150000"/>
              </a:lnSpc>
              <a:buClr>
                <a:schemeClr val="accent1">
                  <a:lumMod val="75000"/>
                </a:schemeClr>
              </a:buClr>
              <a:buNone/>
            </a:pPr>
            <a:r>
              <a:rPr lang="en-GB" sz="1400" i="1" kern="0" dirty="0">
                <a:ea typeface="Verdana" panose="020B0604030504040204" pitchFamily="34" charset="0"/>
                <a:cs typeface="Verdana" panose="020B0604030504040204" pitchFamily="34" charset="0"/>
              </a:rPr>
              <a:t>Hallvard Benum, Kongsberg kommune</a:t>
            </a:r>
            <a:endParaRPr lang="nb-NO" sz="1050" kern="0" dirty="0">
              <a:cs typeface="Arial" panose="020B0604020202020204" pitchFamily="34" charset="0"/>
            </a:endParaRPr>
          </a:p>
        </p:txBody>
      </p:sp>
      <p:sp>
        <p:nvSpPr>
          <p:cNvPr id="4" name="Tittel 1"/>
          <p:cNvSpPr txBox="1">
            <a:spLocks/>
          </p:cNvSpPr>
          <p:nvPr/>
        </p:nvSpPr>
        <p:spPr>
          <a:xfrm>
            <a:off x="1151344" y="836712"/>
            <a:ext cx="9616298" cy="1008113"/>
          </a:xfrm>
          <a:prstGeom prst="rect">
            <a:avLst/>
          </a:prstGeom>
        </p:spPr>
        <p:txBody>
          <a:bodyP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nb-NO" sz="2800" b="1" dirty="0">
              <a:latin typeface="+mn-lt"/>
            </a:endParaRPr>
          </a:p>
          <a:p>
            <a:pPr algn="l"/>
            <a:r>
              <a:rPr lang="en-GB" sz="3700" b="1" dirty="0">
                <a:latin typeface="+mn-lt"/>
              </a:rPr>
              <a:t>Experiences - municipal viewpoint</a:t>
            </a:r>
          </a:p>
        </p:txBody>
      </p:sp>
      <p:pic>
        <p:nvPicPr>
          <p:cNvPr id="31" name="Plassholder for innhold 3">
            <a:extLst>
              <a:ext uri="{FF2B5EF4-FFF2-40B4-BE49-F238E27FC236}">
                <a16:creationId xmlns:a16="http://schemas.microsoft.com/office/drawing/2014/main" id="{858B8F0C-7C7A-42DF-98BE-615C2A0C23C0}"/>
              </a:ext>
            </a:extLst>
          </p:cNvPr>
          <p:cNvPicPr>
            <a:picLocks noChangeAspect="1"/>
          </p:cNvPicPr>
          <p:nvPr/>
        </p:nvPicPr>
        <p:blipFill>
          <a:blip r:embed="rId3"/>
          <a:stretch>
            <a:fillRect/>
          </a:stretch>
        </p:blipFill>
        <p:spPr>
          <a:xfrm>
            <a:off x="258658" y="125428"/>
            <a:ext cx="2088232" cy="920017"/>
          </a:xfrm>
          <a:prstGeom prst="rect">
            <a:avLst/>
          </a:prstGeom>
        </p:spPr>
      </p:pic>
      <p:pic>
        <p:nvPicPr>
          <p:cNvPr id="32" name="Grafikk 5">
            <a:extLst>
              <a:ext uri="{FF2B5EF4-FFF2-40B4-BE49-F238E27FC236}">
                <a16:creationId xmlns:a16="http://schemas.microsoft.com/office/drawing/2014/main" id="{F6E2056B-0FFD-46C0-8BA3-AA6FF0572DF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5" name="Bilde 4">
            <a:extLst>
              <a:ext uri="{FF2B5EF4-FFF2-40B4-BE49-F238E27FC236}">
                <a16:creationId xmlns:a16="http://schemas.microsoft.com/office/drawing/2014/main" id="{74649A7E-593B-4724-9223-97EB7E98731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299065" y="3045562"/>
            <a:ext cx="4463589" cy="2975726"/>
          </a:xfrm>
          <a:prstGeom prst="rect">
            <a:avLst/>
          </a:prstGeom>
        </p:spPr>
      </p:pic>
    </p:spTree>
    <p:extLst>
      <p:ext uri="{BB962C8B-B14F-4D97-AF65-F5344CB8AC3E}">
        <p14:creationId xmlns:p14="http://schemas.microsoft.com/office/powerpoint/2010/main" val="263166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tel 1">
            <a:extLst>
              <a:ext uri="{FF2B5EF4-FFF2-40B4-BE49-F238E27FC236}">
                <a16:creationId xmlns:a16="http://schemas.microsoft.com/office/drawing/2014/main" id="{8A549531-2949-4AD8-BF9C-52FE1BCF2795}"/>
              </a:ext>
            </a:extLst>
          </p:cNvPr>
          <p:cNvSpPr>
            <a:spLocks noGrp="1"/>
          </p:cNvSpPr>
          <p:nvPr>
            <p:ph type="title"/>
          </p:nvPr>
        </p:nvSpPr>
        <p:spPr>
          <a:xfrm>
            <a:off x="492370" y="605896"/>
            <a:ext cx="3219010" cy="5646208"/>
          </a:xfrm>
        </p:spPr>
        <p:txBody>
          <a:bodyPr anchor="ctr">
            <a:normAutofit/>
          </a:bodyPr>
          <a:lstStyle/>
          <a:p>
            <a:r>
              <a:rPr lang="nb-NO" b="1" dirty="0">
                <a:solidFill>
                  <a:srgbClr val="FFFFFF"/>
                </a:solidFill>
                <a:latin typeface="+mn-lt"/>
              </a:rPr>
              <a:t>Agenda</a:t>
            </a:r>
            <a:r>
              <a:rPr lang="nb-NO" sz="3600" b="1" dirty="0">
                <a:solidFill>
                  <a:srgbClr val="FFFFFF"/>
                </a:solidFill>
                <a:latin typeface="+mn-lt"/>
              </a:rPr>
              <a:t> </a:t>
            </a:r>
            <a:br>
              <a:rPr lang="nb-NO" sz="3600" b="1" dirty="0">
                <a:solidFill>
                  <a:srgbClr val="FFFFFF"/>
                </a:solidFill>
                <a:latin typeface="+mn-lt"/>
              </a:rPr>
            </a:br>
            <a:r>
              <a:rPr lang="nb-NO" sz="3600" b="1" dirty="0">
                <a:solidFill>
                  <a:srgbClr val="FFFFFF"/>
                </a:solidFill>
                <a:latin typeface="+mn-lt"/>
              </a:rPr>
              <a:t>EPC- presentasjon </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lassholder for innhold 2">
            <a:extLst>
              <a:ext uri="{FF2B5EF4-FFF2-40B4-BE49-F238E27FC236}">
                <a16:creationId xmlns:a16="http://schemas.microsoft.com/office/drawing/2014/main" id="{E6484F06-AC23-4C69-B906-1561C5E21127}"/>
              </a:ext>
            </a:extLst>
          </p:cNvPr>
          <p:cNvSpPr>
            <a:spLocks noGrp="1"/>
          </p:cNvSpPr>
          <p:nvPr>
            <p:ph idx="1"/>
          </p:nvPr>
        </p:nvSpPr>
        <p:spPr>
          <a:xfrm>
            <a:off x="4742016" y="1006352"/>
            <a:ext cx="6413663" cy="5245752"/>
          </a:xfrm>
        </p:spPr>
        <p:txBody>
          <a:bodyPr anchor="ctr">
            <a:normAutofit/>
          </a:bodyPr>
          <a:lstStyle/>
          <a:p>
            <a:r>
              <a:rPr lang="nb-NO" sz="4000" b="1" dirty="0">
                <a:latin typeface="+mn-lt"/>
              </a:rPr>
              <a:t>1. Mål</a:t>
            </a:r>
          </a:p>
          <a:p>
            <a:endParaRPr lang="nb-NO" sz="4000" b="1" dirty="0">
              <a:latin typeface="+mn-lt"/>
            </a:endParaRPr>
          </a:p>
          <a:p>
            <a:pPr marL="201168" lvl="1" indent="0">
              <a:buNone/>
            </a:pPr>
            <a:endParaRPr lang="nb-NO" sz="3000" b="1" dirty="0">
              <a:latin typeface="+mn-lt"/>
            </a:endParaRPr>
          </a:p>
        </p:txBody>
      </p:sp>
      <p:pic>
        <p:nvPicPr>
          <p:cNvPr id="7" name="Grafikk 5">
            <a:extLst>
              <a:ext uri="{FF2B5EF4-FFF2-40B4-BE49-F238E27FC236}">
                <a16:creationId xmlns:a16="http://schemas.microsoft.com/office/drawing/2014/main" id="{0A63DF70-37BA-4878-A3CB-38109DEA1C2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9" name="Bilde 8">
            <a:extLst>
              <a:ext uri="{FF2B5EF4-FFF2-40B4-BE49-F238E27FC236}">
                <a16:creationId xmlns:a16="http://schemas.microsoft.com/office/drawing/2014/main" id="{38E50643-98E8-4831-B427-5CEAD4F4E4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0654" y="6253862"/>
            <a:ext cx="2935661" cy="604138"/>
          </a:xfrm>
          <a:prstGeom prst="rect">
            <a:avLst/>
          </a:prstGeom>
        </p:spPr>
      </p:pic>
    </p:spTree>
    <p:extLst>
      <p:ext uri="{BB962C8B-B14F-4D97-AF65-F5344CB8AC3E}">
        <p14:creationId xmlns:p14="http://schemas.microsoft.com/office/powerpoint/2010/main" val="31242811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1">
            <a:extLst>
              <a:ext uri="{FF2B5EF4-FFF2-40B4-BE49-F238E27FC236}">
                <a16:creationId xmlns:a16="http://schemas.microsoft.com/office/drawing/2014/main" id="{E7BA6D8A-24E8-4576-9101-77B7435F10E7}"/>
              </a:ext>
            </a:extLst>
          </p:cNvPr>
          <p:cNvSpPr txBox="1">
            <a:spLocks/>
          </p:cNvSpPr>
          <p:nvPr/>
        </p:nvSpPr>
        <p:spPr>
          <a:xfrm>
            <a:off x="8009019" y="2146040"/>
            <a:ext cx="3118888" cy="4711959"/>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endParaRPr lang="nb-NO" sz="1800" kern="0" dirty="0">
              <a:cs typeface="Arial" panose="020B0604020202020204" pitchFamily="34" charset="0"/>
            </a:endParaRPr>
          </a:p>
          <a:p>
            <a:pPr marL="0" indent="0">
              <a:buNone/>
            </a:pPr>
            <a:endParaRPr lang="nb-NO" sz="1800" kern="0" dirty="0">
              <a:cs typeface="Arial" panose="020B0604020202020204" pitchFamily="34" charset="0"/>
            </a:endParaRPr>
          </a:p>
          <a:p>
            <a:pPr marL="0" indent="0">
              <a:buNone/>
            </a:pPr>
            <a:endParaRPr lang="nb-NO" sz="1800" kern="0" dirty="0">
              <a:cs typeface="Arial" panose="020B0604020202020204" pitchFamily="34" charset="0"/>
            </a:endParaRPr>
          </a:p>
          <a:p>
            <a:pPr marL="0" indent="0">
              <a:buNone/>
            </a:pPr>
            <a:endParaRPr lang="nb-NO" sz="1800" kern="0" dirty="0">
              <a:cs typeface="Arial" panose="020B0604020202020204" pitchFamily="34" charset="0"/>
            </a:endParaRPr>
          </a:p>
          <a:p>
            <a:pPr marL="0" indent="0">
              <a:buNone/>
            </a:pPr>
            <a:endParaRPr lang="nb-NO" sz="1800" kern="0" dirty="0">
              <a:cs typeface="Arial" panose="020B0604020202020204" pitchFamily="34" charset="0"/>
            </a:endParaRPr>
          </a:p>
          <a:p>
            <a:pPr marL="0" indent="0">
              <a:buNone/>
            </a:pPr>
            <a:endParaRPr lang="nb-NO" sz="1800" kern="0" dirty="0">
              <a:cs typeface="Arial" panose="020B0604020202020204" pitchFamily="34" charset="0"/>
            </a:endParaRPr>
          </a:p>
          <a:p>
            <a:pPr marL="0" indent="0">
              <a:buNone/>
            </a:pPr>
            <a:endParaRPr lang="nb-NO" sz="1800" kern="0" dirty="0">
              <a:cs typeface="Arial" panose="020B0604020202020204" pitchFamily="34" charset="0"/>
            </a:endParaRPr>
          </a:p>
          <a:p>
            <a:pPr marL="0" indent="0">
              <a:buNone/>
            </a:pPr>
            <a:endParaRPr lang="nb-NO" sz="1800" kern="0" dirty="0">
              <a:cs typeface="Arial" panose="020B0604020202020204" pitchFamily="34" charset="0"/>
            </a:endParaRPr>
          </a:p>
          <a:p>
            <a:pPr marL="0" indent="0">
              <a:buNone/>
            </a:pPr>
            <a:endParaRPr lang="nb-NO" sz="1800" kern="0" dirty="0">
              <a:cs typeface="Arial" panose="020B0604020202020204" pitchFamily="34" charset="0"/>
            </a:endParaRPr>
          </a:p>
          <a:p>
            <a:pPr marL="0" indent="0">
              <a:buNone/>
            </a:pPr>
            <a:endParaRPr lang="nb-NO" sz="1800" kern="0" dirty="0">
              <a:cs typeface="Arial" panose="020B0604020202020204" pitchFamily="34" charset="0"/>
            </a:endParaRPr>
          </a:p>
          <a:p>
            <a:pPr marL="0" indent="0" algn="r">
              <a:buNone/>
            </a:pPr>
            <a:r>
              <a:rPr lang="nb-NO" sz="1800" kern="0" dirty="0">
                <a:cs typeface="Arial" panose="020B0604020202020204" pitchFamily="34" charset="0"/>
              </a:rPr>
              <a:t>															</a:t>
            </a:r>
          </a:p>
        </p:txBody>
      </p:sp>
      <p:pic>
        <p:nvPicPr>
          <p:cNvPr id="3" name="Bilde 2" descr="Et bilde som inneholder utendørs, himmel, bygning, bakke&#10;&#10;Automatisk generert beskrivelse">
            <a:extLst>
              <a:ext uri="{FF2B5EF4-FFF2-40B4-BE49-F238E27FC236}">
                <a16:creationId xmlns:a16="http://schemas.microsoft.com/office/drawing/2014/main" id="{8796655D-5F24-4403-AFB1-26534511D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8096" y="2008964"/>
            <a:ext cx="2764195" cy="4129230"/>
          </a:xfrm>
          <a:prstGeom prst="rect">
            <a:avLst/>
          </a:prstGeom>
        </p:spPr>
      </p:pic>
      <p:sp>
        <p:nvSpPr>
          <p:cNvPr id="6" name="Plassholder for innhold 1">
            <a:extLst>
              <a:ext uri="{FF2B5EF4-FFF2-40B4-BE49-F238E27FC236}">
                <a16:creationId xmlns:a16="http://schemas.microsoft.com/office/drawing/2014/main" id="{0DF1EBE4-7BA9-4021-AB92-93635A86B634}"/>
              </a:ext>
            </a:extLst>
          </p:cNvPr>
          <p:cNvSpPr txBox="1">
            <a:spLocks/>
          </p:cNvSpPr>
          <p:nvPr/>
        </p:nvSpPr>
        <p:spPr>
          <a:xfrm>
            <a:off x="1064093" y="1871888"/>
            <a:ext cx="6985031" cy="4711959"/>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Clr>
                <a:srgbClr val="2E836E"/>
              </a:buClr>
              <a:buNone/>
            </a:pPr>
            <a:r>
              <a:rPr lang="nb-NO" b="1" dirty="0">
                <a:solidFill>
                  <a:schemeClr val="accent2">
                    <a:lumMod val="75000"/>
                  </a:schemeClr>
                </a:solidFill>
                <a:ea typeface="Verdana" panose="020B0604030504040204" pitchFamily="34" charset="0"/>
              </a:rPr>
              <a:t>Klimaregnskap 2018 Kongsberg kommune </a:t>
            </a:r>
            <a:r>
              <a:rPr lang="nb-NO" sz="1800" dirty="0">
                <a:solidFill>
                  <a:schemeClr val="tx1">
                    <a:lumMod val="75000"/>
                    <a:lumOff val="25000"/>
                  </a:schemeClr>
                </a:solidFill>
                <a:ea typeface="Verdana" panose="020B0604030504040204" pitchFamily="34" charset="0"/>
              </a:rPr>
              <a:t>(rapport 07.06.2018)</a:t>
            </a:r>
          </a:p>
          <a:p>
            <a:pPr eaLnBrk="1" hangingPunct="1">
              <a:buClr>
                <a:schemeClr val="accent2">
                  <a:lumMod val="75000"/>
                </a:schemeClr>
              </a:buClr>
              <a:buFont typeface="Wingdings" panose="05000000000000000000" pitchFamily="2" charset="2"/>
              <a:buChar char="§"/>
            </a:pPr>
            <a:r>
              <a:rPr lang="nb-NO" sz="2400" dirty="0">
                <a:solidFill>
                  <a:schemeClr val="tx1">
                    <a:lumMod val="75000"/>
                    <a:lumOff val="25000"/>
                  </a:schemeClr>
                </a:solidFill>
                <a:ea typeface="Verdana" panose="020B0604030504040204" pitchFamily="34" charset="0"/>
              </a:rPr>
              <a:t>Energiforbruket redusert med nær 40 % fra 2001 – 2017</a:t>
            </a:r>
          </a:p>
          <a:p>
            <a:pPr lvl="1" eaLnBrk="1" hangingPunct="1">
              <a:buClr>
                <a:schemeClr val="accent2">
                  <a:lumMod val="75000"/>
                </a:schemeClr>
              </a:buClr>
              <a:buFont typeface="Wingdings" panose="05000000000000000000" pitchFamily="2" charset="2"/>
              <a:buChar char="§"/>
            </a:pPr>
            <a:r>
              <a:rPr lang="nb-NO" sz="2000" dirty="0">
                <a:solidFill>
                  <a:schemeClr val="tx1">
                    <a:lumMod val="75000"/>
                    <a:lumOff val="25000"/>
                  </a:schemeClr>
                </a:solidFill>
                <a:ea typeface="Verdana" panose="020B0604030504040204" pitchFamily="34" charset="0"/>
              </a:rPr>
              <a:t>10 millioner kWh, eller 10 GWh</a:t>
            </a:r>
          </a:p>
          <a:p>
            <a:pPr lvl="1" eaLnBrk="1" hangingPunct="1">
              <a:buClr>
                <a:schemeClr val="accent2">
                  <a:lumMod val="75000"/>
                </a:schemeClr>
              </a:buClr>
              <a:buFont typeface="Wingdings" panose="05000000000000000000" pitchFamily="2" charset="2"/>
              <a:buChar char="§"/>
            </a:pPr>
            <a:r>
              <a:rPr lang="nb-NO" sz="2000" dirty="0">
                <a:solidFill>
                  <a:schemeClr val="tx1">
                    <a:lumMod val="75000"/>
                    <a:lumOff val="25000"/>
                  </a:schemeClr>
                </a:solidFill>
                <a:ea typeface="Verdana" panose="020B0604030504040204" pitchFamily="34" charset="0"/>
              </a:rPr>
              <a:t>Forbruk av elektrisitet redusert med 8 GWh</a:t>
            </a:r>
          </a:p>
          <a:p>
            <a:pPr lvl="1" eaLnBrk="1" hangingPunct="1">
              <a:buClr>
                <a:schemeClr val="accent2">
                  <a:lumMod val="75000"/>
                </a:schemeClr>
              </a:buClr>
              <a:buFont typeface="Wingdings" panose="05000000000000000000" pitchFamily="2" charset="2"/>
              <a:buChar char="§"/>
            </a:pPr>
            <a:r>
              <a:rPr lang="nb-NO" sz="2000" dirty="0">
                <a:solidFill>
                  <a:schemeClr val="tx1">
                    <a:lumMod val="75000"/>
                    <a:lumOff val="25000"/>
                  </a:schemeClr>
                </a:solidFill>
                <a:ea typeface="Verdana" panose="020B0604030504040204" pitchFamily="34" charset="0"/>
              </a:rPr>
              <a:t>Forbruket av fyringsolje redusert med 2,5 GWh</a:t>
            </a:r>
          </a:p>
          <a:p>
            <a:pPr eaLnBrk="1" hangingPunct="1">
              <a:buClr>
                <a:schemeClr val="accent2">
                  <a:lumMod val="75000"/>
                </a:schemeClr>
              </a:buClr>
              <a:buFont typeface="Wingdings" panose="05000000000000000000" pitchFamily="2" charset="2"/>
              <a:buChar char="§"/>
            </a:pPr>
            <a:r>
              <a:rPr lang="nb-NO" sz="2400" dirty="0">
                <a:solidFill>
                  <a:schemeClr val="tx1">
                    <a:lumMod val="75000"/>
                    <a:lumOff val="25000"/>
                  </a:schemeClr>
                </a:solidFill>
                <a:ea typeface="Verdana" panose="020B0604030504040204" pitchFamily="34" charset="0"/>
              </a:rPr>
              <a:t>Spesifikt forbruk fra 400 kWh/m2 til 150 kWh/m2 </a:t>
            </a:r>
          </a:p>
          <a:p>
            <a:pPr lvl="1" eaLnBrk="1" hangingPunct="1">
              <a:buClr>
                <a:schemeClr val="accent2">
                  <a:lumMod val="75000"/>
                </a:schemeClr>
              </a:buClr>
              <a:buFont typeface="Wingdings" panose="05000000000000000000" pitchFamily="2" charset="2"/>
              <a:buChar char="§"/>
            </a:pPr>
            <a:r>
              <a:rPr lang="nb-NO" sz="2000" dirty="0">
                <a:solidFill>
                  <a:schemeClr val="tx1">
                    <a:lumMod val="75000"/>
                    <a:lumOff val="25000"/>
                  </a:schemeClr>
                </a:solidFill>
                <a:ea typeface="Verdana" panose="020B0604030504040204" pitchFamily="34" charset="0"/>
              </a:rPr>
              <a:t>Reduksjon på nesten 62 % sammenliknet med 2001</a:t>
            </a:r>
          </a:p>
          <a:p>
            <a:pPr marL="0" indent="0">
              <a:buNone/>
            </a:pPr>
            <a:r>
              <a:rPr lang="en-US" sz="1800" kern="0" dirty="0">
                <a:cs typeface="Arial" panose="020B0604020202020204" pitchFamily="34" charset="0"/>
              </a:rPr>
              <a:t>													               </a:t>
            </a:r>
          </a:p>
          <a:p>
            <a:pPr marL="0" indent="0">
              <a:buNone/>
            </a:pPr>
            <a:r>
              <a:rPr lang="en-US" sz="1800" kern="0" dirty="0">
                <a:cs typeface="Arial" panose="020B0604020202020204" pitchFamily="34" charset="0"/>
              </a:rPr>
              <a:t>															</a:t>
            </a:r>
          </a:p>
        </p:txBody>
      </p:sp>
      <p:sp>
        <p:nvSpPr>
          <p:cNvPr id="7" name="Title 1">
            <a:extLst>
              <a:ext uri="{FF2B5EF4-FFF2-40B4-BE49-F238E27FC236}">
                <a16:creationId xmlns:a16="http://schemas.microsoft.com/office/drawing/2014/main" id="{582C829C-C440-414B-B810-B5A6AAE30D1E}"/>
              </a:ext>
            </a:extLst>
          </p:cNvPr>
          <p:cNvSpPr txBox="1">
            <a:spLocks/>
          </p:cNvSpPr>
          <p:nvPr/>
        </p:nvSpPr>
        <p:spPr>
          <a:xfrm>
            <a:off x="1064093" y="646176"/>
            <a:ext cx="10031897" cy="1362788"/>
          </a:xfrm>
          <a:prstGeom prst="rect">
            <a:avLst/>
          </a:prstGeom>
        </p:spPr>
        <p:txBody>
          <a:bodyPr/>
          <a:lstStyle>
            <a:lvl1pPr algn="l">
              <a:defRPr sz="3200" b="1">
                <a:solidFill>
                  <a:srgbClr val="98BF0E"/>
                </a:solidFill>
              </a:defRPr>
            </a:lvl1pPr>
          </a:lstStyle>
          <a:p>
            <a:pPr algn="ctr">
              <a:defRPr/>
            </a:pPr>
            <a:endParaRPr lang="en-US" sz="2800" dirty="0">
              <a:solidFill>
                <a:schemeClr val="tx1"/>
              </a:solidFill>
            </a:endParaRPr>
          </a:p>
          <a:p>
            <a:pPr defTabSz="914400">
              <a:lnSpc>
                <a:spcPct val="90000"/>
              </a:lnSpc>
              <a:spcBef>
                <a:spcPct val="0"/>
              </a:spcBef>
              <a:defRPr/>
            </a:pPr>
            <a:r>
              <a:rPr lang="en-GB" sz="4800" dirty="0" err="1">
                <a:solidFill>
                  <a:schemeClr val="tx1"/>
                </a:solidFill>
              </a:rPr>
              <a:t>Resultater</a:t>
            </a:r>
            <a:endParaRPr lang="en-US" sz="4800" cap="all" dirty="0">
              <a:solidFill>
                <a:schemeClr val="tx1"/>
              </a:solidFill>
              <a:ea typeface="+mj-ea"/>
              <a:cs typeface="+mj-cs"/>
            </a:endParaRPr>
          </a:p>
        </p:txBody>
      </p:sp>
      <p:sp>
        <p:nvSpPr>
          <p:cNvPr id="2" name="Plassholder for dato 1">
            <a:extLst>
              <a:ext uri="{FF2B5EF4-FFF2-40B4-BE49-F238E27FC236}">
                <a16:creationId xmlns:a16="http://schemas.microsoft.com/office/drawing/2014/main" id="{BD2E326D-B5EF-4EEC-A327-FF254E017C4A}"/>
              </a:ext>
            </a:extLst>
          </p:cNvPr>
          <p:cNvSpPr>
            <a:spLocks noGrp="1"/>
          </p:cNvSpPr>
          <p:nvPr>
            <p:ph type="dt" sz="half" idx="10"/>
          </p:nvPr>
        </p:nvSpPr>
        <p:spPr/>
        <p:txBody>
          <a:bodyPr/>
          <a:lstStyle/>
          <a:p>
            <a:fld id="{3A63A3B1-C84F-485D-A591-9FB5DAB65E30}" type="datetime1">
              <a:rPr lang="en-GB" smtClean="0"/>
              <a:t>15/12/2020</a:t>
            </a:fld>
            <a:endParaRPr lang="en-GB"/>
          </a:p>
        </p:txBody>
      </p:sp>
      <p:sp>
        <p:nvSpPr>
          <p:cNvPr id="5" name="Plassholder for bunntekst 4">
            <a:extLst>
              <a:ext uri="{FF2B5EF4-FFF2-40B4-BE49-F238E27FC236}">
                <a16:creationId xmlns:a16="http://schemas.microsoft.com/office/drawing/2014/main" id="{D91F165D-FB09-4CF2-9CE4-EF7ADBF53214}"/>
              </a:ext>
            </a:extLst>
          </p:cNvPr>
          <p:cNvSpPr>
            <a:spLocks noGrp="1"/>
          </p:cNvSpPr>
          <p:nvPr>
            <p:ph type="ftr" sz="quarter" idx="11"/>
          </p:nvPr>
        </p:nvSpPr>
        <p:spPr/>
        <p:txBody>
          <a:bodyPr/>
          <a:lstStyle/>
          <a:p>
            <a:r>
              <a:rPr lang="en-GB"/>
              <a:t>Lowering transaction costs - guarantEE</a:t>
            </a:r>
          </a:p>
        </p:txBody>
      </p:sp>
      <p:sp>
        <p:nvSpPr>
          <p:cNvPr id="10" name="Plassholder for lysbildenummer 9">
            <a:extLst>
              <a:ext uri="{FF2B5EF4-FFF2-40B4-BE49-F238E27FC236}">
                <a16:creationId xmlns:a16="http://schemas.microsoft.com/office/drawing/2014/main" id="{6D0E5022-63F6-40E7-8B04-02A9BC2FAD1E}"/>
              </a:ext>
            </a:extLst>
          </p:cNvPr>
          <p:cNvSpPr>
            <a:spLocks noGrp="1"/>
          </p:cNvSpPr>
          <p:nvPr>
            <p:ph type="sldNum" sz="quarter" idx="12"/>
          </p:nvPr>
        </p:nvSpPr>
        <p:spPr/>
        <p:txBody>
          <a:bodyPr/>
          <a:lstStyle/>
          <a:p>
            <a:fld id="{E37193FE-BB22-47C5-AFEA-B866F2D22AE3}" type="slidenum">
              <a:rPr lang="en-GB" smtClean="0"/>
              <a:t>30</a:t>
            </a:fld>
            <a:endParaRPr lang="en-GB"/>
          </a:p>
        </p:txBody>
      </p:sp>
      <p:pic>
        <p:nvPicPr>
          <p:cNvPr id="9" name="Plassholder for innhold 3">
            <a:extLst>
              <a:ext uri="{FF2B5EF4-FFF2-40B4-BE49-F238E27FC236}">
                <a16:creationId xmlns:a16="http://schemas.microsoft.com/office/drawing/2014/main" id="{789980E3-D418-4206-8630-1A9FF94DFBC1}"/>
              </a:ext>
            </a:extLst>
          </p:cNvPr>
          <p:cNvPicPr>
            <a:picLocks noChangeAspect="1"/>
          </p:cNvPicPr>
          <p:nvPr/>
        </p:nvPicPr>
        <p:blipFill>
          <a:blip r:embed="rId4"/>
          <a:stretch>
            <a:fillRect/>
          </a:stretch>
        </p:blipFill>
        <p:spPr>
          <a:xfrm>
            <a:off x="258658" y="125428"/>
            <a:ext cx="2088232" cy="920017"/>
          </a:xfrm>
          <a:prstGeom prst="rect">
            <a:avLst/>
          </a:prstGeom>
        </p:spPr>
      </p:pic>
      <p:pic>
        <p:nvPicPr>
          <p:cNvPr id="11" name="Grafikk 5">
            <a:extLst>
              <a:ext uri="{FF2B5EF4-FFF2-40B4-BE49-F238E27FC236}">
                <a16:creationId xmlns:a16="http://schemas.microsoft.com/office/drawing/2014/main" id="{09D592B6-D1A6-4B33-A097-281203B752F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spTree>
    <p:extLst>
      <p:ext uri="{BB962C8B-B14F-4D97-AF65-F5344CB8AC3E}">
        <p14:creationId xmlns:p14="http://schemas.microsoft.com/office/powerpoint/2010/main" val="25346773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tel 1">
            <a:extLst>
              <a:ext uri="{FF2B5EF4-FFF2-40B4-BE49-F238E27FC236}">
                <a16:creationId xmlns:a16="http://schemas.microsoft.com/office/drawing/2014/main" id="{8A549531-2949-4AD8-BF9C-52FE1BCF2795}"/>
              </a:ext>
            </a:extLst>
          </p:cNvPr>
          <p:cNvSpPr>
            <a:spLocks noGrp="1"/>
          </p:cNvSpPr>
          <p:nvPr>
            <p:ph type="title"/>
          </p:nvPr>
        </p:nvSpPr>
        <p:spPr>
          <a:xfrm>
            <a:off x="492370" y="605896"/>
            <a:ext cx="3084844" cy="5646208"/>
          </a:xfrm>
        </p:spPr>
        <p:txBody>
          <a:bodyPr anchor="ctr">
            <a:normAutofit/>
          </a:bodyPr>
          <a:lstStyle/>
          <a:p>
            <a:r>
              <a:rPr lang="nb-NO" b="1" dirty="0">
                <a:solidFill>
                  <a:srgbClr val="FFFFFF"/>
                </a:solidFill>
                <a:latin typeface="+mn-lt"/>
              </a:rPr>
              <a:t>Agenda </a:t>
            </a:r>
            <a:br>
              <a:rPr lang="nb-NO" sz="3600" b="1" dirty="0">
                <a:solidFill>
                  <a:srgbClr val="FFFFFF"/>
                </a:solidFill>
                <a:latin typeface="+mn-lt"/>
              </a:rPr>
            </a:br>
            <a:r>
              <a:rPr lang="nb-NO" sz="3600" b="1" dirty="0">
                <a:solidFill>
                  <a:srgbClr val="FFFFFF"/>
                </a:solidFill>
                <a:latin typeface="+mn-lt"/>
              </a:rPr>
              <a:t>EPC training </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lassholder for innhold 2">
            <a:extLst>
              <a:ext uri="{FF2B5EF4-FFF2-40B4-BE49-F238E27FC236}">
                <a16:creationId xmlns:a16="http://schemas.microsoft.com/office/drawing/2014/main" id="{E6484F06-AC23-4C69-B906-1561C5E21127}"/>
              </a:ext>
            </a:extLst>
          </p:cNvPr>
          <p:cNvSpPr>
            <a:spLocks noGrp="1"/>
          </p:cNvSpPr>
          <p:nvPr>
            <p:ph idx="1"/>
          </p:nvPr>
        </p:nvSpPr>
        <p:spPr>
          <a:xfrm>
            <a:off x="4742016" y="1006352"/>
            <a:ext cx="6413663" cy="5245752"/>
          </a:xfrm>
        </p:spPr>
        <p:txBody>
          <a:bodyPr anchor="ctr">
            <a:normAutofit/>
          </a:bodyPr>
          <a:lstStyle/>
          <a:p>
            <a:r>
              <a:rPr lang="nb-NO" sz="4000" b="1" dirty="0">
                <a:latin typeface="+mn-lt"/>
              </a:rPr>
              <a:t>3. Status i markedet</a:t>
            </a:r>
          </a:p>
          <a:p>
            <a:pPr lvl="1">
              <a:buClr>
                <a:schemeClr val="accent2"/>
              </a:buClr>
              <a:buFont typeface="Wingdings" panose="05000000000000000000" pitchFamily="2" charset="2"/>
              <a:buChar char="§"/>
            </a:pPr>
            <a:r>
              <a:rPr lang="nb-NO" sz="3000" dirty="0">
                <a:latin typeface="+mn-lt"/>
              </a:rPr>
              <a:t>Suksesskriterier og barrierer</a:t>
            </a:r>
          </a:p>
          <a:p>
            <a:pPr marL="201168" lvl="1" indent="0">
              <a:buNone/>
            </a:pPr>
            <a:endParaRPr lang="nb-NO" sz="3000" b="1" dirty="0">
              <a:latin typeface="+mn-lt"/>
            </a:endParaRPr>
          </a:p>
        </p:txBody>
      </p:sp>
      <p:pic>
        <p:nvPicPr>
          <p:cNvPr id="7" name="Grafikk 5">
            <a:extLst>
              <a:ext uri="{FF2B5EF4-FFF2-40B4-BE49-F238E27FC236}">
                <a16:creationId xmlns:a16="http://schemas.microsoft.com/office/drawing/2014/main" id="{914D72DF-E877-4FAE-B839-894D1311CC7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9" name="Bilde 8">
            <a:extLst>
              <a:ext uri="{FF2B5EF4-FFF2-40B4-BE49-F238E27FC236}">
                <a16:creationId xmlns:a16="http://schemas.microsoft.com/office/drawing/2014/main" id="{02C7550C-06BE-49A3-8802-708DDE9478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0654" y="6253862"/>
            <a:ext cx="2935661" cy="604138"/>
          </a:xfrm>
          <a:prstGeom prst="rect">
            <a:avLst/>
          </a:prstGeom>
        </p:spPr>
      </p:pic>
    </p:spTree>
    <p:extLst>
      <p:ext uri="{BB962C8B-B14F-4D97-AF65-F5344CB8AC3E}">
        <p14:creationId xmlns:p14="http://schemas.microsoft.com/office/powerpoint/2010/main" val="41834743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5F376-C66E-4690-BA90-A09FB7EFFB88}"/>
              </a:ext>
            </a:extLst>
          </p:cNvPr>
          <p:cNvSpPr>
            <a:spLocks noGrp="1"/>
          </p:cNvSpPr>
          <p:nvPr>
            <p:ph type="title"/>
          </p:nvPr>
        </p:nvSpPr>
        <p:spPr/>
        <p:txBody>
          <a:bodyPr>
            <a:normAutofit/>
          </a:bodyPr>
          <a:lstStyle/>
          <a:p>
            <a:r>
              <a:rPr lang="nb-NO" sz="4000" b="1" dirty="0">
                <a:solidFill>
                  <a:schemeClr val="tx1"/>
                </a:solidFill>
                <a:latin typeface="+mn-lt"/>
              </a:rPr>
              <a:t>Markedskartlegging i E4B</a:t>
            </a:r>
          </a:p>
        </p:txBody>
      </p:sp>
      <p:sp>
        <p:nvSpPr>
          <p:cNvPr id="3" name="Content Placeholder 2">
            <a:extLst>
              <a:ext uri="{FF2B5EF4-FFF2-40B4-BE49-F238E27FC236}">
                <a16:creationId xmlns:a16="http://schemas.microsoft.com/office/drawing/2014/main" id="{81B55477-8481-4B5F-9B4F-22A4A41F605E}"/>
              </a:ext>
            </a:extLst>
          </p:cNvPr>
          <p:cNvSpPr>
            <a:spLocks noGrp="1"/>
          </p:cNvSpPr>
          <p:nvPr>
            <p:ph idx="1"/>
          </p:nvPr>
        </p:nvSpPr>
        <p:spPr>
          <a:xfrm>
            <a:off x="1097279" y="1878391"/>
            <a:ext cx="10058399" cy="4384251"/>
          </a:xfrm>
        </p:spPr>
        <p:txBody>
          <a:bodyPr>
            <a:noAutofit/>
          </a:bodyPr>
          <a:lstStyle/>
          <a:p>
            <a:pPr indent="-288000">
              <a:lnSpc>
                <a:spcPct val="80000"/>
              </a:lnSpc>
              <a:buFont typeface="Wingdings" panose="05000000000000000000" pitchFamily="2" charset="2"/>
              <a:buChar char="§"/>
            </a:pPr>
            <a:r>
              <a:rPr lang="nb-NO" sz="2400" dirty="0">
                <a:latin typeface="+mn-lt"/>
              </a:rPr>
              <a:t>EPC erfaringer i Hedmark og Oppland fylkeskommune </a:t>
            </a:r>
          </a:p>
          <a:p>
            <a:pPr marL="540000" lvl="1" indent="-252000">
              <a:lnSpc>
                <a:spcPct val="80000"/>
              </a:lnSpc>
              <a:spcBef>
                <a:spcPts val="600"/>
              </a:spcBef>
              <a:buFont typeface="Wingdings" panose="05000000000000000000" pitchFamily="2" charset="2"/>
              <a:buChar char="§"/>
            </a:pPr>
            <a:r>
              <a:rPr lang="nb-NO" sz="2000" dirty="0">
                <a:latin typeface="+mn-lt"/>
              </a:rPr>
              <a:t>«6 EPC kommuner og deres erfaringer», 2019</a:t>
            </a:r>
          </a:p>
          <a:p>
            <a:pPr marL="540000" lvl="1" indent="-252000">
              <a:lnSpc>
                <a:spcPct val="80000"/>
              </a:lnSpc>
              <a:spcBef>
                <a:spcPts val="600"/>
              </a:spcBef>
              <a:buFont typeface="Wingdings" panose="05000000000000000000" pitchFamily="2" charset="2"/>
              <a:buChar char="§"/>
            </a:pPr>
            <a:endParaRPr lang="nb-NO" sz="1000" dirty="0">
              <a:latin typeface="+mn-lt"/>
            </a:endParaRPr>
          </a:p>
          <a:p>
            <a:pPr indent="-288000">
              <a:lnSpc>
                <a:spcPct val="80000"/>
              </a:lnSpc>
              <a:buFont typeface="Wingdings" panose="05000000000000000000" pitchFamily="2" charset="2"/>
              <a:buChar char="§"/>
            </a:pPr>
            <a:r>
              <a:rPr lang="nb-NO" sz="2400" dirty="0">
                <a:latin typeface="+mn-lt"/>
              </a:rPr>
              <a:t>Markedskartlegging og rapporter fra flere land</a:t>
            </a:r>
          </a:p>
          <a:p>
            <a:pPr marL="540000" lvl="1" indent="-252000">
              <a:lnSpc>
                <a:spcPct val="80000"/>
              </a:lnSpc>
              <a:spcBef>
                <a:spcPts val="0"/>
              </a:spcBef>
              <a:buFont typeface="Wingdings" panose="05000000000000000000" pitchFamily="2" charset="2"/>
              <a:buChar char="§"/>
            </a:pPr>
            <a:r>
              <a:rPr lang="nb-NO" sz="2000" dirty="0">
                <a:latin typeface="+mn-lt"/>
              </a:rPr>
              <a:t>«Granskning av EPC-avtal», 2017</a:t>
            </a:r>
          </a:p>
          <a:p>
            <a:pPr marL="540000" lvl="1" indent="-252000">
              <a:lnSpc>
                <a:spcPct val="80000"/>
              </a:lnSpc>
              <a:spcBef>
                <a:spcPts val="0"/>
              </a:spcBef>
              <a:buFont typeface="Wingdings" panose="05000000000000000000" pitchFamily="2" charset="2"/>
              <a:buChar char="§"/>
            </a:pPr>
            <a:r>
              <a:rPr lang="nb-NO" sz="2000" dirty="0">
                <a:latin typeface="+mn-lt"/>
              </a:rPr>
              <a:t>«Market report on EPC in Europe», 2016</a:t>
            </a:r>
          </a:p>
          <a:p>
            <a:pPr marL="540000" lvl="1" indent="-252000">
              <a:lnSpc>
                <a:spcPct val="80000"/>
              </a:lnSpc>
              <a:spcBef>
                <a:spcPts val="0"/>
              </a:spcBef>
              <a:buFont typeface="Wingdings" panose="05000000000000000000" pitchFamily="2" charset="2"/>
              <a:buChar char="§"/>
            </a:pPr>
            <a:endParaRPr lang="nb-NO" sz="1000" dirty="0">
              <a:latin typeface="+mn-lt"/>
            </a:endParaRPr>
          </a:p>
          <a:p>
            <a:pPr marL="288000" indent="-288000">
              <a:lnSpc>
                <a:spcPct val="80000"/>
              </a:lnSpc>
              <a:buFont typeface="Wingdings" panose="05000000000000000000" pitchFamily="2" charset="2"/>
              <a:buChar char="§"/>
            </a:pPr>
            <a:r>
              <a:rPr lang="nb-NO" sz="2400" dirty="0">
                <a:latin typeface="+mn-lt"/>
              </a:rPr>
              <a:t>Norsk prosjekt; «Ny gjennomføringsmodell for EPC» har inngått i erfaringsgrunnlaget i E4B</a:t>
            </a:r>
          </a:p>
          <a:p>
            <a:pPr marL="580608" lvl="1" indent="-288000">
              <a:lnSpc>
                <a:spcPct val="80000"/>
              </a:lnSpc>
              <a:buFont typeface="Wingdings" panose="05000000000000000000" pitchFamily="2" charset="2"/>
              <a:buChar char="§"/>
            </a:pPr>
            <a:r>
              <a:rPr lang="nb-NO" dirty="0">
                <a:latin typeface="+mn-lt"/>
                <a:hlinkClick r:id="rId3"/>
              </a:rPr>
              <a:t>WSP</a:t>
            </a:r>
            <a:r>
              <a:rPr lang="nb-NO" dirty="0">
                <a:latin typeface="+mn-lt"/>
              </a:rPr>
              <a:t>, </a:t>
            </a:r>
            <a:r>
              <a:rPr lang="nb-NO" dirty="0">
                <a:latin typeface="+mn-lt"/>
                <a:hlinkClick r:id="rId4"/>
              </a:rPr>
              <a:t>Caverion</a:t>
            </a:r>
            <a:r>
              <a:rPr lang="nb-NO" dirty="0">
                <a:latin typeface="+mn-lt"/>
              </a:rPr>
              <a:t>, </a:t>
            </a:r>
            <a:r>
              <a:rPr lang="nb-NO" dirty="0">
                <a:latin typeface="+mn-lt"/>
                <a:hlinkClick r:id="rId5"/>
              </a:rPr>
              <a:t>LinKon</a:t>
            </a:r>
            <a:r>
              <a:rPr lang="nb-NO" dirty="0">
                <a:latin typeface="+mn-lt"/>
              </a:rPr>
              <a:t> - finansiering fra Enova</a:t>
            </a:r>
            <a:br>
              <a:rPr lang="nb-NO" sz="2200" dirty="0">
                <a:latin typeface="+mn-lt"/>
              </a:rPr>
            </a:br>
            <a:endParaRPr lang="nb-NO" sz="2200" dirty="0">
              <a:latin typeface="+mn-lt"/>
            </a:endParaRPr>
          </a:p>
        </p:txBody>
      </p:sp>
      <p:pic>
        <p:nvPicPr>
          <p:cNvPr id="5" name="Grafikk 5">
            <a:extLst>
              <a:ext uri="{FF2B5EF4-FFF2-40B4-BE49-F238E27FC236}">
                <a16:creationId xmlns:a16="http://schemas.microsoft.com/office/drawing/2014/main" id="{9576577A-FDF5-49D1-9E4C-CA58818F478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6" name="Bilde 5">
            <a:extLst>
              <a:ext uri="{FF2B5EF4-FFF2-40B4-BE49-F238E27FC236}">
                <a16:creationId xmlns:a16="http://schemas.microsoft.com/office/drawing/2014/main" id="{9C87F320-4B63-4874-89C6-86EEECD5E7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45572"/>
            <a:ext cx="2935661" cy="604138"/>
          </a:xfrm>
          <a:prstGeom prst="rect">
            <a:avLst/>
          </a:prstGeom>
        </p:spPr>
      </p:pic>
    </p:spTree>
    <p:extLst>
      <p:ext uri="{BB962C8B-B14F-4D97-AF65-F5344CB8AC3E}">
        <p14:creationId xmlns:p14="http://schemas.microsoft.com/office/powerpoint/2010/main" val="14689335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B91EA19-A05C-4F3A-A0D3-3736A22B8A03}"/>
              </a:ext>
            </a:extLst>
          </p:cNvPr>
          <p:cNvSpPr>
            <a:spLocks noGrp="1"/>
          </p:cNvSpPr>
          <p:nvPr>
            <p:ph type="title"/>
          </p:nvPr>
        </p:nvSpPr>
        <p:spPr/>
        <p:txBody>
          <a:bodyPr>
            <a:normAutofit/>
          </a:bodyPr>
          <a:lstStyle/>
          <a:p>
            <a:r>
              <a:rPr lang="nb-NO" sz="4000" b="1" dirty="0">
                <a:solidFill>
                  <a:schemeClr val="tx1"/>
                </a:solidFill>
                <a:latin typeface="+mn-lt"/>
              </a:rPr>
              <a:t>E4B EPC erfaringer – Nøkkeltall</a:t>
            </a:r>
          </a:p>
        </p:txBody>
      </p:sp>
      <p:pic>
        <p:nvPicPr>
          <p:cNvPr id="3" name="Bilde 2">
            <a:extLst>
              <a:ext uri="{FF2B5EF4-FFF2-40B4-BE49-F238E27FC236}">
                <a16:creationId xmlns:a16="http://schemas.microsoft.com/office/drawing/2014/main" id="{901457E7-9908-4AB0-BF56-27DB3D1F121F}"/>
              </a:ext>
            </a:extLst>
          </p:cNvPr>
          <p:cNvPicPr>
            <a:picLocks noChangeAspect="1"/>
          </p:cNvPicPr>
          <p:nvPr/>
        </p:nvPicPr>
        <p:blipFill>
          <a:blip r:embed="rId3"/>
          <a:stretch>
            <a:fillRect/>
          </a:stretch>
        </p:blipFill>
        <p:spPr>
          <a:xfrm>
            <a:off x="1201592" y="1745752"/>
            <a:ext cx="10250178" cy="4404676"/>
          </a:xfrm>
          <a:prstGeom prst="rect">
            <a:avLst/>
          </a:prstGeom>
        </p:spPr>
      </p:pic>
      <p:pic>
        <p:nvPicPr>
          <p:cNvPr id="4" name="Grafikk 5">
            <a:extLst>
              <a:ext uri="{FF2B5EF4-FFF2-40B4-BE49-F238E27FC236}">
                <a16:creationId xmlns:a16="http://schemas.microsoft.com/office/drawing/2014/main" id="{DE95D2FC-C4EC-4821-9B43-DE491C7E195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5" name="Bilde 4">
            <a:extLst>
              <a:ext uri="{FF2B5EF4-FFF2-40B4-BE49-F238E27FC236}">
                <a16:creationId xmlns:a16="http://schemas.microsoft.com/office/drawing/2014/main" id="{964DF424-8020-4EA3-AC9E-54B115A112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5572"/>
            <a:ext cx="2935661" cy="604138"/>
          </a:xfrm>
          <a:prstGeom prst="rect">
            <a:avLst/>
          </a:prstGeom>
        </p:spPr>
      </p:pic>
    </p:spTree>
    <p:extLst>
      <p:ext uri="{BB962C8B-B14F-4D97-AF65-F5344CB8AC3E}">
        <p14:creationId xmlns:p14="http://schemas.microsoft.com/office/powerpoint/2010/main" val="28900412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5F376-C66E-4690-BA90-A09FB7EFFB88}"/>
              </a:ext>
            </a:extLst>
          </p:cNvPr>
          <p:cNvSpPr>
            <a:spLocks noGrp="1"/>
          </p:cNvSpPr>
          <p:nvPr>
            <p:ph type="title"/>
          </p:nvPr>
        </p:nvSpPr>
        <p:spPr>
          <a:xfrm>
            <a:off x="999744" y="286603"/>
            <a:ext cx="10155936" cy="1450757"/>
          </a:xfrm>
        </p:spPr>
        <p:txBody>
          <a:bodyPr>
            <a:normAutofit/>
          </a:bodyPr>
          <a:lstStyle/>
          <a:p>
            <a:pPr lvl="0"/>
            <a:r>
              <a:rPr lang="nb-NO" sz="4000" b="1" dirty="0">
                <a:solidFill>
                  <a:schemeClr val="tx1"/>
                </a:solidFill>
                <a:latin typeface="+mn-lt"/>
              </a:rPr>
              <a:t>Referanser og underlag </a:t>
            </a:r>
          </a:p>
        </p:txBody>
      </p:sp>
      <p:sp>
        <p:nvSpPr>
          <p:cNvPr id="3" name="Content Placeholder 2">
            <a:extLst>
              <a:ext uri="{FF2B5EF4-FFF2-40B4-BE49-F238E27FC236}">
                <a16:creationId xmlns:a16="http://schemas.microsoft.com/office/drawing/2014/main" id="{81B55477-8481-4B5F-9B4F-22A4A41F605E}"/>
              </a:ext>
            </a:extLst>
          </p:cNvPr>
          <p:cNvSpPr>
            <a:spLocks noGrp="1"/>
          </p:cNvSpPr>
          <p:nvPr>
            <p:ph idx="1"/>
          </p:nvPr>
        </p:nvSpPr>
        <p:spPr>
          <a:xfrm>
            <a:off x="1097280" y="1809158"/>
            <a:ext cx="11094720" cy="4453484"/>
          </a:xfrm>
        </p:spPr>
        <p:txBody>
          <a:bodyPr>
            <a:noAutofit/>
          </a:bodyPr>
          <a:lstStyle/>
          <a:p>
            <a:pPr lvl="0">
              <a:spcBef>
                <a:spcPts val="0"/>
              </a:spcBef>
              <a:buFont typeface="Wingdings" panose="05000000000000000000" pitchFamily="2" charset="2"/>
              <a:buChar char="§"/>
            </a:pPr>
            <a:r>
              <a:rPr lang="nb-NO" sz="1600" b="1" dirty="0">
                <a:latin typeface="+mn-lt"/>
              </a:rPr>
              <a:t>Six Norwegian EPC municipalities and their experiences</a:t>
            </a:r>
            <a:r>
              <a:rPr lang="nb-NO" sz="1600" dirty="0">
                <a:latin typeface="+mn-lt"/>
              </a:rPr>
              <a:t>, EFFECT4buildings/</a:t>
            </a:r>
            <a:r>
              <a:rPr lang="nb-NO" sz="1600" dirty="0" err="1">
                <a:latin typeface="+mn-lt"/>
              </a:rPr>
              <a:t>Hedmark</a:t>
            </a:r>
            <a:r>
              <a:rPr lang="nb-NO" sz="1600" dirty="0">
                <a:latin typeface="+mn-lt"/>
              </a:rPr>
              <a:t> County Council, 2019 </a:t>
            </a:r>
            <a:r>
              <a:rPr lang="nb-NO" sz="1400" dirty="0">
                <a:latin typeface="+mn-lt"/>
              </a:rPr>
              <a:t>(</a:t>
            </a:r>
            <a:r>
              <a:rPr lang="nb-NO" sz="1400" u="sng" dirty="0">
                <a:latin typeface="+mn-lt"/>
              </a:rPr>
              <a:t>https://docs.wixstatic.com/ugd/ca1352_e4964578726044beade7b9459eaf3f98.pdf</a:t>
            </a:r>
            <a:r>
              <a:rPr lang="nb-NO" sz="1400" dirty="0">
                <a:latin typeface="+mn-lt"/>
              </a:rPr>
              <a:t>) </a:t>
            </a:r>
          </a:p>
          <a:p>
            <a:pPr lvl="0">
              <a:spcBef>
                <a:spcPts val="0"/>
              </a:spcBef>
              <a:buFont typeface="Wingdings" panose="05000000000000000000" pitchFamily="2" charset="2"/>
              <a:buChar char="§"/>
            </a:pPr>
            <a:r>
              <a:rPr lang="nb-NO" sz="1600" b="1" dirty="0">
                <a:latin typeface="+mn-lt"/>
              </a:rPr>
              <a:t>Ny gjennomføringsmodell for EPC, </a:t>
            </a:r>
            <a:r>
              <a:rPr lang="nb-NO" sz="1600" dirty="0">
                <a:latin typeface="+mn-lt"/>
              </a:rPr>
              <a:t>WSP/Caverion/LinKon,</a:t>
            </a:r>
            <a:r>
              <a:rPr lang="nb-NO" sz="1600" b="1" dirty="0">
                <a:latin typeface="+mn-lt"/>
              </a:rPr>
              <a:t> </a:t>
            </a:r>
            <a:r>
              <a:rPr lang="nb-NO" sz="1600" dirty="0">
                <a:latin typeface="+mn-lt"/>
              </a:rPr>
              <a:t>financed by the Norwegian energy agency, Enova SF, 2019</a:t>
            </a:r>
            <a:r>
              <a:rPr lang="nb-NO" sz="1600" b="1" dirty="0">
                <a:latin typeface="+mn-lt"/>
              </a:rPr>
              <a:t> (</a:t>
            </a:r>
            <a:r>
              <a:rPr lang="nb-NO" sz="1600" dirty="0">
                <a:latin typeface="+mn-lt"/>
              </a:rPr>
              <a:t>https://www.wsp.com/nb-NO/prosjekter/ny-gjennomforingsmodell-for-epc-prosjekter)</a:t>
            </a:r>
          </a:p>
          <a:p>
            <a:pPr lvl="0">
              <a:spcBef>
                <a:spcPts val="0"/>
              </a:spcBef>
              <a:buFont typeface="Wingdings" panose="05000000000000000000" pitchFamily="2" charset="2"/>
              <a:buChar char="§"/>
            </a:pPr>
            <a:r>
              <a:rPr lang="nb-NO" sz="1600" b="1" dirty="0">
                <a:latin typeface="+mn-lt"/>
              </a:rPr>
              <a:t>Granskning av EPC-avtal</a:t>
            </a:r>
            <a:r>
              <a:rPr lang="nb-NO" sz="1600" dirty="0">
                <a:latin typeface="+mn-lt"/>
              </a:rPr>
              <a:t>, Sverige 2017 (https://byggdialogdalarna.se/wp-content/uploads/2017/07/Rapport_EPC_aug_2017_.pdf) </a:t>
            </a:r>
          </a:p>
          <a:p>
            <a:pPr lvl="0">
              <a:spcBef>
                <a:spcPts val="0"/>
              </a:spcBef>
              <a:buFont typeface="Wingdings" panose="05000000000000000000" pitchFamily="2" charset="2"/>
              <a:buChar char="§"/>
            </a:pPr>
            <a:r>
              <a:rPr lang="nb-NO" sz="1600" b="1" dirty="0" err="1">
                <a:latin typeface="+mn-lt"/>
              </a:rPr>
              <a:t>Kartläggning</a:t>
            </a:r>
            <a:r>
              <a:rPr lang="nb-NO" sz="1600" b="1" dirty="0">
                <a:latin typeface="+mn-lt"/>
              </a:rPr>
              <a:t> av </a:t>
            </a:r>
            <a:r>
              <a:rPr lang="nb-NO" sz="1600" b="1" dirty="0" err="1">
                <a:latin typeface="+mn-lt"/>
              </a:rPr>
              <a:t>barriärer</a:t>
            </a:r>
            <a:r>
              <a:rPr lang="nb-NO" sz="1600" b="1" dirty="0">
                <a:latin typeface="+mn-lt"/>
              </a:rPr>
              <a:t> som </a:t>
            </a:r>
            <a:r>
              <a:rPr lang="nb-NO" sz="1600" b="1" dirty="0" err="1">
                <a:latin typeface="+mn-lt"/>
              </a:rPr>
              <a:t>bromsar</a:t>
            </a:r>
            <a:r>
              <a:rPr lang="nb-NO" sz="1600" b="1" dirty="0">
                <a:latin typeface="+mn-lt"/>
              </a:rPr>
              <a:t> EPC-</a:t>
            </a:r>
            <a:r>
              <a:rPr lang="nb-NO" sz="1600" b="1" dirty="0" err="1">
                <a:latin typeface="+mn-lt"/>
              </a:rPr>
              <a:t>marknadens</a:t>
            </a:r>
            <a:r>
              <a:rPr lang="nb-NO" sz="1600" b="1" dirty="0">
                <a:latin typeface="+mn-lt"/>
              </a:rPr>
              <a:t> </a:t>
            </a:r>
            <a:r>
              <a:rPr lang="nb-NO" sz="1600" b="1" dirty="0" err="1">
                <a:latin typeface="+mn-lt"/>
              </a:rPr>
              <a:t>utveckling</a:t>
            </a:r>
            <a:r>
              <a:rPr lang="nb-NO" sz="1600" dirty="0">
                <a:latin typeface="+mn-lt"/>
              </a:rPr>
              <a:t>, Sverige 2018 (https://eef.se/wp-content/uploads/2018/03/Jennifer_Palen_TRITA_ITM_EX_2018_24.pdf) </a:t>
            </a:r>
          </a:p>
          <a:p>
            <a:pPr lvl="0">
              <a:spcBef>
                <a:spcPts val="0"/>
              </a:spcBef>
              <a:buFont typeface="Wingdings" panose="05000000000000000000" pitchFamily="2" charset="2"/>
              <a:buChar char="§"/>
            </a:pPr>
            <a:r>
              <a:rPr lang="nb-NO" sz="1600" b="1" dirty="0">
                <a:latin typeface="+mn-lt"/>
              </a:rPr>
              <a:t>EPC Summit in Finland for the Nordic and Baltic countries</a:t>
            </a:r>
            <a:r>
              <a:rPr lang="nb-NO" sz="1600" dirty="0">
                <a:latin typeface="+mn-lt"/>
              </a:rPr>
              <a:t>, February 2018 – Motiva (https://www.motiva.fi/ajankohtaista/tapahtumat/tapahtuma-aineistot/energiatehokkuus/capacity_building_workshop_on_energy_services_and_epc_14.2.2018)</a:t>
            </a:r>
            <a:r>
              <a:rPr lang="nb-NO" sz="1600" b="1" dirty="0">
                <a:latin typeface="+mn-lt"/>
              </a:rPr>
              <a:t> </a:t>
            </a:r>
            <a:endParaRPr lang="nb-NO" sz="1600" dirty="0">
              <a:latin typeface="+mn-lt"/>
            </a:endParaRPr>
          </a:p>
          <a:p>
            <a:pPr lvl="0">
              <a:spcBef>
                <a:spcPts val="0"/>
              </a:spcBef>
              <a:buFont typeface="Wingdings" panose="05000000000000000000" pitchFamily="2" charset="2"/>
              <a:buChar char="§"/>
            </a:pPr>
            <a:r>
              <a:rPr lang="nb-NO" sz="1600" b="1" dirty="0">
                <a:latin typeface="+mn-lt"/>
              </a:rPr>
              <a:t>Market report on EPC in the Nordic Countries</a:t>
            </a:r>
            <a:r>
              <a:rPr lang="nb-NO" sz="1600" dirty="0">
                <a:latin typeface="+mn-lt"/>
              </a:rPr>
              <a:t>, Nordisk Ministerråd – 2016 (http://norden.diva-portal.org/smash/record.jsf?pid=diva2%3A900555&amp;dswid=8807) </a:t>
            </a:r>
          </a:p>
          <a:p>
            <a:pPr lvl="0">
              <a:spcBef>
                <a:spcPts val="0"/>
              </a:spcBef>
              <a:buFont typeface="Wingdings" panose="05000000000000000000" pitchFamily="2" charset="2"/>
              <a:buChar char="§"/>
            </a:pPr>
            <a:r>
              <a:rPr lang="nb-NO" sz="1600" b="1" dirty="0">
                <a:latin typeface="+mn-lt"/>
              </a:rPr>
              <a:t>Market report on EPC in Europe</a:t>
            </a:r>
            <a:r>
              <a:rPr lang="nb-NO" sz="1600" dirty="0">
                <a:latin typeface="+mn-lt"/>
              </a:rPr>
              <a:t>, </a:t>
            </a:r>
            <a:r>
              <a:rPr lang="nb-NO" sz="1600" dirty="0" err="1">
                <a:latin typeface="+mn-lt"/>
              </a:rPr>
              <a:t>guarantEE</a:t>
            </a:r>
            <a:r>
              <a:rPr lang="nb-NO" sz="1600" dirty="0">
                <a:latin typeface="+mn-lt"/>
              </a:rPr>
              <a:t> – 2016 (https://guarantee-project.eu/wp-content/uploads/2016/12/guarantEE_EU_EPC_Market_Report.pdf) </a:t>
            </a:r>
          </a:p>
          <a:p>
            <a:pPr lvl="0">
              <a:spcBef>
                <a:spcPts val="0"/>
              </a:spcBef>
              <a:buFont typeface="Wingdings" panose="05000000000000000000" pitchFamily="2" charset="2"/>
              <a:buChar char="§"/>
            </a:pPr>
            <a:r>
              <a:rPr lang="nb-NO" sz="1600" b="1" dirty="0">
                <a:latin typeface="+mn-lt"/>
              </a:rPr>
              <a:t>Market report on EPC in Norway</a:t>
            </a:r>
            <a:r>
              <a:rPr lang="nb-NO" sz="1600" dirty="0">
                <a:latin typeface="+mn-lt"/>
              </a:rPr>
              <a:t>, </a:t>
            </a:r>
            <a:r>
              <a:rPr lang="nb-NO" sz="1600" dirty="0" err="1">
                <a:latin typeface="+mn-lt"/>
              </a:rPr>
              <a:t>guarantEE</a:t>
            </a:r>
            <a:r>
              <a:rPr lang="nb-NO" sz="1600" dirty="0">
                <a:latin typeface="+mn-lt"/>
              </a:rPr>
              <a:t> – 2017 (https://guarantee-project.eu/no/wp-content/uploads/sites/11/2016/11/D2.2-guarantEE-Market-Report-NORWAY-25.11.2016.pdf) </a:t>
            </a:r>
          </a:p>
          <a:p>
            <a:pPr lvl="0">
              <a:spcBef>
                <a:spcPts val="0"/>
              </a:spcBef>
              <a:buFont typeface="Wingdings" panose="05000000000000000000" pitchFamily="2" charset="2"/>
              <a:buChar char="§"/>
            </a:pPr>
            <a:r>
              <a:rPr lang="nb-NO" sz="1600" b="1" dirty="0">
                <a:latin typeface="+mn-lt"/>
              </a:rPr>
              <a:t>ESCO I Danske kommuner, </a:t>
            </a:r>
            <a:r>
              <a:rPr lang="nb-NO" sz="1600" dirty="0" err="1">
                <a:latin typeface="+mn-lt"/>
              </a:rPr>
              <a:t>Denmark</a:t>
            </a:r>
            <a:r>
              <a:rPr lang="nb-NO" sz="1600" dirty="0">
                <a:latin typeface="+mn-lt"/>
              </a:rPr>
              <a:t> 2013</a:t>
            </a:r>
          </a:p>
          <a:p>
            <a:pPr lvl="0">
              <a:spcBef>
                <a:spcPts val="0"/>
              </a:spcBef>
              <a:buFont typeface="Wingdings" panose="05000000000000000000" pitchFamily="2" charset="2"/>
              <a:buChar char="§"/>
            </a:pPr>
            <a:r>
              <a:rPr lang="nb-NO" sz="1600" b="1" dirty="0">
                <a:latin typeface="+mn-lt"/>
              </a:rPr>
              <a:t>ESCO &amp; OPP, </a:t>
            </a:r>
            <a:r>
              <a:rPr lang="nb-NO" sz="1600" dirty="0">
                <a:latin typeface="+mn-lt"/>
              </a:rPr>
              <a:t>Denmark 2013</a:t>
            </a:r>
          </a:p>
          <a:p>
            <a:pPr marL="0" indent="0">
              <a:spcBef>
                <a:spcPts val="0"/>
              </a:spcBef>
              <a:spcAft>
                <a:spcPts val="0"/>
              </a:spcAft>
              <a:buNone/>
            </a:pPr>
            <a:br>
              <a:rPr lang="nb-NO" dirty="0">
                <a:latin typeface="+mn-lt"/>
              </a:rPr>
            </a:br>
            <a:endParaRPr lang="nb-NO" dirty="0">
              <a:latin typeface="+mn-lt"/>
            </a:endParaRPr>
          </a:p>
        </p:txBody>
      </p:sp>
      <p:pic>
        <p:nvPicPr>
          <p:cNvPr id="5" name="Grafikk 5">
            <a:extLst>
              <a:ext uri="{FF2B5EF4-FFF2-40B4-BE49-F238E27FC236}">
                <a16:creationId xmlns:a16="http://schemas.microsoft.com/office/drawing/2014/main" id="{9576577A-FDF5-49D1-9E4C-CA58818F478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6" name="Bilde 5">
            <a:extLst>
              <a:ext uri="{FF2B5EF4-FFF2-40B4-BE49-F238E27FC236}">
                <a16:creationId xmlns:a16="http://schemas.microsoft.com/office/drawing/2014/main" id="{B3B80F55-154B-4A31-97C5-EC6E9E4B9F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5572"/>
            <a:ext cx="2935661" cy="604138"/>
          </a:xfrm>
          <a:prstGeom prst="rect">
            <a:avLst/>
          </a:prstGeom>
        </p:spPr>
      </p:pic>
    </p:spTree>
    <p:extLst>
      <p:ext uri="{BB962C8B-B14F-4D97-AF65-F5344CB8AC3E}">
        <p14:creationId xmlns:p14="http://schemas.microsoft.com/office/powerpoint/2010/main" val="40459171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5F376-C66E-4690-BA90-A09FB7EFFB88}"/>
              </a:ext>
            </a:extLst>
          </p:cNvPr>
          <p:cNvSpPr>
            <a:spLocks noGrp="1"/>
          </p:cNvSpPr>
          <p:nvPr>
            <p:ph type="title"/>
          </p:nvPr>
        </p:nvSpPr>
        <p:spPr/>
        <p:txBody>
          <a:bodyPr>
            <a:normAutofit/>
          </a:bodyPr>
          <a:lstStyle/>
          <a:p>
            <a:r>
              <a:rPr lang="nb-NO" sz="4000" b="1" dirty="0">
                <a:solidFill>
                  <a:schemeClr val="tx1"/>
                </a:solidFill>
                <a:latin typeface="+mn-lt"/>
              </a:rPr>
              <a:t>Status i EPC markedet – EFFECT4buildings</a:t>
            </a:r>
          </a:p>
        </p:txBody>
      </p:sp>
      <p:sp>
        <p:nvSpPr>
          <p:cNvPr id="3" name="Content Placeholder 2">
            <a:extLst>
              <a:ext uri="{FF2B5EF4-FFF2-40B4-BE49-F238E27FC236}">
                <a16:creationId xmlns:a16="http://schemas.microsoft.com/office/drawing/2014/main" id="{81B55477-8481-4B5F-9B4F-22A4A41F605E}"/>
              </a:ext>
            </a:extLst>
          </p:cNvPr>
          <p:cNvSpPr>
            <a:spLocks noGrp="1"/>
          </p:cNvSpPr>
          <p:nvPr>
            <p:ph idx="1"/>
          </p:nvPr>
        </p:nvSpPr>
        <p:spPr>
          <a:xfrm>
            <a:off x="1097279" y="1999488"/>
            <a:ext cx="10177078" cy="4263154"/>
          </a:xfrm>
        </p:spPr>
        <p:txBody>
          <a:bodyPr>
            <a:noAutofit/>
          </a:bodyPr>
          <a:lstStyle/>
          <a:p>
            <a:pPr indent="-288000">
              <a:lnSpc>
                <a:spcPct val="80000"/>
              </a:lnSpc>
              <a:spcBef>
                <a:spcPts val="600"/>
              </a:spcBef>
              <a:buFont typeface="Wingdings" panose="05000000000000000000" pitchFamily="2" charset="2"/>
              <a:buChar char="§"/>
            </a:pPr>
            <a:r>
              <a:rPr lang="nb-NO" sz="2400" dirty="0">
                <a:latin typeface="+mn-lt"/>
              </a:rPr>
              <a:t>EPC er vel dokumenter og testet modell i Europa</a:t>
            </a:r>
          </a:p>
          <a:p>
            <a:pPr lvl="1">
              <a:lnSpc>
                <a:spcPct val="80000"/>
              </a:lnSpc>
              <a:spcBef>
                <a:spcPts val="600"/>
              </a:spcBef>
              <a:buFont typeface="Wingdings" panose="05000000000000000000" pitchFamily="2" charset="2"/>
              <a:buChar char="§"/>
            </a:pPr>
            <a:r>
              <a:rPr lang="nb-NO" sz="2200" dirty="0">
                <a:latin typeface="+mn-lt"/>
              </a:rPr>
              <a:t>I bruk gjennom 10-15 år i Norden</a:t>
            </a:r>
          </a:p>
          <a:p>
            <a:pPr lvl="1">
              <a:lnSpc>
                <a:spcPct val="80000"/>
              </a:lnSpc>
              <a:spcBef>
                <a:spcPts val="600"/>
              </a:spcBef>
              <a:buFont typeface="Wingdings" panose="05000000000000000000" pitchFamily="2" charset="2"/>
              <a:buChar char="§"/>
            </a:pPr>
            <a:r>
              <a:rPr lang="nb-NO" sz="2200" dirty="0">
                <a:latin typeface="+mn-lt"/>
              </a:rPr>
              <a:t>Polske </a:t>
            </a:r>
            <a:r>
              <a:rPr lang="nb-NO" sz="2200" dirty="0" err="1">
                <a:latin typeface="+mn-lt"/>
              </a:rPr>
              <a:t>EPCmarked</a:t>
            </a:r>
            <a:r>
              <a:rPr lang="nb-NO" sz="2200" dirty="0">
                <a:latin typeface="+mn-lt"/>
              </a:rPr>
              <a:t> er i fremvekst </a:t>
            </a:r>
          </a:p>
          <a:p>
            <a:pPr lvl="1">
              <a:lnSpc>
                <a:spcPct val="80000"/>
              </a:lnSpc>
              <a:spcBef>
                <a:spcPts val="600"/>
              </a:spcBef>
              <a:buFont typeface="Wingdings" panose="05000000000000000000" pitchFamily="2" charset="2"/>
              <a:buChar char="§"/>
            </a:pPr>
            <a:r>
              <a:rPr lang="nb-NO" sz="2200" dirty="0">
                <a:latin typeface="+mn-lt"/>
              </a:rPr>
              <a:t>EPC modellen er testet, men lite kjent i Estland, Latvia og Litauen </a:t>
            </a:r>
          </a:p>
          <a:p>
            <a:pPr marL="0" indent="0">
              <a:lnSpc>
                <a:spcPct val="80000"/>
              </a:lnSpc>
              <a:spcBef>
                <a:spcPts val="600"/>
              </a:spcBef>
              <a:buNone/>
            </a:pPr>
            <a:endParaRPr lang="nb-NO" sz="2400" dirty="0">
              <a:latin typeface="+mn-lt"/>
            </a:endParaRPr>
          </a:p>
          <a:p>
            <a:pPr marL="0" indent="0">
              <a:lnSpc>
                <a:spcPct val="80000"/>
              </a:lnSpc>
              <a:spcBef>
                <a:spcPts val="600"/>
              </a:spcBef>
              <a:buNone/>
            </a:pPr>
            <a:r>
              <a:rPr lang="nb-NO" sz="2400" dirty="0">
                <a:latin typeface="+mn-lt"/>
              </a:rPr>
              <a:t>Hovedfunn:</a:t>
            </a:r>
          </a:p>
          <a:p>
            <a:pPr indent="-288000">
              <a:lnSpc>
                <a:spcPct val="80000"/>
              </a:lnSpc>
              <a:spcBef>
                <a:spcPts val="600"/>
              </a:spcBef>
              <a:buFont typeface="Wingdings" panose="05000000000000000000" pitchFamily="2" charset="2"/>
              <a:buChar char="§"/>
            </a:pPr>
            <a:r>
              <a:rPr lang="nb-NO" sz="2400" dirty="0">
                <a:latin typeface="+mn-lt"/>
              </a:rPr>
              <a:t>EPC modellen er fordelaktig for offentlige byggeiere (alle)</a:t>
            </a:r>
          </a:p>
          <a:p>
            <a:pPr indent="-288000">
              <a:lnSpc>
                <a:spcPct val="80000"/>
              </a:lnSpc>
              <a:spcBef>
                <a:spcPts val="600"/>
              </a:spcBef>
              <a:buFont typeface="Wingdings" panose="05000000000000000000" pitchFamily="2" charset="2"/>
              <a:buChar char="§"/>
            </a:pPr>
            <a:r>
              <a:rPr lang="nb-NO" sz="2400" dirty="0">
                <a:latin typeface="+mn-lt"/>
              </a:rPr>
              <a:t>Stort sparepotensiale og muligheter for vekst</a:t>
            </a:r>
          </a:p>
          <a:p>
            <a:pPr indent="-288000">
              <a:lnSpc>
                <a:spcPct val="80000"/>
              </a:lnSpc>
              <a:spcBef>
                <a:spcPts val="600"/>
              </a:spcBef>
              <a:buFont typeface="Wingdings" panose="05000000000000000000" pitchFamily="2" charset="2"/>
              <a:buChar char="§"/>
            </a:pPr>
            <a:r>
              <a:rPr lang="nb-NO" sz="2400" dirty="0">
                <a:latin typeface="+mn-lt"/>
              </a:rPr>
              <a:t>Stagnasjon eller anstrengt markedssituasjon blant offentlige byggeiere (NO, SV)</a:t>
            </a:r>
          </a:p>
          <a:p>
            <a:pPr indent="-288000">
              <a:lnSpc>
                <a:spcPct val="80000"/>
              </a:lnSpc>
              <a:spcBef>
                <a:spcPts val="600"/>
              </a:spcBef>
              <a:buFont typeface="Wingdings" panose="05000000000000000000" pitchFamily="2" charset="2"/>
              <a:buChar char="§"/>
            </a:pPr>
            <a:r>
              <a:rPr lang="nb-NO" sz="2400" dirty="0">
                <a:latin typeface="+mn-lt"/>
              </a:rPr>
              <a:t>Potensiale for videreutvikling og forbedring</a:t>
            </a:r>
            <a:endParaRPr lang="nb-NO" dirty="0">
              <a:latin typeface="+mn-lt"/>
            </a:endParaRPr>
          </a:p>
        </p:txBody>
      </p:sp>
      <p:pic>
        <p:nvPicPr>
          <p:cNvPr id="5" name="Grafikk 5">
            <a:extLst>
              <a:ext uri="{FF2B5EF4-FFF2-40B4-BE49-F238E27FC236}">
                <a16:creationId xmlns:a16="http://schemas.microsoft.com/office/drawing/2014/main" id="{9576577A-FDF5-49D1-9E4C-CA58818F478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6" name="Bilde 5">
            <a:extLst>
              <a:ext uri="{FF2B5EF4-FFF2-40B4-BE49-F238E27FC236}">
                <a16:creationId xmlns:a16="http://schemas.microsoft.com/office/drawing/2014/main" id="{9C87F320-4B63-4874-89C6-86EEECD5E7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5572"/>
            <a:ext cx="2935661" cy="604138"/>
          </a:xfrm>
          <a:prstGeom prst="rect">
            <a:avLst/>
          </a:prstGeom>
        </p:spPr>
      </p:pic>
    </p:spTree>
    <p:extLst>
      <p:ext uri="{BB962C8B-B14F-4D97-AF65-F5344CB8AC3E}">
        <p14:creationId xmlns:p14="http://schemas.microsoft.com/office/powerpoint/2010/main" val="32117567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5F376-C66E-4690-BA90-A09FB7EFFB88}"/>
              </a:ext>
            </a:extLst>
          </p:cNvPr>
          <p:cNvSpPr>
            <a:spLocks noGrp="1"/>
          </p:cNvSpPr>
          <p:nvPr>
            <p:ph type="title"/>
          </p:nvPr>
        </p:nvSpPr>
        <p:spPr/>
        <p:txBody>
          <a:bodyPr>
            <a:normAutofit/>
          </a:bodyPr>
          <a:lstStyle/>
          <a:p>
            <a:r>
              <a:rPr lang="nb-NO" sz="4000" b="1" dirty="0">
                <a:solidFill>
                  <a:schemeClr val="tx1"/>
                </a:solidFill>
                <a:latin typeface="+mn-lt"/>
              </a:rPr>
              <a:t>Suksessfaktorer - samlet</a:t>
            </a:r>
          </a:p>
        </p:txBody>
      </p:sp>
      <p:sp>
        <p:nvSpPr>
          <p:cNvPr id="3" name="Content Placeholder 2">
            <a:extLst>
              <a:ext uri="{FF2B5EF4-FFF2-40B4-BE49-F238E27FC236}">
                <a16:creationId xmlns:a16="http://schemas.microsoft.com/office/drawing/2014/main" id="{81B55477-8481-4B5F-9B4F-22A4A41F605E}"/>
              </a:ext>
            </a:extLst>
          </p:cNvPr>
          <p:cNvSpPr>
            <a:spLocks noGrp="1"/>
          </p:cNvSpPr>
          <p:nvPr>
            <p:ph idx="1"/>
          </p:nvPr>
        </p:nvSpPr>
        <p:spPr>
          <a:xfrm>
            <a:off x="1097279" y="1975104"/>
            <a:ext cx="10058399" cy="4287538"/>
          </a:xfrm>
        </p:spPr>
        <p:txBody>
          <a:bodyPr>
            <a:noAutofit/>
          </a:bodyPr>
          <a:lstStyle/>
          <a:p>
            <a:pPr indent="-288000">
              <a:lnSpc>
                <a:spcPct val="80000"/>
              </a:lnSpc>
              <a:spcBef>
                <a:spcPts val="600"/>
              </a:spcBef>
              <a:buFont typeface="Wingdings" panose="05000000000000000000" pitchFamily="2" charset="2"/>
              <a:buChar char="§"/>
            </a:pPr>
            <a:r>
              <a:rPr lang="nb-NO" sz="2400" dirty="0">
                <a:latin typeface="+mn-lt"/>
              </a:rPr>
              <a:t>Stort dokumentert sparepotensiale</a:t>
            </a:r>
          </a:p>
          <a:p>
            <a:pPr indent="-288000">
              <a:lnSpc>
                <a:spcPct val="80000"/>
              </a:lnSpc>
              <a:spcBef>
                <a:spcPts val="600"/>
              </a:spcBef>
              <a:buFont typeface="Wingdings" panose="05000000000000000000" pitchFamily="2" charset="2"/>
              <a:buChar char="§"/>
            </a:pPr>
            <a:r>
              <a:rPr lang="nb-NO" sz="2400" dirty="0">
                <a:latin typeface="+mn-lt"/>
              </a:rPr>
              <a:t>Besparelser mellom 18 – 50 % i offentlig sektor (EPC Nordic 2015)</a:t>
            </a:r>
          </a:p>
          <a:p>
            <a:pPr indent="-288000">
              <a:lnSpc>
                <a:spcPct val="80000"/>
              </a:lnSpc>
              <a:spcBef>
                <a:spcPts val="600"/>
              </a:spcBef>
              <a:buFont typeface="Wingdings" panose="05000000000000000000" pitchFamily="2" charset="2"/>
              <a:buChar char="§"/>
            </a:pPr>
            <a:r>
              <a:rPr lang="nb-NO" sz="2400" dirty="0">
                <a:latin typeface="+mn-lt"/>
              </a:rPr>
              <a:t>Reduserer vedlikeholdsbudsjetter</a:t>
            </a:r>
          </a:p>
          <a:p>
            <a:pPr indent="-288000">
              <a:lnSpc>
                <a:spcPct val="80000"/>
              </a:lnSpc>
              <a:spcBef>
                <a:spcPts val="600"/>
              </a:spcBef>
              <a:buFont typeface="Wingdings" panose="05000000000000000000" pitchFamily="2" charset="2"/>
              <a:buChar char="§"/>
            </a:pPr>
            <a:r>
              <a:rPr lang="nb-NO" sz="2400" dirty="0">
                <a:latin typeface="+mn-lt"/>
              </a:rPr>
              <a:t>Sikrer investeringer</a:t>
            </a:r>
          </a:p>
          <a:p>
            <a:pPr indent="-288000">
              <a:lnSpc>
                <a:spcPct val="80000"/>
              </a:lnSpc>
              <a:spcBef>
                <a:spcPts val="600"/>
              </a:spcBef>
              <a:buFont typeface="Wingdings" panose="05000000000000000000" pitchFamily="2" charset="2"/>
              <a:buChar char="§"/>
            </a:pPr>
            <a:r>
              <a:rPr lang="nb-NO" sz="2400" dirty="0">
                <a:latin typeface="+mn-lt"/>
              </a:rPr>
              <a:t>Garantien er vesentlig for kommuner med begrensede budsjetter</a:t>
            </a:r>
          </a:p>
          <a:p>
            <a:pPr indent="-288000">
              <a:lnSpc>
                <a:spcPct val="80000"/>
              </a:lnSpc>
              <a:spcBef>
                <a:spcPts val="600"/>
              </a:spcBef>
              <a:buFont typeface="Wingdings" panose="05000000000000000000" pitchFamily="2" charset="2"/>
              <a:buChar char="§"/>
            </a:pPr>
            <a:r>
              <a:rPr lang="nb-NO" sz="2400" dirty="0">
                <a:latin typeface="+mn-lt"/>
              </a:rPr>
              <a:t>Stordriftsfordeler – bundling </a:t>
            </a:r>
          </a:p>
          <a:p>
            <a:pPr lvl="2" indent="-360000">
              <a:lnSpc>
                <a:spcPct val="80000"/>
              </a:lnSpc>
              <a:spcBef>
                <a:spcPts val="600"/>
              </a:spcBef>
              <a:buFont typeface="Wingdings" panose="05000000000000000000" pitchFamily="2" charset="2"/>
              <a:buChar char="§"/>
            </a:pPr>
            <a:r>
              <a:rPr lang="nb-NO" sz="1800" dirty="0">
                <a:latin typeface="+mn-lt"/>
              </a:rPr>
              <a:t>Bonusverktøy: Bunting/bundling</a:t>
            </a:r>
          </a:p>
          <a:p>
            <a:pPr indent="-288000">
              <a:lnSpc>
                <a:spcPct val="80000"/>
              </a:lnSpc>
              <a:spcBef>
                <a:spcPts val="600"/>
              </a:spcBef>
              <a:buFont typeface="Wingdings" panose="05000000000000000000" pitchFamily="2" charset="2"/>
              <a:buChar char="§"/>
            </a:pPr>
            <a:r>
              <a:rPr lang="nb-NO" sz="2400" dirty="0">
                <a:latin typeface="+mn-lt"/>
              </a:rPr>
              <a:t>Bidrar til å nå ambisiøse klima- og energimål </a:t>
            </a:r>
            <a:r>
              <a:rPr lang="nb-NO" sz="2400" u="sng" dirty="0">
                <a:latin typeface="+mn-lt"/>
              </a:rPr>
              <a:t>raskt</a:t>
            </a:r>
            <a:r>
              <a:rPr lang="nb-NO" sz="2400" dirty="0">
                <a:latin typeface="+mn-lt"/>
              </a:rPr>
              <a:t> </a:t>
            </a:r>
          </a:p>
          <a:p>
            <a:pPr marL="287338" indent="-287338">
              <a:spcBef>
                <a:spcPts val="0"/>
              </a:spcBef>
              <a:spcAft>
                <a:spcPts val="0"/>
              </a:spcAft>
              <a:buFont typeface="Wingdings" panose="05000000000000000000" pitchFamily="2" charset="2"/>
              <a:buChar char="§"/>
            </a:pPr>
            <a:endParaRPr lang="nb-NO" sz="2800" dirty="0">
              <a:solidFill>
                <a:schemeClr val="tx1"/>
              </a:solidFill>
              <a:latin typeface="+mn-lt"/>
            </a:endParaRPr>
          </a:p>
          <a:p>
            <a:pPr marL="287338" indent="-287338">
              <a:spcBef>
                <a:spcPts val="0"/>
              </a:spcBef>
              <a:spcAft>
                <a:spcPts val="0"/>
              </a:spcAft>
              <a:buFont typeface="Wingdings" panose="05000000000000000000" pitchFamily="2" charset="2"/>
              <a:buChar char="§"/>
            </a:pPr>
            <a:endParaRPr lang="nb-NO" sz="1400" dirty="0">
              <a:solidFill>
                <a:schemeClr val="tx1"/>
              </a:solidFill>
              <a:latin typeface="+mn-lt"/>
            </a:endParaRPr>
          </a:p>
          <a:p>
            <a:pPr marL="287338" indent="-287338">
              <a:spcBef>
                <a:spcPts val="0"/>
              </a:spcBef>
              <a:spcAft>
                <a:spcPts val="0"/>
              </a:spcAft>
              <a:buFont typeface="Wingdings" panose="05000000000000000000" pitchFamily="2" charset="2"/>
              <a:buChar char="Ø"/>
            </a:pPr>
            <a:r>
              <a:rPr lang="nb-NO" sz="2800" b="1" dirty="0">
                <a:solidFill>
                  <a:schemeClr val="tx1"/>
                </a:solidFill>
                <a:latin typeface="+mn-lt"/>
              </a:rPr>
              <a:t>Hvorfor er ikke EPC gjennomført overalt i offentlig sektor? </a:t>
            </a:r>
            <a:endParaRPr lang="nb-NO" sz="2400" dirty="0">
              <a:latin typeface="+mn-lt"/>
            </a:endParaRPr>
          </a:p>
          <a:p>
            <a:pPr marL="0" indent="0">
              <a:spcBef>
                <a:spcPts val="0"/>
              </a:spcBef>
              <a:spcAft>
                <a:spcPts val="0"/>
              </a:spcAft>
              <a:buNone/>
            </a:pPr>
            <a:br>
              <a:rPr lang="nb-NO" dirty="0">
                <a:latin typeface="+mn-lt"/>
              </a:rPr>
            </a:br>
            <a:endParaRPr lang="nb-NO" dirty="0">
              <a:latin typeface="+mn-lt"/>
            </a:endParaRPr>
          </a:p>
        </p:txBody>
      </p:sp>
      <p:pic>
        <p:nvPicPr>
          <p:cNvPr id="5" name="Grafikk 5">
            <a:extLst>
              <a:ext uri="{FF2B5EF4-FFF2-40B4-BE49-F238E27FC236}">
                <a16:creationId xmlns:a16="http://schemas.microsoft.com/office/drawing/2014/main" id="{9576577A-FDF5-49D1-9E4C-CA58818F478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6" name="Bilde 5">
            <a:extLst>
              <a:ext uri="{FF2B5EF4-FFF2-40B4-BE49-F238E27FC236}">
                <a16:creationId xmlns:a16="http://schemas.microsoft.com/office/drawing/2014/main" id="{8676AC8E-09B5-4463-A295-37DEAA01DD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5572"/>
            <a:ext cx="2935661" cy="604138"/>
          </a:xfrm>
          <a:prstGeom prst="rect">
            <a:avLst/>
          </a:prstGeom>
        </p:spPr>
      </p:pic>
    </p:spTree>
    <p:extLst>
      <p:ext uri="{BB962C8B-B14F-4D97-AF65-F5344CB8AC3E}">
        <p14:creationId xmlns:p14="http://schemas.microsoft.com/office/powerpoint/2010/main" val="4760228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5F376-C66E-4690-BA90-A09FB7EFFB88}"/>
              </a:ext>
            </a:extLst>
          </p:cNvPr>
          <p:cNvSpPr>
            <a:spLocks noGrp="1"/>
          </p:cNvSpPr>
          <p:nvPr>
            <p:ph type="title"/>
          </p:nvPr>
        </p:nvSpPr>
        <p:spPr/>
        <p:txBody>
          <a:bodyPr>
            <a:normAutofit/>
          </a:bodyPr>
          <a:lstStyle/>
          <a:p>
            <a:r>
              <a:rPr lang="nb-NO" sz="4000" b="1" dirty="0">
                <a:solidFill>
                  <a:schemeClr val="tx1"/>
                </a:solidFill>
                <a:latin typeface="+mn-lt"/>
              </a:rPr>
              <a:t>Barrierer – samlet</a:t>
            </a:r>
          </a:p>
        </p:txBody>
      </p:sp>
      <p:sp>
        <p:nvSpPr>
          <p:cNvPr id="7" name="Content Placeholder 2">
            <a:extLst>
              <a:ext uri="{FF2B5EF4-FFF2-40B4-BE49-F238E27FC236}">
                <a16:creationId xmlns:a16="http://schemas.microsoft.com/office/drawing/2014/main" id="{6B90408A-BE8E-4367-A859-91B2FE79842F}"/>
              </a:ext>
            </a:extLst>
          </p:cNvPr>
          <p:cNvSpPr txBox="1">
            <a:spLocks/>
          </p:cNvSpPr>
          <p:nvPr/>
        </p:nvSpPr>
        <p:spPr>
          <a:xfrm>
            <a:off x="1210437" y="1840992"/>
            <a:ext cx="10807392" cy="486460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63525" indent="-263525">
              <a:spcBef>
                <a:spcPts val="0"/>
              </a:spcBef>
              <a:spcAft>
                <a:spcPts val="300"/>
              </a:spcAft>
              <a:buFont typeface="Wingdings" panose="05000000000000000000" pitchFamily="2" charset="2"/>
              <a:buChar char="§"/>
            </a:pPr>
            <a:r>
              <a:rPr lang="nb-NO" sz="2400" dirty="0">
                <a:solidFill>
                  <a:schemeClr val="tx1"/>
                </a:solidFill>
              </a:rPr>
              <a:t>Ingen formelt rammeverk/lov/forskrift som peker mot EPC i involverte land</a:t>
            </a:r>
          </a:p>
          <a:p>
            <a:pPr marL="263525" indent="-263525">
              <a:spcBef>
                <a:spcPts val="0"/>
              </a:spcBef>
              <a:spcAft>
                <a:spcPts val="300"/>
              </a:spcAft>
              <a:buFont typeface="Wingdings" panose="05000000000000000000" pitchFamily="2" charset="2"/>
              <a:buChar char="§"/>
            </a:pPr>
            <a:r>
              <a:rPr lang="nb-NO" sz="2400" dirty="0">
                <a:solidFill>
                  <a:schemeClr val="tx1"/>
                </a:solidFill>
              </a:rPr>
              <a:t>Energieffektivisering og EPC ikke uttalt mål i lokal/regional klima- og energiplaner</a:t>
            </a:r>
          </a:p>
          <a:p>
            <a:pPr marL="263525" indent="-263525">
              <a:spcBef>
                <a:spcPts val="0"/>
              </a:spcBef>
              <a:spcAft>
                <a:spcPts val="300"/>
              </a:spcAft>
              <a:buFont typeface="Wingdings" panose="05000000000000000000" pitchFamily="2" charset="2"/>
              <a:buChar char="§"/>
            </a:pPr>
            <a:r>
              <a:rPr lang="nb-NO" sz="2400" dirty="0">
                <a:solidFill>
                  <a:schemeClr val="tx1"/>
                </a:solidFill>
              </a:rPr>
              <a:t>Manglende kunnskap og sprik i kunnskap mellom byggeier og EPC-leverandør</a:t>
            </a:r>
          </a:p>
          <a:p>
            <a:pPr marL="263525" indent="-263525">
              <a:spcBef>
                <a:spcPts val="0"/>
              </a:spcBef>
              <a:spcAft>
                <a:spcPts val="300"/>
              </a:spcAft>
              <a:buFont typeface="Wingdings" panose="05000000000000000000" pitchFamily="2" charset="2"/>
              <a:buChar char="§"/>
            </a:pPr>
            <a:r>
              <a:rPr lang="nb-NO" sz="2400" dirty="0">
                <a:solidFill>
                  <a:schemeClr val="tx1"/>
                </a:solidFill>
              </a:rPr>
              <a:t>Manglende eksempelprosjekter (Good </a:t>
            </a:r>
            <a:r>
              <a:rPr lang="nb-NO" sz="2400" dirty="0" err="1">
                <a:solidFill>
                  <a:schemeClr val="tx1"/>
                </a:solidFill>
              </a:rPr>
              <a:t>Practice</a:t>
            </a:r>
            <a:r>
              <a:rPr lang="nb-NO" sz="2400" dirty="0">
                <a:solidFill>
                  <a:schemeClr val="tx1"/>
                </a:solidFill>
              </a:rPr>
              <a:t> </a:t>
            </a:r>
            <a:r>
              <a:rPr lang="nb-NO" sz="2400" dirty="0" err="1">
                <a:solidFill>
                  <a:schemeClr val="tx1"/>
                </a:solidFill>
              </a:rPr>
              <a:t>Examples</a:t>
            </a:r>
            <a:r>
              <a:rPr lang="nb-NO" sz="2400" dirty="0">
                <a:solidFill>
                  <a:schemeClr val="tx1"/>
                </a:solidFill>
              </a:rPr>
              <a:t>) – spesielt i Baltikum</a:t>
            </a:r>
          </a:p>
          <a:p>
            <a:pPr marL="263525" indent="-263525">
              <a:spcBef>
                <a:spcPts val="0"/>
              </a:spcBef>
              <a:spcAft>
                <a:spcPts val="300"/>
              </a:spcAft>
              <a:buFont typeface="Wingdings" panose="05000000000000000000" pitchFamily="2" charset="2"/>
              <a:buChar char="§"/>
            </a:pPr>
            <a:r>
              <a:rPr lang="nb-NO" sz="2400" dirty="0">
                <a:solidFill>
                  <a:schemeClr val="tx1"/>
                </a:solidFill>
              </a:rPr>
              <a:t>Manglende tillitt til modellen og/eller EPC-leverandører (For godt til å være sant?)</a:t>
            </a:r>
          </a:p>
          <a:p>
            <a:pPr marL="263525" indent="-263525">
              <a:spcBef>
                <a:spcPts val="0"/>
              </a:spcBef>
              <a:spcAft>
                <a:spcPts val="300"/>
              </a:spcAft>
              <a:buFont typeface="Wingdings" panose="05000000000000000000" pitchFamily="2" charset="2"/>
              <a:buChar char="§"/>
            </a:pPr>
            <a:r>
              <a:rPr lang="nb-NO" sz="2400" dirty="0">
                <a:solidFill>
                  <a:schemeClr val="tx1"/>
                </a:solidFill>
              </a:rPr>
              <a:t>Manglende samarbeid i oppstart- og planleggingsfasen/analysefasen (Fase 0 og 1)</a:t>
            </a:r>
          </a:p>
          <a:p>
            <a:pPr marL="263525" indent="-263525">
              <a:spcBef>
                <a:spcPts val="0"/>
              </a:spcBef>
              <a:spcAft>
                <a:spcPts val="300"/>
              </a:spcAft>
              <a:buFont typeface="Wingdings" panose="05000000000000000000" pitchFamily="2" charset="2"/>
              <a:buChar char="§"/>
            </a:pPr>
            <a:r>
              <a:rPr lang="nb-NO" sz="2400" dirty="0">
                <a:solidFill>
                  <a:schemeClr val="tx1"/>
                </a:solidFill>
              </a:rPr>
              <a:t>Mangel på EPC-fasilitatorer (EPC eksperter, Fase 0 og 1)</a:t>
            </a:r>
          </a:p>
          <a:p>
            <a:pPr marL="263525" indent="-263525">
              <a:spcBef>
                <a:spcPts val="0"/>
              </a:spcBef>
              <a:spcAft>
                <a:spcPts val="300"/>
              </a:spcAft>
              <a:buFont typeface="Wingdings" panose="05000000000000000000" pitchFamily="2" charset="2"/>
              <a:buChar char="§"/>
            </a:pPr>
            <a:r>
              <a:rPr lang="nb-NO" sz="2400" dirty="0">
                <a:solidFill>
                  <a:schemeClr val="tx1"/>
                </a:solidFill>
              </a:rPr>
              <a:t>Konseptets/modellens kompleksitet</a:t>
            </a:r>
          </a:p>
          <a:p>
            <a:pPr marL="263525" indent="-263525">
              <a:spcBef>
                <a:spcPts val="0"/>
              </a:spcBef>
              <a:spcAft>
                <a:spcPts val="300"/>
              </a:spcAft>
              <a:buFont typeface="Wingdings" panose="05000000000000000000" pitchFamily="2" charset="2"/>
              <a:buChar char="§"/>
            </a:pPr>
            <a:r>
              <a:rPr lang="nb-NO" sz="2400" dirty="0">
                <a:solidFill>
                  <a:schemeClr val="tx1"/>
                </a:solidFill>
              </a:rPr>
              <a:t>Kompleks innkjøpslovgivning</a:t>
            </a:r>
          </a:p>
          <a:p>
            <a:pPr marL="263525" indent="-263525">
              <a:spcBef>
                <a:spcPts val="0"/>
              </a:spcBef>
              <a:spcAft>
                <a:spcPts val="300"/>
              </a:spcAft>
              <a:buFont typeface="Wingdings" panose="05000000000000000000" pitchFamily="2" charset="2"/>
              <a:buChar char="§"/>
            </a:pPr>
            <a:r>
              <a:rPr lang="nb-NO" sz="2400" dirty="0">
                <a:solidFill>
                  <a:schemeClr val="tx1"/>
                </a:solidFill>
              </a:rPr>
              <a:t>Sees som en konkurranse til gjennomføring i egen regi</a:t>
            </a:r>
          </a:p>
          <a:p>
            <a:pPr marL="749808" lvl="1" indent="-457200">
              <a:spcBef>
                <a:spcPts val="0"/>
              </a:spcBef>
              <a:spcAft>
                <a:spcPts val="0"/>
              </a:spcAft>
              <a:buFont typeface="Wingdings" panose="05000000000000000000" pitchFamily="2" charset="2"/>
              <a:buChar char="§"/>
            </a:pPr>
            <a:r>
              <a:rPr lang="nb-NO" sz="2000" dirty="0">
                <a:solidFill>
                  <a:schemeClr val="tx1"/>
                </a:solidFill>
              </a:rPr>
              <a:t>Holdninger (arbeidsstolthet og tillitt)</a:t>
            </a:r>
          </a:p>
          <a:p>
            <a:pPr marL="749808" lvl="1" indent="-457200">
              <a:spcBef>
                <a:spcPts val="0"/>
              </a:spcBef>
              <a:spcAft>
                <a:spcPts val="0"/>
              </a:spcAft>
              <a:buFont typeface="Wingdings" panose="05000000000000000000" pitchFamily="2" charset="2"/>
              <a:buChar char="§"/>
            </a:pPr>
            <a:r>
              <a:rPr lang="nb-NO" sz="2000" dirty="0">
                <a:solidFill>
                  <a:schemeClr val="tx1"/>
                </a:solidFill>
              </a:rPr>
              <a:t>Kompetente </a:t>
            </a:r>
            <a:r>
              <a:rPr lang="nb-NO" sz="2000" dirty="0" err="1">
                <a:solidFill>
                  <a:schemeClr val="tx1"/>
                </a:solidFill>
              </a:rPr>
              <a:t>byggdriftere</a:t>
            </a:r>
            <a:r>
              <a:rPr lang="nb-NO" sz="2000" dirty="0">
                <a:solidFill>
                  <a:schemeClr val="tx1"/>
                </a:solidFill>
              </a:rPr>
              <a:t> ønsker kontroll over egen bygningsmasse og valg av tekniske løsninger</a:t>
            </a:r>
            <a:endParaRPr lang="nb-NO" sz="2200" dirty="0">
              <a:solidFill>
                <a:schemeClr val="tx1"/>
              </a:solidFill>
            </a:endParaRPr>
          </a:p>
          <a:p>
            <a:pPr marL="467233" lvl="1" indent="-174625">
              <a:spcBef>
                <a:spcPts val="0"/>
              </a:spcBef>
              <a:spcAft>
                <a:spcPts val="0"/>
              </a:spcAft>
              <a:buFont typeface="Wingdings" panose="05000000000000000000" pitchFamily="2" charset="2"/>
              <a:buChar char="§"/>
            </a:pPr>
            <a:endParaRPr lang="nb-NO" sz="2000" dirty="0"/>
          </a:p>
          <a:p>
            <a:pPr marL="0" indent="0">
              <a:spcBef>
                <a:spcPts val="0"/>
              </a:spcBef>
              <a:spcAft>
                <a:spcPts val="0"/>
              </a:spcAft>
              <a:buFont typeface="Calibri" panose="020F0502020204030204" pitchFamily="34" charset="0"/>
              <a:buNone/>
            </a:pPr>
            <a:br>
              <a:rPr lang="nb-NO" dirty="0"/>
            </a:br>
            <a:endParaRPr lang="nb-NO" dirty="0"/>
          </a:p>
        </p:txBody>
      </p:sp>
      <p:pic>
        <p:nvPicPr>
          <p:cNvPr id="5" name="Grafikk 5">
            <a:extLst>
              <a:ext uri="{FF2B5EF4-FFF2-40B4-BE49-F238E27FC236}">
                <a16:creationId xmlns:a16="http://schemas.microsoft.com/office/drawing/2014/main" id="{15CAF095-9059-4CFB-B14B-5CD0E87F28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6" name="Bilde 5">
            <a:extLst>
              <a:ext uri="{FF2B5EF4-FFF2-40B4-BE49-F238E27FC236}">
                <a16:creationId xmlns:a16="http://schemas.microsoft.com/office/drawing/2014/main" id="{5C43155F-494C-44F3-897E-6C8309CF59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5572"/>
            <a:ext cx="2935661" cy="604138"/>
          </a:xfrm>
          <a:prstGeom prst="rect">
            <a:avLst/>
          </a:prstGeom>
        </p:spPr>
      </p:pic>
    </p:spTree>
    <p:extLst>
      <p:ext uri="{BB962C8B-B14F-4D97-AF65-F5344CB8AC3E}">
        <p14:creationId xmlns:p14="http://schemas.microsoft.com/office/powerpoint/2010/main" val="18438209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7F63AB0-F2F7-40E5-B277-6CAA1A6EFDDC}"/>
              </a:ext>
            </a:extLst>
          </p:cNvPr>
          <p:cNvSpPr>
            <a:spLocks noGrp="1"/>
          </p:cNvSpPr>
          <p:nvPr>
            <p:ph type="title"/>
          </p:nvPr>
        </p:nvSpPr>
        <p:spPr/>
        <p:txBody>
          <a:bodyPr>
            <a:normAutofit/>
          </a:bodyPr>
          <a:lstStyle/>
          <a:p>
            <a:r>
              <a:rPr lang="nb-NO" b="1" dirty="0">
                <a:latin typeface="+mn-lt"/>
              </a:rPr>
              <a:t>EPC erfaringer i Danmark</a:t>
            </a:r>
          </a:p>
        </p:txBody>
      </p:sp>
      <p:sp>
        <p:nvSpPr>
          <p:cNvPr id="6" name="Plassholder for innhold 5">
            <a:extLst>
              <a:ext uri="{FF2B5EF4-FFF2-40B4-BE49-F238E27FC236}">
                <a16:creationId xmlns:a16="http://schemas.microsoft.com/office/drawing/2014/main" id="{070D5EF7-2B1F-4578-B090-6EB0161D5075}"/>
              </a:ext>
            </a:extLst>
          </p:cNvPr>
          <p:cNvSpPr>
            <a:spLocks noGrp="1"/>
          </p:cNvSpPr>
          <p:nvPr>
            <p:ph sz="half" idx="2"/>
          </p:nvPr>
        </p:nvSpPr>
        <p:spPr>
          <a:xfrm>
            <a:off x="1219200" y="2526352"/>
            <a:ext cx="9685506" cy="4186076"/>
          </a:xfrm>
        </p:spPr>
        <p:txBody>
          <a:bodyPr>
            <a:normAutofit/>
          </a:bodyPr>
          <a:lstStyle/>
          <a:p>
            <a:pPr marL="0" indent="0">
              <a:spcBef>
                <a:spcPts val="0"/>
              </a:spcBef>
              <a:spcAft>
                <a:spcPts val="600"/>
              </a:spcAft>
              <a:buNone/>
            </a:pPr>
            <a:endParaRPr lang="nb-NO" sz="1600" dirty="0">
              <a:latin typeface="+mn-lt"/>
            </a:endParaRPr>
          </a:p>
          <a:p>
            <a:pPr marL="108000" indent="-268288">
              <a:spcBef>
                <a:spcPts val="0"/>
              </a:spcBef>
              <a:spcAft>
                <a:spcPts val="600"/>
              </a:spcAft>
              <a:buFont typeface="Wingdings" panose="05000000000000000000" pitchFamily="2" charset="2"/>
              <a:buChar char="§"/>
            </a:pPr>
            <a:r>
              <a:rPr lang="nb-NO" sz="2400" dirty="0">
                <a:latin typeface="+mn-lt"/>
              </a:rPr>
              <a:t>Myke tiltak er mer vanlig </a:t>
            </a:r>
          </a:p>
          <a:p>
            <a:pPr marL="108000" indent="-268288">
              <a:spcBef>
                <a:spcPts val="0"/>
              </a:spcBef>
              <a:spcAft>
                <a:spcPts val="600"/>
              </a:spcAft>
              <a:buFont typeface="Wingdings" panose="05000000000000000000" pitchFamily="2" charset="2"/>
              <a:buChar char="§"/>
            </a:pPr>
            <a:r>
              <a:rPr lang="nb-NO" sz="2400" dirty="0">
                <a:latin typeface="+mn-lt"/>
              </a:rPr>
              <a:t>Øke bevissthet blant brukere – holdningsskapende tiltak</a:t>
            </a:r>
          </a:p>
          <a:p>
            <a:pPr marL="108000" indent="-268288">
              <a:spcBef>
                <a:spcPts val="0"/>
              </a:spcBef>
              <a:spcAft>
                <a:spcPts val="600"/>
              </a:spcAft>
              <a:buFont typeface="Wingdings" panose="05000000000000000000" pitchFamily="2" charset="2"/>
              <a:buChar char="§"/>
            </a:pPr>
            <a:r>
              <a:rPr lang="nb-NO" sz="2400" dirty="0">
                <a:latin typeface="+mn-lt"/>
              </a:rPr>
              <a:t>Fokus på inneklima og komfort resulterer i «goodwill»</a:t>
            </a:r>
          </a:p>
          <a:p>
            <a:pPr marL="108000" indent="-268288">
              <a:spcBef>
                <a:spcPts val="0"/>
              </a:spcBef>
              <a:spcAft>
                <a:spcPts val="600"/>
              </a:spcAft>
              <a:buFont typeface="Wingdings" panose="05000000000000000000" pitchFamily="2" charset="2"/>
              <a:buChar char="§"/>
            </a:pPr>
            <a:r>
              <a:rPr lang="nb-NO" sz="2400" dirty="0">
                <a:latin typeface="+mn-lt"/>
              </a:rPr>
              <a:t>Samarbeid og «</a:t>
            </a:r>
            <a:r>
              <a:rPr lang="nb-NO" sz="2400" dirty="0" err="1">
                <a:latin typeface="+mn-lt"/>
              </a:rPr>
              <a:t>teambuilding</a:t>
            </a:r>
            <a:r>
              <a:rPr lang="nb-NO" sz="2400" dirty="0">
                <a:latin typeface="+mn-lt"/>
              </a:rPr>
              <a:t>»</a:t>
            </a:r>
          </a:p>
          <a:p>
            <a:pPr marL="108000" indent="-268288">
              <a:spcBef>
                <a:spcPts val="0"/>
              </a:spcBef>
              <a:spcAft>
                <a:spcPts val="600"/>
              </a:spcAft>
              <a:buFont typeface="Wingdings" panose="05000000000000000000" pitchFamily="2" charset="2"/>
              <a:buChar char="§"/>
            </a:pPr>
            <a:r>
              <a:rPr lang="nb-NO" sz="2400" dirty="0">
                <a:latin typeface="+mn-lt"/>
              </a:rPr>
              <a:t>Kontraktsbasert samspill og/eller utvidet samarbeidsavtaler </a:t>
            </a:r>
          </a:p>
          <a:p>
            <a:pPr marL="268288" indent="-268288">
              <a:spcBef>
                <a:spcPts val="0"/>
              </a:spcBef>
              <a:spcAft>
                <a:spcPts val="600"/>
              </a:spcAft>
              <a:buFont typeface="Wingdings" panose="05000000000000000000" pitchFamily="2" charset="2"/>
              <a:buChar char="§"/>
            </a:pPr>
            <a:endParaRPr lang="nb-NO" dirty="0">
              <a:latin typeface="+mn-lt"/>
            </a:endParaRPr>
          </a:p>
          <a:p>
            <a:pPr marL="268288" indent="-268288">
              <a:spcBef>
                <a:spcPts val="0"/>
              </a:spcBef>
              <a:spcAft>
                <a:spcPts val="600"/>
              </a:spcAft>
              <a:buFont typeface="Wingdings" panose="05000000000000000000" pitchFamily="2" charset="2"/>
              <a:buChar char="§"/>
            </a:pPr>
            <a:endParaRPr lang="nb-NO" dirty="0">
              <a:latin typeface="+mn-lt"/>
            </a:endParaRPr>
          </a:p>
          <a:p>
            <a:endParaRPr lang="nb-NO" dirty="0">
              <a:latin typeface="+mn-lt"/>
            </a:endParaRPr>
          </a:p>
          <a:p>
            <a:endParaRPr lang="nb-NO" dirty="0">
              <a:latin typeface="+mn-lt"/>
            </a:endParaRPr>
          </a:p>
        </p:txBody>
      </p:sp>
      <p:pic>
        <p:nvPicPr>
          <p:cNvPr id="7" name="Bilde 6">
            <a:extLst>
              <a:ext uri="{FF2B5EF4-FFF2-40B4-BE49-F238E27FC236}">
                <a16:creationId xmlns:a16="http://schemas.microsoft.com/office/drawing/2014/main" id="{5ACA13E4-EB72-4439-800D-76C5D046D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1295" y="719876"/>
            <a:ext cx="1224385" cy="928493"/>
          </a:xfrm>
          <a:prstGeom prst="rect">
            <a:avLst/>
          </a:prstGeom>
          <a:ln>
            <a:solidFill>
              <a:schemeClr val="tx1">
                <a:lumMod val="95000"/>
                <a:lumOff val="5000"/>
              </a:schemeClr>
            </a:solidFill>
          </a:ln>
        </p:spPr>
      </p:pic>
      <p:pic>
        <p:nvPicPr>
          <p:cNvPr id="5" name="Bilde 4">
            <a:extLst>
              <a:ext uri="{FF2B5EF4-FFF2-40B4-BE49-F238E27FC236}">
                <a16:creationId xmlns:a16="http://schemas.microsoft.com/office/drawing/2014/main" id="{9B3F9CB4-1E16-4D6D-AD8E-0D951DCC4D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5572"/>
            <a:ext cx="2935661" cy="604138"/>
          </a:xfrm>
          <a:prstGeom prst="rect">
            <a:avLst/>
          </a:prstGeom>
        </p:spPr>
      </p:pic>
      <p:sp>
        <p:nvSpPr>
          <p:cNvPr id="9" name="TekstSylinder 8">
            <a:extLst>
              <a:ext uri="{FF2B5EF4-FFF2-40B4-BE49-F238E27FC236}">
                <a16:creationId xmlns:a16="http://schemas.microsoft.com/office/drawing/2014/main" id="{7DD4CBED-3528-4947-8252-C35308D530DA}"/>
              </a:ext>
            </a:extLst>
          </p:cNvPr>
          <p:cNvSpPr txBox="1"/>
          <p:nvPr/>
        </p:nvSpPr>
        <p:spPr>
          <a:xfrm>
            <a:off x="1169097" y="1777913"/>
            <a:ext cx="10267514" cy="707886"/>
          </a:xfrm>
          <a:prstGeom prst="rect">
            <a:avLst/>
          </a:prstGeom>
          <a:noFill/>
        </p:spPr>
        <p:txBody>
          <a:bodyPr wrap="square" rtlCol="0">
            <a:spAutoFit/>
          </a:bodyPr>
          <a:lstStyle/>
          <a:p>
            <a:r>
              <a:rPr lang="nb-NO" sz="2000" dirty="0"/>
              <a:t>Flere av de tidligere nevnte barrierene er ikke like vanlige i Danmark </a:t>
            </a:r>
          </a:p>
          <a:p>
            <a:r>
              <a:rPr lang="nb-NO" sz="2000" dirty="0"/>
              <a:t>Danske erfaringer danner mye av grunnlaget for gjennomføringsmodell basert på samspill</a:t>
            </a:r>
          </a:p>
        </p:txBody>
      </p:sp>
      <p:pic>
        <p:nvPicPr>
          <p:cNvPr id="3" name="Picture 2" descr="Danmark Map Trukket - Gratis bilde på Pixabay">
            <a:extLst>
              <a:ext uri="{FF2B5EF4-FFF2-40B4-BE49-F238E27FC236}">
                <a16:creationId xmlns:a16="http://schemas.microsoft.com/office/drawing/2014/main" id="{0B337858-38F9-4A0E-8D56-218C94EE6E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99793" y="2650711"/>
            <a:ext cx="2409825" cy="1895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4787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tel 1">
            <a:extLst>
              <a:ext uri="{FF2B5EF4-FFF2-40B4-BE49-F238E27FC236}">
                <a16:creationId xmlns:a16="http://schemas.microsoft.com/office/drawing/2014/main" id="{8A549531-2949-4AD8-BF9C-52FE1BCF2795}"/>
              </a:ext>
            </a:extLst>
          </p:cNvPr>
          <p:cNvSpPr>
            <a:spLocks noGrp="1"/>
          </p:cNvSpPr>
          <p:nvPr>
            <p:ph type="title"/>
          </p:nvPr>
        </p:nvSpPr>
        <p:spPr>
          <a:xfrm>
            <a:off x="492370" y="605896"/>
            <a:ext cx="3084844" cy="5646208"/>
          </a:xfrm>
        </p:spPr>
        <p:txBody>
          <a:bodyPr anchor="ctr">
            <a:normAutofit/>
          </a:bodyPr>
          <a:lstStyle/>
          <a:p>
            <a:r>
              <a:rPr lang="nb-NO" b="1" dirty="0">
                <a:solidFill>
                  <a:srgbClr val="FFFFFF"/>
                </a:solidFill>
                <a:latin typeface="+mn-lt"/>
              </a:rPr>
              <a:t>Agenda </a:t>
            </a:r>
            <a:br>
              <a:rPr lang="nb-NO" sz="3600" b="1" dirty="0">
                <a:solidFill>
                  <a:srgbClr val="FFFFFF"/>
                </a:solidFill>
                <a:latin typeface="+mn-lt"/>
              </a:rPr>
            </a:br>
            <a:r>
              <a:rPr lang="nb-NO" sz="3600" b="1" dirty="0">
                <a:solidFill>
                  <a:srgbClr val="FFFFFF"/>
                </a:solidFill>
                <a:latin typeface="+mn-lt"/>
              </a:rPr>
              <a:t>EPC-presentasjon</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lassholder for innhold 2">
            <a:extLst>
              <a:ext uri="{FF2B5EF4-FFF2-40B4-BE49-F238E27FC236}">
                <a16:creationId xmlns:a16="http://schemas.microsoft.com/office/drawing/2014/main" id="{E6484F06-AC23-4C69-B906-1561C5E21127}"/>
              </a:ext>
            </a:extLst>
          </p:cNvPr>
          <p:cNvSpPr>
            <a:spLocks noGrp="1"/>
          </p:cNvSpPr>
          <p:nvPr>
            <p:ph idx="1"/>
          </p:nvPr>
        </p:nvSpPr>
        <p:spPr>
          <a:xfrm>
            <a:off x="4742016" y="1006352"/>
            <a:ext cx="6413663" cy="5245752"/>
          </a:xfrm>
        </p:spPr>
        <p:txBody>
          <a:bodyPr anchor="ctr">
            <a:normAutofit/>
          </a:bodyPr>
          <a:lstStyle/>
          <a:p>
            <a:pPr marL="91440" lvl="1" indent="-91440">
              <a:spcBef>
                <a:spcPts val="1200"/>
              </a:spcBef>
              <a:spcAft>
                <a:spcPts val="200"/>
              </a:spcAft>
              <a:buSzPct val="100000"/>
              <a:buFont typeface="Calibri" panose="020F0502020204030204" pitchFamily="34" charset="0"/>
              <a:buChar char=" "/>
            </a:pPr>
            <a:r>
              <a:rPr lang="nb-NO" sz="4000" b="1" dirty="0">
                <a:latin typeface="+mn-lt"/>
              </a:rPr>
              <a:t>4. Utviklingsbehov</a:t>
            </a:r>
          </a:p>
          <a:p>
            <a:pPr marL="201168" lvl="1" indent="0">
              <a:buNone/>
            </a:pPr>
            <a:endParaRPr lang="nb-NO" sz="3000" b="1" dirty="0">
              <a:latin typeface="+mn-lt"/>
            </a:endParaRPr>
          </a:p>
        </p:txBody>
      </p:sp>
      <p:pic>
        <p:nvPicPr>
          <p:cNvPr id="7" name="Grafikk 5">
            <a:extLst>
              <a:ext uri="{FF2B5EF4-FFF2-40B4-BE49-F238E27FC236}">
                <a16:creationId xmlns:a16="http://schemas.microsoft.com/office/drawing/2014/main" id="{BC50F318-72B2-4169-B86D-0BAC12EB876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9" name="Bilde 8">
            <a:extLst>
              <a:ext uri="{FF2B5EF4-FFF2-40B4-BE49-F238E27FC236}">
                <a16:creationId xmlns:a16="http://schemas.microsoft.com/office/drawing/2014/main" id="{CB46D1E0-A004-4058-A454-A792F118D5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0654" y="6253862"/>
            <a:ext cx="2935661" cy="604138"/>
          </a:xfrm>
          <a:prstGeom prst="rect">
            <a:avLst/>
          </a:prstGeom>
        </p:spPr>
      </p:pic>
    </p:spTree>
    <p:extLst>
      <p:ext uri="{BB962C8B-B14F-4D97-AF65-F5344CB8AC3E}">
        <p14:creationId xmlns:p14="http://schemas.microsoft.com/office/powerpoint/2010/main" val="18544691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5F376-C66E-4690-BA90-A09FB7EFFB88}"/>
              </a:ext>
            </a:extLst>
          </p:cNvPr>
          <p:cNvSpPr>
            <a:spLocks noGrp="1"/>
          </p:cNvSpPr>
          <p:nvPr>
            <p:ph type="title"/>
          </p:nvPr>
        </p:nvSpPr>
        <p:spPr/>
        <p:txBody>
          <a:bodyPr>
            <a:normAutofit/>
          </a:bodyPr>
          <a:lstStyle/>
          <a:p>
            <a:r>
              <a:rPr lang="nb-NO" sz="4000" b="1" dirty="0">
                <a:latin typeface="+mn-lt"/>
              </a:rPr>
              <a:t>Målet med EPC opplæringen</a:t>
            </a:r>
          </a:p>
        </p:txBody>
      </p:sp>
      <p:sp>
        <p:nvSpPr>
          <p:cNvPr id="3" name="Content Placeholder 2">
            <a:extLst>
              <a:ext uri="{FF2B5EF4-FFF2-40B4-BE49-F238E27FC236}">
                <a16:creationId xmlns:a16="http://schemas.microsoft.com/office/drawing/2014/main" id="{81B55477-8481-4B5F-9B4F-22A4A41F605E}"/>
              </a:ext>
            </a:extLst>
          </p:cNvPr>
          <p:cNvSpPr>
            <a:spLocks noGrp="1"/>
          </p:cNvSpPr>
          <p:nvPr>
            <p:ph idx="1"/>
          </p:nvPr>
        </p:nvSpPr>
        <p:spPr>
          <a:xfrm>
            <a:off x="1171575" y="1845733"/>
            <a:ext cx="10780939" cy="4725664"/>
          </a:xfrm>
        </p:spPr>
        <p:txBody>
          <a:bodyPr vert="horz" lIns="0" tIns="45720" rIns="0" bIns="45720" rtlCol="0" anchor="t">
            <a:normAutofit/>
          </a:bodyPr>
          <a:lstStyle/>
          <a:p>
            <a:pPr indent="-287655">
              <a:spcBef>
                <a:spcPts val="0"/>
              </a:spcBef>
              <a:buFont typeface="Wingdings" panose="05000000000000000000" pitchFamily="2" charset="2"/>
              <a:buChar char="§"/>
            </a:pPr>
            <a:endParaRPr lang="nb-NO" sz="2400" dirty="0">
              <a:solidFill>
                <a:schemeClr val="tx1">
                  <a:lumMod val="85000"/>
                  <a:lumOff val="15000"/>
                </a:schemeClr>
              </a:solidFill>
              <a:latin typeface="+mn-lt"/>
              <a:cs typeface="Calibri" panose="020F0502020204030204"/>
            </a:endParaRPr>
          </a:p>
          <a:p>
            <a:pPr indent="-287655">
              <a:spcBef>
                <a:spcPts val="0"/>
              </a:spcBef>
              <a:buFont typeface="Wingdings" panose="05000000000000000000" pitchFamily="2" charset="2"/>
              <a:buChar char="§"/>
            </a:pPr>
            <a:r>
              <a:rPr lang="nb-NO" sz="2400" dirty="0">
                <a:solidFill>
                  <a:schemeClr val="tx1">
                    <a:lumMod val="85000"/>
                    <a:lumOff val="15000"/>
                  </a:schemeClr>
                </a:solidFill>
                <a:latin typeface="+mn-lt"/>
              </a:rPr>
              <a:t>Øke bevissthet rundt fordeler med EPC i offentlig sektor</a:t>
            </a:r>
          </a:p>
          <a:p>
            <a:pPr indent="-287655">
              <a:spcBef>
                <a:spcPts val="0"/>
              </a:spcBef>
              <a:buFont typeface="Wingdings" panose="05000000000000000000" pitchFamily="2" charset="2"/>
              <a:buChar char="§"/>
            </a:pPr>
            <a:r>
              <a:rPr lang="nb-NO" sz="2400" dirty="0">
                <a:solidFill>
                  <a:schemeClr val="tx1">
                    <a:lumMod val="85000"/>
                    <a:lumOff val="15000"/>
                  </a:schemeClr>
                </a:solidFill>
                <a:latin typeface="+mn-lt"/>
              </a:rPr>
              <a:t>Gjøre byggeiere i stand til å ta initiativ og starte opp et EPC prosjekt</a:t>
            </a:r>
          </a:p>
          <a:p>
            <a:pPr indent="-287655">
              <a:spcBef>
                <a:spcPts val="0"/>
              </a:spcBef>
              <a:buFont typeface="Wingdings" panose="05000000000000000000" pitchFamily="2" charset="2"/>
              <a:buChar char="§"/>
            </a:pPr>
            <a:r>
              <a:rPr lang="nb-NO" sz="2400" dirty="0">
                <a:solidFill>
                  <a:schemeClr val="tx1">
                    <a:lumMod val="85000"/>
                    <a:lumOff val="15000"/>
                  </a:schemeClr>
                </a:solidFill>
                <a:latin typeface="+mn-lt"/>
              </a:rPr>
              <a:t>Styrke generell kunnskap om EPC</a:t>
            </a:r>
          </a:p>
          <a:p>
            <a:pPr marL="641350" lvl="6" indent="-287655">
              <a:lnSpc>
                <a:spcPct val="110000"/>
              </a:lnSpc>
              <a:spcBef>
                <a:spcPts val="0"/>
              </a:spcBef>
              <a:spcAft>
                <a:spcPts val="200"/>
              </a:spcAft>
              <a:buSzPct val="100000"/>
              <a:buFont typeface="Wingdings" panose="05000000000000000000" pitchFamily="2" charset="2"/>
              <a:buChar char="§"/>
            </a:pPr>
            <a:r>
              <a:rPr lang="nb-NO" sz="2400" dirty="0">
                <a:solidFill>
                  <a:schemeClr val="tx1">
                    <a:lumMod val="85000"/>
                    <a:lumOff val="15000"/>
                  </a:schemeClr>
                </a:solidFill>
                <a:latin typeface="+mn-lt"/>
              </a:rPr>
              <a:t>EPC prosessen</a:t>
            </a:r>
          </a:p>
          <a:p>
            <a:pPr marL="641350" lvl="6" indent="-287655">
              <a:lnSpc>
                <a:spcPct val="110000"/>
              </a:lnSpc>
              <a:spcBef>
                <a:spcPts val="0"/>
              </a:spcBef>
              <a:spcAft>
                <a:spcPts val="200"/>
              </a:spcAft>
              <a:buSzPct val="100000"/>
              <a:buFont typeface="Wingdings" panose="05000000000000000000" pitchFamily="2" charset="2"/>
              <a:buChar char="§"/>
            </a:pPr>
            <a:r>
              <a:rPr lang="nb-NO" sz="2400" dirty="0">
                <a:solidFill>
                  <a:schemeClr val="tx1">
                    <a:lumMod val="85000"/>
                    <a:lumOff val="15000"/>
                  </a:schemeClr>
                </a:solidFill>
                <a:latin typeface="+mn-lt"/>
                <a:cs typeface="Calibri" panose="020F0502020204030204"/>
              </a:rPr>
              <a:t>Status i markedet</a:t>
            </a:r>
          </a:p>
          <a:p>
            <a:pPr marL="641350" lvl="6" indent="-287655">
              <a:lnSpc>
                <a:spcPct val="110000"/>
              </a:lnSpc>
              <a:spcBef>
                <a:spcPts val="0"/>
              </a:spcBef>
              <a:spcAft>
                <a:spcPts val="200"/>
              </a:spcAft>
              <a:buSzPct val="100000"/>
              <a:buFont typeface="Wingdings" panose="05000000000000000000" pitchFamily="2" charset="2"/>
              <a:buChar char="§"/>
            </a:pPr>
            <a:r>
              <a:rPr lang="nb-NO" sz="2400" dirty="0">
                <a:solidFill>
                  <a:schemeClr val="tx1">
                    <a:lumMod val="85000"/>
                    <a:lumOff val="15000"/>
                  </a:schemeClr>
                </a:solidFill>
                <a:latin typeface="+mn-lt"/>
                <a:cs typeface="Calibri" panose="020F0502020204030204"/>
              </a:rPr>
              <a:t>Styrker, svakheter og forbedringsbehov</a:t>
            </a:r>
          </a:p>
          <a:p>
            <a:pPr indent="-287655">
              <a:lnSpc>
                <a:spcPct val="110000"/>
              </a:lnSpc>
              <a:spcBef>
                <a:spcPts val="0"/>
              </a:spcBef>
              <a:buFont typeface="Wingdings" panose="05000000000000000000" pitchFamily="2" charset="2"/>
              <a:buChar char="§"/>
            </a:pPr>
            <a:r>
              <a:rPr lang="nb-NO" sz="2400" dirty="0">
                <a:solidFill>
                  <a:schemeClr val="tx1">
                    <a:lumMod val="85000"/>
                    <a:lumOff val="15000"/>
                  </a:schemeClr>
                </a:solidFill>
                <a:latin typeface="+mn-lt"/>
              </a:rPr>
              <a:t>Presentere ny og forbedret gjennomføringsmodell for EPC </a:t>
            </a:r>
          </a:p>
          <a:p>
            <a:pPr marL="641350" lvl="6" indent="-287655">
              <a:lnSpc>
                <a:spcPct val="110000"/>
              </a:lnSpc>
              <a:spcBef>
                <a:spcPts val="0"/>
              </a:spcBef>
              <a:spcAft>
                <a:spcPts val="200"/>
              </a:spcAft>
              <a:buSzPct val="100000"/>
              <a:buFont typeface="Wingdings" panose="05000000000000000000" pitchFamily="2" charset="2"/>
              <a:buChar char="§"/>
            </a:pPr>
            <a:r>
              <a:rPr lang="nb-NO" sz="2400" dirty="0">
                <a:solidFill>
                  <a:schemeClr val="tx1">
                    <a:lumMod val="85000"/>
                    <a:lumOff val="15000"/>
                  </a:schemeClr>
                </a:solidFill>
                <a:latin typeface="+mn-lt"/>
              </a:rPr>
              <a:t>Hva er nytt? </a:t>
            </a:r>
            <a:endParaRPr lang="nb-NO" sz="2400" dirty="0">
              <a:solidFill>
                <a:schemeClr val="tx1">
                  <a:lumMod val="85000"/>
                  <a:lumOff val="15000"/>
                </a:schemeClr>
              </a:solidFill>
              <a:latin typeface="+mn-lt"/>
              <a:cs typeface="Calibri" panose="020F0502020204030204"/>
            </a:endParaRPr>
          </a:p>
          <a:p>
            <a:pPr marL="91440" lvl="3" indent="-287655">
              <a:lnSpc>
                <a:spcPct val="110000"/>
              </a:lnSpc>
              <a:spcBef>
                <a:spcPts val="0"/>
              </a:spcBef>
              <a:spcAft>
                <a:spcPts val="200"/>
              </a:spcAft>
              <a:buSzPct val="100000"/>
              <a:buFont typeface="Wingdings" panose="05000000000000000000" pitchFamily="2" charset="2"/>
              <a:buChar char="§"/>
            </a:pPr>
            <a:r>
              <a:rPr lang="nb-NO" sz="2400" dirty="0">
                <a:solidFill>
                  <a:schemeClr val="tx1">
                    <a:lumMod val="85000"/>
                    <a:lumOff val="15000"/>
                  </a:schemeClr>
                </a:solidFill>
                <a:latin typeface="+mn-lt"/>
              </a:rPr>
              <a:t>Tilgjengelig verktøy, maler og materiell – verktøykasse </a:t>
            </a:r>
            <a:endParaRPr lang="nb-NO" sz="2400" dirty="0">
              <a:solidFill>
                <a:schemeClr val="tx1">
                  <a:lumMod val="85000"/>
                  <a:lumOff val="15000"/>
                </a:schemeClr>
              </a:solidFill>
              <a:latin typeface="+mn-lt"/>
              <a:cs typeface="Calibri" panose="020F0502020204030204"/>
            </a:endParaRPr>
          </a:p>
        </p:txBody>
      </p:sp>
      <p:pic>
        <p:nvPicPr>
          <p:cNvPr id="5" name="Grafikk 5">
            <a:extLst>
              <a:ext uri="{FF2B5EF4-FFF2-40B4-BE49-F238E27FC236}">
                <a16:creationId xmlns:a16="http://schemas.microsoft.com/office/drawing/2014/main" id="{2C5489A1-E807-4444-BA53-53D227F7CD6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6" name="Bilde 5">
            <a:extLst>
              <a:ext uri="{FF2B5EF4-FFF2-40B4-BE49-F238E27FC236}">
                <a16:creationId xmlns:a16="http://schemas.microsoft.com/office/drawing/2014/main" id="{38F38A93-B02F-4B2B-8836-18C66D62FB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5571"/>
            <a:ext cx="3194304" cy="657365"/>
          </a:xfrm>
          <a:prstGeom prst="rect">
            <a:avLst/>
          </a:prstGeom>
        </p:spPr>
      </p:pic>
    </p:spTree>
    <p:extLst>
      <p:ext uri="{BB962C8B-B14F-4D97-AF65-F5344CB8AC3E}">
        <p14:creationId xmlns:p14="http://schemas.microsoft.com/office/powerpoint/2010/main" val="34363367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72B1EEF-D408-44DB-ACD9-A9D27D94D7FF}"/>
              </a:ext>
            </a:extLst>
          </p:cNvPr>
          <p:cNvSpPr>
            <a:spLocks noGrp="1"/>
          </p:cNvSpPr>
          <p:nvPr>
            <p:ph type="title"/>
          </p:nvPr>
        </p:nvSpPr>
        <p:spPr/>
        <p:txBody>
          <a:bodyPr>
            <a:normAutofit/>
          </a:bodyPr>
          <a:lstStyle/>
          <a:p>
            <a:r>
              <a:rPr lang="nb-NO" sz="4000" b="1" dirty="0">
                <a:solidFill>
                  <a:schemeClr val="tx1"/>
                </a:solidFill>
                <a:latin typeface="+mn-lt"/>
              </a:rPr>
              <a:t>Viktigste utviklingsbehov</a:t>
            </a:r>
          </a:p>
        </p:txBody>
      </p:sp>
      <p:sp>
        <p:nvSpPr>
          <p:cNvPr id="3" name="Plassholder for innhold 2">
            <a:extLst>
              <a:ext uri="{FF2B5EF4-FFF2-40B4-BE49-F238E27FC236}">
                <a16:creationId xmlns:a16="http://schemas.microsoft.com/office/drawing/2014/main" id="{AC758B09-4328-48E1-944E-F98F0C314271}"/>
              </a:ext>
            </a:extLst>
          </p:cNvPr>
          <p:cNvSpPr>
            <a:spLocks noGrp="1"/>
          </p:cNvSpPr>
          <p:nvPr>
            <p:ph idx="1"/>
          </p:nvPr>
        </p:nvSpPr>
        <p:spPr>
          <a:xfrm>
            <a:off x="1219200" y="2066925"/>
            <a:ext cx="10232572" cy="4526244"/>
          </a:xfrm>
        </p:spPr>
        <p:txBody>
          <a:bodyPr>
            <a:normAutofit/>
          </a:bodyPr>
          <a:lstStyle/>
          <a:p>
            <a:pPr marL="263525" lvl="0" indent="-263525">
              <a:spcBef>
                <a:spcPts val="300"/>
              </a:spcBef>
              <a:spcAft>
                <a:spcPts val="300"/>
              </a:spcAft>
              <a:buFont typeface="Wingdings" panose="05000000000000000000" pitchFamily="2" charset="2"/>
              <a:buChar char="§"/>
            </a:pPr>
            <a:r>
              <a:rPr lang="nb-NO" sz="2800" noProof="0" dirty="0">
                <a:latin typeface="+mn-lt"/>
              </a:rPr>
              <a:t>Sette av </a:t>
            </a:r>
            <a:r>
              <a:rPr lang="nb-NO" sz="2800" b="1" noProof="0" dirty="0">
                <a:solidFill>
                  <a:schemeClr val="accent2">
                    <a:lumMod val="75000"/>
                  </a:schemeClr>
                </a:solidFill>
                <a:latin typeface="+mn-lt"/>
              </a:rPr>
              <a:t>mer tid </a:t>
            </a:r>
            <a:r>
              <a:rPr lang="nb-NO" sz="2800" noProof="0" dirty="0">
                <a:latin typeface="+mn-lt"/>
              </a:rPr>
              <a:t>til utvikling og oppfølging av EPC-prosjektet</a:t>
            </a:r>
          </a:p>
          <a:p>
            <a:pPr marL="263525" lvl="0" indent="-263525">
              <a:spcBef>
                <a:spcPts val="300"/>
              </a:spcBef>
              <a:spcAft>
                <a:spcPts val="300"/>
              </a:spcAft>
              <a:buFont typeface="Wingdings" panose="05000000000000000000" pitchFamily="2" charset="2"/>
              <a:buChar char="§"/>
            </a:pPr>
            <a:r>
              <a:rPr lang="nb-NO" sz="2800" b="1" noProof="0" dirty="0">
                <a:solidFill>
                  <a:schemeClr val="accent2">
                    <a:lumMod val="75000"/>
                  </a:schemeClr>
                </a:solidFill>
                <a:latin typeface="+mn-lt"/>
              </a:rPr>
              <a:t>Utvidet samarbeid </a:t>
            </a:r>
            <a:r>
              <a:rPr lang="nb-NO" sz="2800" noProof="0" dirty="0">
                <a:latin typeface="+mn-lt"/>
              </a:rPr>
              <a:t>og/eller samspill mellom kunde og leverandør</a:t>
            </a:r>
          </a:p>
          <a:p>
            <a:pPr marL="556133" lvl="1" indent="-263525">
              <a:spcBef>
                <a:spcPts val="300"/>
              </a:spcBef>
              <a:spcAft>
                <a:spcPts val="300"/>
              </a:spcAft>
              <a:buFont typeface="Wingdings" panose="05000000000000000000" pitchFamily="2" charset="2"/>
              <a:buChar char="§"/>
            </a:pPr>
            <a:r>
              <a:rPr lang="nb-NO" sz="2000" noProof="0" dirty="0">
                <a:latin typeface="+mn-lt"/>
              </a:rPr>
              <a:t>Fokus på samarbeid, interaksjon og å bygge tillit</a:t>
            </a:r>
          </a:p>
          <a:p>
            <a:pPr marL="263525" indent="-263525">
              <a:spcBef>
                <a:spcPts val="300"/>
              </a:spcBef>
              <a:spcAft>
                <a:spcPts val="300"/>
              </a:spcAft>
              <a:buFont typeface="Wingdings" panose="05000000000000000000" pitchFamily="2" charset="2"/>
              <a:buChar char="§"/>
            </a:pPr>
            <a:r>
              <a:rPr lang="nb-NO" sz="2800" b="1" dirty="0">
                <a:solidFill>
                  <a:schemeClr val="accent2">
                    <a:lumMod val="75000"/>
                  </a:schemeClr>
                </a:solidFill>
                <a:latin typeface="+mn-lt"/>
              </a:rPr>
              <a:t>Utjevne forskjeller </a:t>
            </a:r>
            <a:r>
              <a:rPr lang="nb-NO" sz="2800" dirty="0">
                <a:latin typeface="+mn-lt"/>
              </a:rPr>
              <a:t>i ekspertise mellom kunde og leverandør</a:t>
            </a:r>
          </a:p>
          <a:p>
            <a:pPr marL="629285" lvl="3" indent="-263525">
              <a:spcBef>
                <a:spcPts val="300"/>
              </a:spcBef>
              <a:spcAft>
                <a:spcPts val="0"/>
              </a:spcAft>
              <a:buFont typeface="Wingdings" panose="05000000000000000000" pitchFamily="2" charset="2"/>
              <a:buChar char="§"/>
            </a:pPr>
            <a:r>
              <a:rPr lang="nb-NO" sz="2000" dirty="0">
                <a:latin typeface="+mn-lt"/>
              </a:rPr>
              <a:t>Benytt kompetent EPC-fasilitator/EPC-ekspert </a:t>
            </a:r>
          </a:p>
          <a:p>
            <a:pPr marL="629285" lvl="3" indent="-263525">
              <a:spcBef>
                <a:spcPts val="300"/>
              </a:spcBef>
              <a:spcAft>
                <a:spcPts val="0"/>
              </a:spcAft>
              <a:buFont typeface="Wingdings" panose="05000000000000000000" pitchFamily="2" charset="2"/>
              <a:buChar char="§"/>
            </a:pPr>
            <a:r>
              <a:rPr lang="nb-NO" sz="2000" dirty="0">
                <a:latin typeface="+mn-lt"/>
              </a:rPr>
              <a:t>Åpenhet og samarbeid </a:t>
            </a:r>
          </a:p>
          <a:p>
            <a:pPr marL="629285" lvl="3" indent="-263525">
              <a:spcBef>
                <a:spcPts val="300"/>
              </a:spcBef>
              <a:spcAft>
                <a:spcPts val="0"/>
              </a:spcAft>
              <a:buFont typeface="Wingdings" panose="05000000000000000000" pitchFamily="2" charset="2"/>
              <a:buChar char="§"/>
            </a:pPr>
            <a:r>
              <a:rPr lang="nb-NO" sz="2000" dirty="0">
                <a:latin typeface="+mn-lt"/>
              </a:rPr>
              <a:t>Åpen bok, avtalt fortjenestemargin, osv. </a:t>
            </a:r>
          </a:p>
          <a:p>
            <a:pPr marL="263525" indent="-263525">
              <a:spcBef>
                <a:spcPts val="300"/>
              </a:spcBef>
              <a:spcAft>
                <a:spcPts val="300"/>
              </a:spcAft>
              <a:buFont typeface="Wingdings" panose="05000000000000000000" pitchFamily="2" charset="2"/>
              <a:buChar char="§"/>
            </a:pPr>
            <a:r>
              <a:rPr lang="nb-NO" sz="2800" noProof="0" dirty="0">
                <a:latin typeface="+mn-lt"/>
              </a:rPr>
              <a:t>Vurdere muligheter for å </a:t>
            </a:r>
            <a:r>
              <a:rPr lang="nb-NO" sz="2800" b="1" noProof="0" dirty="0">
                <a:solidFill>
                  <a:schemeClr val="accent2">
                    <a:lumMod val="75000"/>
                  </a:schemeClr>
                </a:solidFill>
                <a:latin typeface="+mn-lt"/>
              </a:rPr>
              <a:t>redusere transaksjons-</a:t>
            </a:r>
          </a:p>
          <a:p>
            <a:pPr marL="0" indent="0">
              <a:spcBef>
                <a:spcPts val="300"/>
              </a:spcBef>
              <a:spcAft>
                <a:spcPts val="300"/>
              </a:spcAft>
              <a:buNone/>
            </a:pPr>
            <a:r>
              <a:rPr lang="nb-NO" sz="2800" b="1" dirty="0">
                <a:solidFill>
                  <a:schemeClr val="accent2">
                    <a:lumMod val="75000"/>
                  </a:schemeClr>
                </a:solidFill>
                <a:latin typeface="+mn-lt"/>
              </a:rPr>
              <a:t>    </a:t>
            </a:r>
            <a:r>
              <a:rPr lang="nb-NO" sz="2800" b="1" noProof="0" dirty="0">
                <a:solidFill>
                  <a:schemeClr val="accent2">
                    <a:lumMod val="75000"/>
                  </a:schemeClr>
                </a:solidFill>
                <a:latin typeface="+mn-lt"/>
              </a:rPr>
              <a:t>kostnader </a:t>
            </a:r>
            <a:r>
              <a:rPr lang="nb-NO" sz="2800" noProof="0" dirty="0">
                <a:latin typeface="+mn-lt"/>
              </a:rPr>
              <a:t>ved anskaffelse</a:t>
            </a:r>
          </a:p>
          <a:p>
            <a:pPr marL="629285" lvl="3" indent="-263525">
              <a:spcBef>
                <a:spcPts val="300"/>
              </a:spcBef>
              <a:spcAft>
                <a:spcPts val="0"/>
              </a:spcAft>
              <a:buFont typeface="Wingdings" panose="05000000000000000000" pitchFamily="2" charset="2"/>
              <a:buChar char="§"/>
            </a:pPr>
            <a:r>
              <a:rPr lang="nb-NO" sz="2000" dirty="0">
                <a:latin typeface="+mn-lt"/>
              </a:rPr>
              <a:t>Like viktig for kunde og leverandør</a:t>
            </a:r>
          </a:p>
        </p:txBody>
      </p:sp>
      <p:pic>
        <p:nvPicPr>
          <p:cNvPr id="5" name="Grafikk 5">
            <a:extLst>
              <a:ext uri="{FF2B5EF4-FFF2-40B4-BE49-F238E27FC236}">
                <a16:creationId xmlns:a16="http://schemas.microsoft.com/office/drawing/2014/main" id="{3F8131A9-18D7-43C3-B2D5-A76EE7887F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6" name="Bilde 5">
            <a:extLst>
              <a:ext uri="{FF2B5EF4-FFF2-40B4-BE49-F238E27FC236}">
                <a16:creationId xmlns:a16="http://schemas.microsoft.com/office/drawing/2014/main" id="{A887AEC8-1F58-42CD-B345-2231FAC7FC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5572"/>
            <a:ext cx="2935661" cy="604138"/>
          </a:xfrm>
          <a:prstGeom prst="rect">
            <a:avLst/>
          </a:prstGeom>
        </p:spPr>
      </p:pic>
      <p:pic>
        <p:nvPicPr>
          <p:cNvPr id="7" name="Picture 5" descr="A close up of a sign&#10;&#10;Description automatically generated">
            <a:extLst>
              <a:ext uri="{FF2B5EF4-FFF2-40B4-BE49-F238E27FC236}">
                <a16:creationId xmlns:a16="http://schemas.microsoft.com/office/drawing/2014/main" id="{7F07245B-2A9C-4117-84D4-47A7255014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1454" y="4155618"/>
            <a:ext cx="1981200" cy="1981200"/>
          </a:xfrm>
          <a:prstGeom prst="rect">
            <a:avLst/>
          </a:prstGeom>
        </p:spPr>
      </p:pic>
    </p:spTree>
    <p:extLst>
      <p:ext uri="{BB962C8B-B14F-4D97-AF65-F5344CB8AC3E}">
        <p14:creationId xmlns:p14="http://schemas.microsoft.com/office/powerpoint/2010/main" val="13632296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72B1EEF-D408-44DB-ACD9-A9D27D94D7FF}"/>
              </a:ext>
            </a:extLst>
          </p:cNvPr>
          <p:cNvSpPr>
            <a:spLocks noGrp="1"/>
          </p:cNvSpPr>
          <p:nvPr>
            <p:ph type="title"/>
          </p:nvPr>
        </p:nvSpPr>
        <p:spPr/>
        <p:txBody>
          <a:bodyPr>
            <a:normAutofit/>
          </a:bodyPr>
          <a:lstStyle/>
          <a:p>
            <a:r>
              <a:rPr lang="nb-NO" sz="4000" b="1" dirty="0">
                <a:solidFill>
                  <a:schemeClr val="tx1"/>
                </a:solidFill>
                <a:latin typeface="+mn-lt"/>
              </a:rPr>
              <a:t>Utviklingsbehov (forts.)</a:t>
            </a:r>
          </a:p>
        </p:txBody>
      </p:sp>
      <p:sp>
        <p:nvSpPr>
          <p:cNvPr id="3" name="Plassholder for innhold 2">
            <a:extLst>
              <a:ext uri="{FF2B5EF4-FFF2-40B4-BE49-F238E27FC236}">
                <a16:creationId xmlns:a16="http://schemas.microsoft.com/office/drawing/2014/main" id="{AC758B09-4328-48E1-944E-F98F0C314271}"/>
              </a:ext>
            </a:extLst>
          </p:cNvPr>
          <p:cNvSpPr>
            <a:spLocks noGrp="1"/>
          </p:cNvSpPr>
          <p:nvPr>
            <p:ph idx="1"/>
          </p:nvPr>
        </p:nvSpPr>
        <p:spPr>
          <a:xfrm>
            <a:off x="1209674" y="2105025"/>
            <a:ext cx="10242097" cy="4488144"/>
          </a:xfrm>
        </p:spPr>
        <p:txBody>
          <a:bodyPr>
            <a:normAutofit/>
          </a:bodyPr>
          <a:lstStyle/>
          <a:p>
            <a:pPr marL="263525" lvl="0" indent="-263525">
              <a:spcBef>
                <a:spcPts val="300"/>
              </a:spcBef>
              <a:spcAft>
                <a:spcPts val="0"/>
              </a:spcAft>
              <a:buFont typeface="Wingdings" panose="05000000000000000000" pitchFamily="2" charset="2"/>
              <a:buChar char="§"/>
            </a:pPr>
            <a:r>
              <a:rPr lang="nb-NO" sz="2800" dirty="0">
                <a:solidFill>
                  <a:schemeClr val="accent2">
                    <a:lumMod val="75000"/>
                  </a:schemeClr>
                </a:solidFill>
                <a:latin typeface="+mn-lt"/>
              </a:rPr>
              <a:t>Tilpasse maler </a:t>
            </a:r>
            <a:r>
              <a:rPr lang="nb-NO" sz="2800" dirty="0">
                <a:latin typeface="+mn-lt"/>
              </a:rPr>
              <a:t>for konkurransegrunnlag og kontrakter</a:t>
            </a:r>
          </a:p>
          <a:p>
            <a:pPr marL="263525" lvl="0" indent="-263525">
              <a:spcBef>
                <a:spcPts val="300"/>
              </a:spcBef>
              <a:spcAft>
                <a:spcPts val="300"/>
              </a:spcAft>
              <a:buFont typeface="Wingdings" panose="05000000000000000000" pitchFamily="2" charset="2"/>
              <a:buChar char="§"/>
            </a:pPr>
            <a:r>
              <a:rPr lang="nb-NO" sz="2800" b="1" noProof="0" dirty="0">
                <a:solidFill>
                  <a:schemeClr val="accent2">
                    <a:lumMod val="75000"/>
                  </a:schemeClr>
                </a:solidFill>
                <a:latin typeface="+mn-lt"/>
              </a:rPr>
              <a:t>Tildelingskriterier</a:t>
            </a:r>
            <a:r>
              <a:rPr lang="nb-NO" sz="2800" noProof="0" dirty="0">
                <a:latin typeface="+mn-lt"/>
              </a:rPr>
              <a:t> bør reflektere byggeieres mål for prosjektet</a:t>
            </a:r>
            <a:endParaRPr lang="nb-NO" sz="2800" dirty="0">
              <a:latin typeface="+mn-lt"/>
            </a:endParaRPr>
          </a:p>
          <a:p>
            <a:pPr marL="263525" lvl="0" indent="-263525">
              <a:spcBef>
                <a:spcPts val="300"/>
              </a:spcBef>
              <a:spcAft>
                <a:spcPts val="300"/>
              </a:spcAft>
              <a:buFont typeface="Wingdings" panose="05000000000000000000" pitchFamily="2" charset="2"/>
              <a:buChar char="§"/>
            </a:pPr>
            <a:r>
              <a:rPr lang="nb-NO" sz="2800" noProof="0" dirty="0">
                <a:latin typeface="+mn-lt"/>
              </a:rPr>
              <a:t>Forbedre </a:t>
            </a:r>
            <a:r>
              <a:rPr lang="nb-NO" sz="2800" b="1" noProof="0" dirty="0">
                <a:solidFill>
                  <a:schemeClr val="accent2">
                    <a:lumMod val="75000"/>
                  </a:schemeClr>
                </a:solidFill>
                <a:latin typeface="+mn-lt"/>
              </a:rPr>
              <a:t>krav til kvalitet </a:t>
            </a:r>
            <a:r>
              <a:rPr lang="nb-NO" sz="2800" noProof="0" dirty="0">
                <a:latin typeface="+mn-lt"/>
              </a:rPr>
              <a:t>– teknisk, prosess, prosjektledelse</a:t>
            </a:r>
            <a:r>
              <a:rPr lang="nb-NO" sz="2800" dirty="0">
                <a:latin typeface="+mn-lt"/>
              </a:rPr>
              <a:t> </a:t>
            </a:r>
          </a:p>
          <a:p>
            <a:pPr marL="263525" indent="-263525">
              <a:spcBef>
                <a:spcPts val="300"/>
              </a:spcBef>
              <a:spcAft>
                <a:spcPts val="300"/>
              </a:spcAft>
              <a:buFont typeface="Wingdings" panose="05000000000000000000" pitchFamily="2" charset="2"/>
              <a:buChar char="§"/>
            </a:pPr>
            <a:r>
              <a:rPr lang="nb-NO" sz="2800" b="1" dirty="0">
                <a:solidFill>
                  <a:schemeClr val="accent2">
                    <a:lumMod val="75000"/>
                  </a:schemeClr>
                </a:solidFill>
                <a:latin typeface="+mn-lt"/>
              </a:rPr>
              <a:t>Tilpassede maler </a:t>
            </a:r>
            <a:r>
              <a:rPr lang="nb-NO" sz="2800" dirty="0">
                <a:latin typeface="+mn-lt"/>
              </a:rPr>
              <a:t>for konkurransegrunnlag og kontraktsdokumenter</a:t>
            </a:r>
          </a:p>
          <a:p>
            <a:pPr marL="263525" lvl="0" indent="-263525">
              <a:spcBef>
                <a:spcPts val="300"/>
              </a:spcBef>
              <a:spcAft>
                <a:spcPts val="300"/>
              </a:spcAft>
              <a:buFont typeface="Wingdings" panose="05000000000000000000" pitchFamily="2" charset="2"/>
              <a:buChar char="§"/>
            </a:pPr>
            <a:r>
              <a:rPr lang="nb-NO" sz="2800" noProof="0" dirty="0">
                <a:latin typeface="+mn-lt"/>
              </a:rPr>
              <a:t>Risikoanalyse (f.eks. bankgarantier)</a:t>
            </a:r>
          </a:p>
        </p:txBody>
      </p:sp>
      <p:pic>
        <p:nvPicPr>
          <p:cNvPr id="5" name="Grafikk 5">
            <a:extLst>
              <a:ext uri="{FF2B5EF4-FFF2-40B4-BE49-F238E27FC236}">
                <a16:creationId xmlns:a16="http://schemas.microsoft.com/office/drawing/2014/main" id="{3F8131A9-18D7-43C3-B2D5-A76EE7887F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6" name="Bilde 5">
            <a:extLst>
              <a:ext uri="{FF2B5EF4-FFF2-40B4-BE49-F238E27FC236}">
                <a16:creationId xmlns:a16="http://schemas.microsoft.com/office/drawing/2014/main" id="{FA196106-5B8A-400D-BD08-2A099DE6AC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5572"/>
            <a:ext cx="2935661" cy="604138"/>
          </a:xfrm>
          <a:prstGeom prst="rect">
            <a:avLst/>
          </a:prstGeom>
        </p:spPr>
      </p:pic>
      <p:pic>
        <p:nvPicPr>
          <p:cNvPr id="7" name="Picture 5" descr="A close up of a sign&#10;&#10;Description automatically generated">
            <a:extLst>
              <a:ext uri="{FF2B5EF4-FFF2-40B4-BE49-F238E27FC236}">
                <a16:creationId xmlns:a16="http://schemas.microsoft.com/office/drawing/2014/main" id="{6A8CBF7F-96B8-4BDC-BC14-53AAD85E84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1454" y="4155618"/>
            <a:ext cx="1981200" cy="1981200"/>
          </a:xfrm>
          <a:prstGeom prst="rect">
            <a:avLst/>
          </a:prstGeom>
        </p:spPr>
      </p:pic>
    </p:spTree>
    <p:extLst>
      <p:ext uri="{BB962C8B-B14F-4D97-AF65-F5344CB8AC3E}">
        <p14:creationId xmlns:p14="http://schemas.microsoft.com/office/powerpoint/2010/main" val="21417863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1E946E8-EFEB-4FA3-B663-CE849C24D810}"/>
              </a:ext>
            </a:extLst>
          </p:cNvPr>
          <p:cNvSpPr>
            <a:spLocks noGrp="1"/>
          </p:cNvSpPr>
          <p:nvPr>
            <p:ph type="title"/>
          </p:nvPr>
        </p:nvSpPr>
        <p:spPr/>
        <p:txBody>
          <a:bodyPr>
            <a:normAutofit/>
          </a:bodyPr>
          <a:lstStyle/>
          <a:p>
            <a:r>
              <a:rPr lang="nb-NO" sz="4000" b="1" dirty="0">
                <a:solidFill>
                  <a:schemeClr val="tx1"/>
                </a:solidFill>
                <a:latin typeface="+mn-lt"/>
              </a:rPr>
              <a:t>Fallgruver og </a:t>
            </a:r>
            <a:r>
              <a:rPr lang="nb-NO" sz="4000" b="1" dirty="0">
                <a:solidFill>
                  <a:schemeClr val="accent2"/>
                </a:solidFill>
                <a:latin typeface="+mn-lt"/>
              </a:rPr>
              <a:t>mulige løsninger </a:t>
            </a:r>
            <a:r>
              <a:rPr lang="nb-NO" sz="4000" b="1" dirty="0">
                <a:solidFill>
                  <a:schemeClr val="tx1"/>
                </a:solidFill>
                <a:latin typeface="+mn-lt"/>
              </a:rPr>
              <a:t>- utlysning</a:t>
            </a:r>
          </a:p>
        </p:txBody>
      </p:sp>
      <p:sp>
        <p:nvSpPr>
          <p:cNvPr id="3" name="Plassholder for innhold 2">
            <a:extLst>
              <a:ext uri="{FF2B5EF4-FFF2-40B4-BE49-F238E27FC236}">
                <a16:creationId xmlns:a16="http://schemas.microsoft.com/office/drawing/2014/main" id="{229A5FDB-5F6E-482E-92DE-FA4AB1302C43}"/>
              </a:ext>
            </a:extLst>
          </p:cNvPr>
          <p:cNvSpPr>
            <a:spLocks noGrp="1"/>
          </p:cNvSpPr>
          <p:nvPr>
            <p:ph idx="1"/>
          </p:nvPr>
        </p:nvSpPr>
        <p:spPr>
          <a:xfrm>
            <a:off x="1207007" y="1926336"/>
            <a:ext cx="10277069" cy="3942758"/>
          </a:xfrm>
        </p:spPr>
        <p:txBody>
          <a:bodyPr>
            <a:noAutofit/>
          </a:bodyPr>
          <a:lstStyle/>
          <a:p>
            <a:pPr marL="0" indent="0">
              <a:lnSpc>
                <a:spcPct val="100000"/>
              </a:lnSpc>
              <a:buNone/>
            </a:pPr>
            <a:r>
              <a:rPr lang="nb-NO" sz="2800" b="1" dirty="0">
                <a:latin typeface="+mn-lt"/>
              </a:rPr>
              <a:t>1. Lønnsomhet vektes for høyt </a:t>
            </a:r>
          </a:p>
          <a:p>
            <a:pPr marL="0" indent="0">
              <a:lnSpc>
                <a:spcPct val="100000"/>
              </a:lnSpc>
              <a:buNone/>
            </a:pPr>
            <a:r>
              <a:rPr lang="nb-NO" sz="2800" b="1" dirty="0">
                <a:solidFill>
                  <a:schemeClr val="accent1">
                    <a:lumMod val="75000"/>
                  </a:schemeClr>
                </a:solidFill>
                <a:latin typeface="+mn-lt"/>
              </a:rPr>
              <a:t>Løsning: Nye tildelingskriterier for å sikre byggeiers interesser </a:t>
            </a:r>
          </a:p>
          <a:p>
            <a:pPr marL="0" indent="0">
              <a:lnSpc>
                <a:spcPct val="100000"/>
              </a:lnSpc>
              <a:buNone/>
            </a:pPr>
            <a:endParaRPr lang="nb-NO" b="1" dirty="0">
              <a:latin typeface="+mn-lt"/>
            </a:endParaRPr>
          </a:p>
          <a:p>
            <a:pPr marL="0" indent="0">
              <a:lnSpc>
                <a:spcPct val="100000"/>
              </a:lnSpc>
              <a:buNone/>
            </a:pPr>
            <a:r>
              <a:rPr lang="nb-NO" sz="2800" b="1" dirty="0">
                <a:latin typeface="+mn-lt"/>
              </a:rPr>
              <a:t>2. Garantert besparelse på bygg som ikke har vært inspisert/analysert</a:t>
            </a:r>
          </a:p>
          <a:p>
            <a:pPr marL="0" indent="0">
              <a:lnSpc>
                <a:spcPct val="100000"/>
              </a:lnSpc>
              <a:buNone/>
            </a:pPr>
            <a:r>
              <a:rPr lang="nb-NO" sz="2800" b="1" dirty="0">
                <a:solidFill>
                  <a:schemeClr val="accent1">
                    <a:lumMod val="75000"/>
                  </a:schemeClr>
                </a:solidFill>
                <a:latin typeface="+mn-lt"/>
              </a:rPr>
              <a:t>Løsning: Garanterte besparelse på utvalgte eksempelbygg i tilbudet </a:t>
            </a:r>
          </a:p>
        </p:txBody>
      </p:sp>
    </p:spTree>
    <p:extLst>
      <p:ext uri="{BB962C8B-B14F-4D97-AF65-F5344CB8AC3E}">
        <p14:creationId xmlns:p14="http://schemas.microsoft.com/office/powerpoint/2010/main" val="393450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C35B6D4-3435-4C2C-9617-D3DBA38C4E6E}"/>
              </a:ext>
            </a:extLst>
          </p:cNvPr>
          <p:cNvSpPr>
            <a:spLocks noGrp="1"/>
          </p:cNvSpPr>
          <p:nvPr>
            <p:ph type="title"/>
          </p:nvPr>
        </p:nvSpPr>
        <p:spPr/>
        <p:txBody>
          <a:bodyPr>
            <a:normAutofit/>
          </a:bodyPr>
          <a:lstStyle/>
          <a:p>
            <a:r>
              <a:rPr lang="nb-NO" sz="4000" b="1" dirty="0">
                <a:solidFill>
                  <a:schemeClr val="tx1"/>
                </a:solidFill>
                <a:latin typeface="+mn-lt"/>
              </a:rPr>
              <a:t>Fallgruver og </a:t>
            </a:r>
            <a:r>
              <a:rPr lang="nb-NO" sz="4000" b="1" dirty="0">
                <a:solidFill>
                  <a:schemeClr val="accent2"/>
                </a:solidFill>
                <a:latin typeface="+mn-lt"/>
              </a:rPr>
              <a:t>mulige løsninger </a:t>
            </a:r>
            <a:r>
              <a:rPr lang="nb-NO" sz="4000" b="1" dirty="0">
                <a:solidFill>
                  <a:schemeClr val="tx1"/>
                </a:solidFill>
                <a:latin typeface="+mn-lt"/>
              </a:rPr>
              <a:t>(forts.)</a:t>
            </a:r>
          </a:p>
        </p:txBody>
      </p:sp>
      <p:sp>
        <p:nvSpPr>
          <p:cNvPr id="3" name="Plassholder for innhold 2">
            <a:extLst>
              <a:ext uri="{FF2B5EF4-FFF2-40B4-BE49-F238E27FC236}">
                <a16:creationId xmlns:a16="http://schemas.microsoft.com/office/drawing/2014/main" id="{8860E812-134C-4CBF-B287-A1006D6CDCB4}"/>
              </a:ext>
            </a:extLst>
          </p:cNvPr>
          <p:cNvSpPr>
            <a:spLocks noGrp="1"/>
          </p:cNvSpPr>
          <p:nvPr>
            <p:ph idx="1"/>
          </p:nvPr>
        </p:nvSpPr>
        <p:spPr>
          <a:xfrm>
            <a:off x="1066800" y="1938528"/>
            <a:ext cx="10058400" cy="4012216"/>
          </a:xfrm>
        </p:spPr>
        <p:txBody>
          <a:bodyPr vert="horz" lIns="91440" tIns="45720" rIns="91440" bIns="45720" rtlCol="0" anchor="t">
            <a:normAutofit/>
          </a:bodyPr>
          <a:lstStyle/>
          <a:p>
            <a:pPr marL="0" indent="0">
              <a:lnSpc>
                <a:spcPct val="100000"/>
              </a:lnSpc>
              <a:buNone/>
            </a:pPr>
            <a:r>
              <a:rPr lang="nb-NO" sz="2800" b="1" dirty="0">
                <a:latin typeface="+mn-lt"/>
              </a:rPr>
              <a:t>3. Krav til tilbudet som ikke lar seg gjennomføre</a:t>
            </a:r>
          </a:p>
          <a:p>
            <a:pPr marL="0" indent="0">
              <a:lnSpc>
                <a:spcPct val="100000"/>
              </a:lnSpc>
              <a:buNone/>
            </a:pPr>
            <a:r>
              <a:rPr lang="nb-NO" sz="2800" b="1" dirty="0">
                <a:solidFill>
                  <a:schemeClr val="accent1">
                    <a:lumMod val="75000"/>
                  </a:schemeClr>
                </a:solidFill>
                <a:latin typeface="+mn-lt"/>
              </a:rPr>
              <a:t>Løsning: Tildelingskriterier og byggeiers mål og ønsker samkjøres </a:t>
            </a:r>
          </a:p>
          <a:p>
            <a:pPr marL="0" indent="0">
              <a:lnSpc>
                <a:spcPct val="100000"/>
              </a:lnSpc>
              <a:buNone/>
            </a:pPr>
            <a:endParaRPr lang="nb-NO" sz="2800" b="1" dirty="0">
              <a:solidFill>
                <a:schemeClr val="accent1">
                  <a:lumMod val="75000"/>
                </a:schemeClr>
              </a:solidFill>
              <a:latin typeface="+mn-lt"/>
            </a:endParaRPr>
          </a:p>
          <a:p>
            <a:pPr marL="0" indent="0">
              <a:lnSpc>
                <a:spcPct val="100000"/>
              </a:lnSpc>
              <a:buNone/>
            </a:pPr>
            <a:r>
              <a:rPr lang="nb-NO" sz="2800" b="1" dirty="0">
                <a:latin typeface="+mn-lt"/>
              </a:rPr>
              <a:t>4. Krav til utforming, som begrenser samarbeidet i Fase 1</a:t>
            </a:r>
          </a:p>
          <a:p>
            <a:pPr marL="0" indent="0">
              <a:lnSpc>
                <a:spcPct val="100000"/>
              </a:lnSpc>
              <a:buNone/>
            </a:pPr>
            <a:r>
              <a:rPr lang="nb-NO" sz="2800" b="1" dirty="0">
                <a:solidFill>
                  <a:schemeClr val="accent1">
                    <a:lumMod val="75000"/>
                  </a:schemeClr>
                </a:solidFill>
                <a:latin typeface="+mn-lt"/>
              </a:rPr>
              <a:t>Løsning: Avtal om samspill/utvidet samarbeid for hele fase 1 </a:t>
            </a:r>
          </a:p>
          <a:p>
            <a:pPr marL="0" indent="0">
              <a:lnSpc>
                <a:spcPct val="100000"/>
              </a:lnSpc>
              <a:buNone/>
            </a:pPr>
            <a:endParaRPr lang="nb-NO" sz="1500" b="1" dirty="0">
              <a:solidFill>
                <a:srgbClr val="00B050"/>
              </a:solidFill>
              <a:latin typeface="+mn-lt"/>
            </a:endParaRPr>
          </a:p>
          <a:p>
            <a:pPr marL="0" indent="0">
              <a:lnSpc>
                <a:spcPct val="100000"/>
              </a:lnSpc>
              <a:buNone/>
            </a:pPr>
            <a:r>
              <a:rPr lang="nb-NO" sz="2800" b="1" dirty="0">
                <a:latin typeface="+mn-lt"/>
              </a:rPr>
              <a:t>5. Feil valg av rådgiver/konsulent</a:t>
            </a:r>
          </a:p>
          <a:p>
            <a:pPr marL="0" indent="0">
              <a:lnSpc>
                <a:spcPct val="100000"/>
              </a:lnSpc>
              <a:buNone/>
            </a:pPr>
            <a:endParaRPr lang="nb-NO" sz="2800" b="1" dirty="0">
              <a:latin typeface="+mn-lt"/>
            </a:endParaRPr>
          </a:p>
          <a:p>
            <a:endParaRPr lang="nb-NO" sz="2800" dirty="0">
              <a:latin typeface="+mn-lt"/>
            </a:endParaRPr>
          </a:p>
        </p:txBody>
      </p:sp>
    </p:spTree>
    <p:extLst>
      <p:ext uri="{BB962C8B-B14F-4D97-AF65-F5344CB8AC3E}">
        <p14:creationId xmlns:p14="http://schemas.microsoft.com/office/powerpoint/2010/main" val="1360396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58FCA3-E28E-4768-85F8-7E2A939DB312}"/>
              </a:ext>
            </a:extLst>
          </p:cNvPr>
          <p:cNvSpPr>
            <a:spLocks noGrp="1"/>
          </p:cNvSpPr>
          <p:nvPr>
            <p:ph type="title" idx="4294967295"/>
          </p:nvPr>
        </p:nvSpPr>
        <p:spPr>
          <a:xfrm>
            <a:off x="1097280" y="286603"/>
            <a:ext cx="10058400" cy="1450757"/>
          </a:xfrm>
        </p:spPr>
        <p:txBody>
          <a:bodyPr vert="horz" lIns="91440" tIns="45720" rIns="91440" bIns="45720" rtlCol="0" anchor="b">
            <a:normAutofit/>
          </a:bodyPr>
          <a:lstStyle/>
          <a:p>
            <a:r>
              <a:rPr lang="nb-NO" sz="4000" b="1" dirty="0">
                <a:solidFill>
                  <a:schemeClr val="tx1"/>
                </a:solidFill>
                <a:latin typeface="+mn-lt"/>
              </a:rPr>
              <a:t>Tilbudets innhold - nyheter</a:t>
            </a:r>
          </a:p>
        </p:txBody>
      </p:sp>
      <p:sp>
        <p:nvSpPr>
          <p:cNvPr id="3" name="Plassholder for innhold 2">
            <a:extLst>
              <a:ext uri="{FF2B5EF4-FFF2-40B4-BE49-F238E27FC236}">
                <a16:creationId xmlns:a16="http://schemas.microsoft.com/office/drawing/2014/main" id="{CCFB28F3-9912-4F92-B2E2-44B85575BB1E}"/>
              </a:ext>
            </a:extLst>
          </p:cNvPr>
          <p:cNvSpPr>
            <a:spLocks noGrp="1"/>
          </p:cNvSpPr>
          <p:nvPr>
            <p:ph idx="4294967295"/>
          </p:nvPr>
        </p:nvSpPr>
        <p:spPr>
          <a:xfrm>
            <a:off x="1188719" y="1845734"/>
            <a:ext cx="9966960" cy="4474752"/>
          </a:xfrm>
        </p:spPr>
        <p:txBody>
          <a:bodyPr vert="horz" lIns="0" tIns="45720" rIns="0" bIns="45720" rtlCol="0">
            <a:normAutofit/>
          </a:bodyPr>
          <a:lstStyle/>
          <a:p>
            <a:pPr marL="360000" indent="-266700">
              <a:buClr>
                <a:schemeClr val="accent2">
                  <a:lumMod val="75000"/>
                </a:schemeClr>
              </a:buClr>
              <a:buFont typeface="Wingdings" panose="05000000000000000000" pitchFamily="2" charset="2"/>
              <a:buChar char="§"/>
            </a:pPr>
            <a:r>
              <a:rPr lang="nb-NO" sz="2400" b="1" dirty="0">
                <a:solidFill>
                  <a:schemeClr val="accent2">
                    <a:lumMod val="75000"/>
                  </a:schemeClr>
                </a:solidFill>
                <a:latin typeface="+mn-lt"/>
              </a:rPr>
              <a:t>Prekvalifisering</a:t>
            </a:r>
            <a:r>
              <a:rPr lang="nb-NO" sz="2400" dirty="0">
                <a:latin typeface="+mn-lt"/>
              </a:rPr>
              <a:t>  - likviditet og kompetansekrav</a:t>
            </a:r>
          </a:p>
          <a:p>
            <a:pPr marL="360000" indent="-266700">
              <a:buClr>
                <a:schemeClr val="accent2">
                  <a:lumMod val="75000"/>
                </a:schemeClr>
              </a:buClr>
              <a:buFont typeface="Wingdings" panose="05000000000000000000" pitchFamily="2" charset="2"/>
              <a:buChar char="§"/>
            </a:pPr>
            <a:r>
              <a:rPr lang="nb-NO" sz="2400" dirty="0">
                <a:latin typeface="+mn-lt"/>
              </a:rPr>
              <a:t>Alle prekvalifiserte tilbydere gjennomfører </a:t>
            </a:r>
            <a:r>
              <a:rPr lang="nb-NO" sz="2400" b="1" dirty="0">
                <a:solidFill>
                  <a:schemeClr val="accent2">
                    <a:lumMod val="75000"/>
                  </a:schemeClr>
                </a:solidFill>
                <a:latin typeface="+mn-lt"/>
              </a:rPr>
              <a:t>tilbudsanalyser</a:t>
            </a:r>
            <a:r>
              <a:rPr lang="nb-NO" sz="2400" dirty="0">
                <a:latin typeface="+mn-lt"/>
              </a:rPr>
              <a:t> på utvalgte bygg, etter en gitt mal</a:t>
            </a:r>
          </a:p>
          <a:p>
            <a:pPr marL="360000" indent="-266700">
              <a:buClr>
                <a:schemeClr val="accent2">
                  <a:lumMod val="75000"/>
                </a:schemeClr>
              </a:buClr>
              <a:buFont typeface="Wingdings" panose="05000000000000000000" pitchFamily="2" charset="2"/>
              <a:buChar char="§"/>
            </a:pPr>
            <a:r>
              <a:rPr lang="nb-NO" sz="2400" dirty="0">
                <a:latin typeface="+mn-lt"/>
              </a:rPr>
              <a:t>Tiltakene beskrevet i tilbudsanalysene legges til grunn for tiltakene som skal utarbeides for en resterende bygningsporteføljen i fase 1 </a:t>
            </a:r>
          </a:p>
          <a:p>
            <a:pPr marL="728808" lvl="1" indent="-342900">
              <a:buClr>
                <a:schemeClr val="accent2">
                  <a:lumMod val="75000"/>
                </a:schemeClr>
              </a:buClr>
              <a:buFont typeface="Wingdings" panose="05000000000000000000" pitchFamily="2" charset="2"/>
              <a:buChar char="Ø"/>
            </a:pPr>
            <a:r>
              <a:rPr lang="nb-NO" sz="2000" dirty="0">
                <a:latin typeface="+mn-lt"/>
              </a:rPr>
              <a:t>Beskrevne kvaliteter for tiltak videreføres til tiltak i samme kategori</a:t>
            </a:r>
          </a:p>
          <a:p>
            <a:pPr marL="728808" lvl="1" indent="-342900">
              <a:buClr>
                <a:schemeClr val="accent2">
                  <a:lumMod val="75000"/>
                </a:schemeClr>
              </a:buClr>
              <a:buFont typeface="Wingdings" panose="05000000000000000000" pitchFamily="2" charset="2"/>
              <a:buChar char="Ø"/>
            </a:pPr>
            <a:r>
              <a:rPr lang="nb-NO" sz="2000" dirty="0">
                <a:latin typeface="+mn-lt"/>
              </a:rPr>
              <a:t>Kostnadsnivå på tiltak og for besparelse videreføres</a:t>
            </a:r>
          </a:p>
          <a:p>
            <a:pPr marL="360000" indent="-266700">
              <a:buClr>
                <a:schemeClr val="accent2">
                  <a:lumMod val="75000"/>
                </a:schemeClr>
              </a:buClr>
              <a:buFont typeface="Wingdings" panose="05000000000000000000" pitchFamily="2" charset="2"/>
              <a:buChar char="§"/>
            </a:pPr>
            <a:endParaRPr lang="nb-NO" sz="2300" dirty="0">
              <a:latin typeface="+mn-lt"/>
            </a:endParaRPr>
          </a:p>
          <a:p>
            <a:pPr marL="360000" indent="-266700">
              <a:buClr>
                <a:schemeClr val="accent2">
                  <a:lumMod val="75000"/>
                </a:schemeClr>
              </a:buClr>
              <a:buFont typeface="Wingdings" panose="05000000000000000000" pitchFamily="2" charset="2"/>
              <a:buChar char="§"/>
            </a:pPr>
            <a:r>
              <a:rPr lang="nb-NO" sz="2400" dirty="0">
                <a:latin typeface="+mn-lt"/>
              </a:rPr>
              <a:t>Etter inngåelse av kontrakt for fase 1 fremviser tilbyder </a:t>
            </a:r>
            <a:r>
              <a:rPr lang="nb-NO" sz="2400" b="1" dirty="0">
                <a:solidFill>
                  <a:schemeClr val="accent2">
                    <a:lumMod val="75000"/>
                  </a:schemeClr>
                </a:solidFill>
                <a:latin typeface="+mn-lt"/>
              </a:rPr>
              <a:t>kalkyler og beregninger </a:t>
            </a:r>
            <a:r>
              <a:rPr lang="nb-NO" sz="2400" dirty="0">
                <a:latin typeface="+mn-lt"/>
              </a:rPr>
              <a:t>for alle tiltak oppgitt i tilbudsanalysene</a:t>
            </a:r>
          </a:p>
        </p:txBody>
      </p:sp>
      <p:pic>
        <p:nvPicPr>
          <p:cNvPr id="5" name="Bilde 4">
            <a:extLst>
              <a:ext uri="{FF2B5EF4-FFF2-40B4-BE49-F238E27FC236}">
                <a16:creationId xmlns:a16="http://schemas.microsoft.com/office/drawing/2014/main" id="{3DF2B3CC-C7D3-4095-92CD-A041BBB87D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851"/>
            <a:ext cx="3135109" cy="642697"/>
          </a:xfrm>
          <a:prstGeom prst="rect">
            <a:avLst/>
          </a:prstGeom>
        </p:spPr>
      </p:pic>
      <p:pic>
        <p:nvPicPr>
          <p:cNvPr id="4" name="Grafikk 5">
            <a:extLst>
              <a:ext uri="{FF2B5EF4-FFF2-40B4-BE49-F238E27FC236}">
                <a16:creationId xmlns:a16="http://schemas.microsoft.com/office/drawing/2014/main" id="{B38DDB5E-A571-45A7-A4AF-D8B95226338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spTree>
    <p:extLst>
      <p:ext uri="{BB962C8B-B14F-4D97-AF65-F5344CB8AC3E}">
        <p14:creationId xmlns:p14="http://schemas.microsoft.com/office/powerpoint/2010/main" val="26239985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5F376-C66E-4690-BA90-A09FB7EFFB88}"/>
              </a:ext>
            </a:extLst>
          </p:cNvPr>
          <p:cNvSpPr>
            <a:spLocks noGrp="1"/>
          </p:cNvSpPr>
          <p:nvPr>
            <p:ph type="title"/>
          </p:nvPr>
        </p:nvSpPr>
        <p:spPr/>
        <p:txBody>
          <a:bodyPr>
            <a:normAutofit/>
          </a:bodyPr>
          <a:lstStyle/>
          <a:p>
            <a:r>
              <a:rPr lang="nb-NO" sz="4000" b="1" noProof="0" dirty="0">
                <a:solidFill>
                  <a:schemeClr val="tx1"/>
                </a:solidFill>
                <a:latin typeface="+mn-lt"/>
              </a:rPr>
              <a:t>Vurdering av erfaringer og resultater</a:t>
            </a:r>
          </a:p>
        </p:txBody>
      </p:sp>
      <p:sp>
        <p:nvSpPr>
          <p:cNvPr id="3" name="Content Placeholder 2">
            <a:extLst>
              <a:ext uri="{FF2B5EF4-FFF2-40B4-BE49-F238E27FC236}">
                <a16:creationId xmlns:a16="http://schemas.microsoft.com/office/drawing/2014/main" id="{81B55477-8481-4B5F-9B4F-22A4A41F605E}"/>
              </a:ext>
            </a:extLst>
          </p:cNvPr>
          <p:cNvSpPr>
            <a:spLocks noGrp="1"/>
          </p:cNvSpPr>
          <p:nvPr>
            <p:ph idx="1"/>
          </p:nvPr>
        </p:nvSpPr>
        <p:spPr>
          <a:xfrm>
            <a:off x="1219200" y="1845734"/>
            <a:ext cx="9936480" cy="4442332"/>
          </a:xfrm>
        </p:spPr>
        <p:txBody>
          <a:bodyPr>
            <a:normAutofit fontScale="85000" lnSpcReduction="20000"/>
          </a:bodyPr>
          <a:lstStyle/>
          <a:p>
            <a:pPr marL="252000" indent="-252000">
              <a:buClr>
                <a:schemeClr val="accent2"/>
              </a:buClr>
              <a:buFont typeface="Wingdings" panose="05000000000000000000" pitchFamily="2" charset="2"/>
              <a:buChar char="§"/>
            </a:pPr>
            <a:r>
              <a:rPr lang="nb-NO" sz="3200" noProof="0" dirty="0">
                <a:latin typeface="+mn-lt"/>
              </a:rPr>
              <a:t>De fleste utviklingsbehovene handler om fase 0 (utlysing) og fase 1 (analyser)</a:t>
            </a:r>
          </a:p>
          <a:p>
            <a:pPr marL="252000" indent="-252000">
              <a:buClr>
                <a:schemeClr val="accent2"/>
              </a:buClr>
              <a:buFont typeface="Wingdings" panose="05000000000000000000" pitchFamily="2" charset="2"/>
              <a:buChar char="§"/>
            </a:pPr>
            <a:r>
              <a:rPr lang="nb-NO" sz="3200" noProof="0" dirty="0">
                <a:latin typeface="+mn-lt"/>
              </a:rPr>
              <a:t>Kritiske valg og beslutninger skjer tidlig</a:t>
            </a:r>
          </a:p>
          <a:p>
            <a:pPr marL="252000" indent="-252000">
              <a:buClr>
                <a:schemeClr val="accent2"/>
              </a:buClr>
              <a:buFont typeface="Wingdings" panose="05000000000000000000" pitchFamily="2" charset="2"/>
              <a:buChar char="§"/>
            </a:pPr>
            <a:r>
              <a:rPr lang="nb-NO" sz="3200" noProof="0" dirty="0">
                <a:latin typeface="+mn-lt"/>
              </a:rPr>
              <a:t>Beslutninger og handlinger i fase 0 og 1 utgjør grunnlaget for suksess eller feilgrep i fase 2 (gjennomføring) og fase 3 (garanti)</a:t>
            </a:r>
          </a:p>
          <a:p>
            <a:pPr marL="0" indent="0">
              <a:buClr>
                <a:schemeClr val="accent2"/>
              </a:buClr>
              <a:buNone/>
            </a:pPr>
            <a:endParaRPr lang="nb-NO" sz="3200" noProof="0" dirty="0">
              <a:latin typeface="+mn-lt"/>
            </a:endParaRPr>
          </a:p>
          <a:p>
            <a:pPr marL="0" indent="0">
              <a:buClr>
                <a:schemeClr val="accent2"/>
              </a:buClr>
              <a:buNone/>
            </a:pPr>
            <a:r>
              <a:rPr lang="nb-NO" sz="3200" noProof="0" dirty="0">
                <a:latin typeface="+mn-lt"/>
              </a:rPr>
              <a:t>Utviklingsbehov: </a:t>
            </a:r>
          </a:p>
          <a:p>
            <a:pPr>
              <a:buClr>
                <a:schemeClr val="accent2"/>
              </a:buClr>
              <a:buFont typeface="Wingdings" panose="05000000000000000000" pitchFamily="2" charset="2"/>
              <a:buChar char="Ø"/>
            </a:pPr>
            <a:r>
              <a:rPr lang="nb-NO" sz="3200" b="1" noProof="0" dirty="0">
                <a:solidFill>
                  <a:schemeClr val="accent1">
                    <a:lumMod val="75000"/>
                  </a:schemeClr>
                </a:solidFill>
                <a:latin typeface="+mn-lt"/>
              </a:rPr>
              <a:t>Forbedring av utlysningsprosess og innhold i fase 0</a:t>
            </a:r>
          </a:p>
          <a:p>
            <a:pPr>
              <a:buClr>
                <a:schemeClr val="accent2"/>
              </a:buClr>
              <a:buFont typeface="Wingdings" panose="05000000000000000000" pitchFamily="2" charset="2"/>
              <a:buChar char="Ø"/>
            </a:pPr>
            <a:r>
              <a:rPr lang="nb-NO" sz="3200" b="1" noProof="0" dirty="0">
                <a:solidFill>
                  <a:schemeClr val="accent1">
                    <a:lumMod val="75000"/>
                  </a:schemeClr>
                </a:solidFill>
                <a:latin typeface="+mn-lt"/>
              </a:rPr>
              <a:t>Forbedret/utvidet samarbeid og/eller samspill i fase 1</a:t>
            </a:r>
          </a:p>
          <a:p>
            <a:pPr>
              <a:buClr>
                <a:schemeClr val="accent2"/>
              </a:buClr>
              <a:buFont typeface="Wingdings" panose="05000000000000000000" pitchFamily="2" charset="2"/>
              <a:buChar char="Ø"/>
            </a:pPr>
            <a:r>
              <a:rPr lang="nb-NO" sz="3200" b="1" dirty="0">
                <a:solidFill>
                  <a:schemeClr val="accent1">
                    <a:lumMod val="75000"/>
                  </a:schemeClr>
                </a:solidFill>
                <a:latin typeface="+mn-lt"/>
              </a:rPr>
              <a:t>Verktøy og hjelpemidler for oppstart </a:t>
            </a:r>
            <a:br>
              <a:rPr lang="nb-NO" noProof="0" dirty="0">
                <a:latin typeface="+mn-lt"/>
              </a:rPr>
            </a:br>
            <a:endParaRPr lang="nb-NO" noProof="0" dirty="0">
              <a:latin typeface="+mn-lt"/>
            </a:endParaRPr>
          </a:p>
        </p:txBody>
      </p:sp>
      <p:pic>
        <p:nvPicPr>
          <p:cNvPr id="4" name="Grafikk 5">
            <a:extLst>
              <a:ext uri="{FF2B5EF4-FFF2-40B4-BE49-F238E27FC236}">
                <a16:creationId xmlns:a16="http://schemas.microsoft.com/office/drawing/2014/main" id="{A2464136-6705-4129-A30F-F59086D3F2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5" name="Bilde 4">
            <a:extLst>
              <a:ext uri="{FF2B5EF4-FFF2-40B4-BE49-F238E27FC236}">
                <a16:creationId xmlns:a16="http://schemas.microsoft.com/office/drawing/2014/main" id="{BE305E3F-AF6F-4A2C-8844-5A661A6F2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5572"/>
            <a:ext cx="2935661" cy="604138"/>
          </a:xfrm>
          <a:prstGeom prst="rect">
            <a:avLst/>
          </a:prstGeom>
        </p:spPr>
      </p:pic>
    </p:spTree>
    <p:extLst>
      <p:ext uri="{BB962C8B-B14F-4D97-AF65-F5344CB8AC3E}">
        <p14:creationId xmlns:p14="http://schemas.microsoft.com/office/powerpoint/2010/main" val="29011503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tel 1">
            <a:extLst>
              <a:ext uri="{FF2B5EF4-FFF2-40B4-BE49-F238E27FC236}">
                <a16:creationId xmlns:a16="http://schemas.microsoft.com/office/drawing/2014/main" id="{8A549531-2949-4AD8-BF9C-52FE1BCF2795}"/>
              </a:ext>
            </a:extLst>
          </p:cNvPr>
          <p:cNvSpPr>
            <a:spLocks noGrp="1"/>
          </p:cNvSpPr>
          <p:nvPr>
            <p:ph type="title"/>
          </p:nvPr>
        </p:nvSpPr>
        <p:spPr>
          <a:xfrm>
            <a:off x="492370" y="605896"/>
            <a:ext cx="3084844" cy="5646208"/>
          </a:xfrm>
        </p:spPr>
        <p:txBody>
          <a:bodyPr anchor="ctr">
            <a:normAutofit/>
          </a:bodyPr>
          <a:lstStyle/>
          <a:p>
            <a:r>
              <a:rPr lang="nb-NO" sz="4000" b="1" dirty="0">
                <a:solidFill>
                  <a:srgbClr val="FFFFFF"/>
                </a:solidFill>
                <a:latin typeface="+mn-lt"/>
              </a:rPr>
              <a:t>Agenda </a:t>
            </a:r>
            <a:br>
              <a:rPr lang="nb-NO" sz="4000" b="1" dirty="0">
                <a:solidFill>
                  <a:srgbClr val="FFFFFF"/>
                </a:solidFill>
                <a:latin typeface="+mn-lt"/>
              </a:rPr>
            </a:br>
            <a:r>
              <a:rPr lang="nb-NO" sz="4000" b="1" dirty="0">
                <a:solidFill>
                  <a:srgbClr val="FFFFFF"/>
                </a:solidFill>
                <a:latin typeface="+mn-lt"/>
              </a:rPr>
              <a:t>EPC-presentasjon</a:t>
            </a:r>
            <a:endParaRPr lang="nb-NO" sz="2800" b="1" dirty="0">
              <a:solidFill>
                <a:srgbClr val="FFFFFF"/>
              </a:solidFill>
              <a:latin typeface="+mn-lt"/>
            </a:endParaRP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lassholder for innhold 2">
            <a:extLst>
              <a:ext uri="{FF2B5EF4-FFF2-40B4-BE49-F238E27FC236}">
                <a16:creationId xmlns:a16="http://schemas.microsoft.com/office/drawing/2014/main" id="{E6484F06-AC23-4C69-B906-1561C5E21127}"/>
              </a:ext>
            </a:extLst>
          </p:cNvPr>
          <p:cNvSpPr>
            <a:spLocks noGrp="1"/>
          </p:cNvSpPr>
          <p:nvPr>
            <p:ph idx="1"/>
          </p:nvPr>
        </p:nvSpPr>
        <p:spPr>
          <a:xfrm>
            <a:off x="4742016" y="1006352"/>
            <a:ext cx="6413663" cy="5245752"/>
          </a:xfrm>
        </p:spPr>
        <p:txBody>
          <a:bodyPr anchor="ctr">
            <a:normAutofit/>
          </a:bodyPr>
          <a:lstStyle/>
          <a:p>
            <a:pPr marL="0" lvl="1" indent="0">
              <a:spcBef>
                <a:spcPts val="1200"/>
              </a:spcBef>
              <a:spcAft>
                <a:spcPts val="200"/>
              </a:spcAft>
              <a:buSzPct val="100000"/>
              <a:buNone/>
            </a:pPr>
            <a:r>
              <a:rPr lang="nb-NO" sz="4000" b="1" dirty="0">
                <a:latin typeface="+mn-lt"/>
              </a:rPr>
              <a:t>5. Kontraktsbasert samspill</a:t>
            </a:r>
          </a:p>
          <a:p>
            <a:pPr marL="201168" lvl="1" indent="0">
              <a:buNone/>
            </a:pPr>
            <a:endParaRPr lang="nb-NO" sz="3000" b="1" dirty="0">
              <a:latin typeface="+mn-lt"/>
            </a:endParaRPr>
          </a:p>
        </p:txBody>
      </p:sp>
      <p:pic>
        <p:nvPicPr>
          <p:cNvPr id="7" name="Grafikk 5">
            <a:extLst>
              <a:ext uri="{FF2B5EF4-FFF2-40B4-BE49-F238E27FC236}">
                <a16:creationId xmlns:a16="http://schemas.microsoft.com/office/drawing/2014/main" id="{11592F33-6F58-4FD8-9041-814A304A6A2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9" name="Bilde 8">
            <a:extLst>
              <a:ext uri="{FF2B5EF4-FFF2-40B4-BE49-F238E27FC236}">
                <a16:creationId xmlns:a16="http://schemas.microsoft.com/office/drawing/2014/main" id="{D638BA1E-FDDE-4B86-84C0-47466FD575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0654" y="6253862"/>
            <a:ext cx="2935661" cy="604138"/>
          </a:xfrm>
          <a:prstGeom prst="rect">
            <a:avLst/>
          </a:prstGeom>
        </p:spPr>
      </p:pic>
    </p:spTree>
    <p:extLst>
      <p:ext uri="{BB962C8B-B14F-4D97-AF65-F5344CB8AC3E}">
        <p14:creationId xmlns:p14="http://schemas.microsoft.com/office/powerpoint/2010/main" val="6205775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2FDF2F0-8723-4209-8018-39B5D75FB340}"/>
              </a:ext>
            </a:extLst>
          </p:cNvPr>
          <p:cNvSpPr>
            <a:spLocks noGrp="1"/>
          </p:cNvSpPr>
          <p:nvPr>
            <p:ph type="title"/>
          </p:nvPr>
        </p:nvSpPr>
        <p:spPr/>
        <p:txBody>
          <a:bodyPr>
            <a:normAutofit/>
          </a:bodyPr>
          <a:lstStyle/>
          <a:p>
            <a:pPr marL="0" lvl="1" indent="0">
              <a:spcBef>
                <a:spcPts val="1200"/>
              </a:spcBef>
              <a:spcAft>
                <a:spcPts val="200"/>
              </a:spcAft>
              <a:buSzPct val="100000"/>
              <a:buNone/>
            </a:pPr>
            <a:r>
              <a:rPr lang="nb-NO" sz="4000" b="1" dirty="0">
                <a:latin typeface="+mn-lt"/>
              </a:rPr>
              <a:t>Kontraktsbasert samspill</a:t>
            </a:r>
          </a:p>
        </p:txBody>
      </p:sp>
      <p:sp>
        <p:nvSpPr>
          <p:cNvPr id="3" name="Plassholder for innhold 2">
            <a:extLst>
              <a:ext uri="{FF2B5EF4-FFF2-40B4-BE49-F238E27FC236}">
                <a16:creationId xmlns:a16="http://schemas.microsoft.com/office/drawing/2014/main" id="{0CEB6508-1AFC-4638-A463-0A2115620A68}"/>
              </a:ext>
            </a:extLst>
          </p:cNvPr>
          <p:cNvSpPr>
            <a:spLocks noGrp="1"/>
          </p:cNvSpPr>
          <p:nvPr>
            <p:ph idx="1"/>
          </p:nvPr>
        </p:nvSpPr>
        <p:spPr/>
        <p:txBody>
          <a:bodyPr>
            <a:normAutofit/>
          </a:bodyPr>
          <a:lstStyle/>
          <a:p>
            <a:pPr marL="263525" indent="-263525">
              <a:spcBef>
                <a:spcPts val="0"/>
              </a:spcBef>
              <a:spcAft>
                <a:spcPts val="0"/>
              </a:spcAft>
              <a:buFont typeface="Wingdings" panose="05000000000000000000" pitchFamily="2" charset="2"/>
              <a:buChar char="§"/>
            </a:pPr>
            <a:r>
              <a:rPr lang="nb-NO" sz="2400" noProof="0" dirty="0">
                <a:latin typeface="+mn-lt"/>
              </a:rPr>
              <a:t>Samspillsmodellen er basert på en kontrakt inndelt i faser </a:t>
            </a:r>
          </a:p>
          <a:p>
            <a:pPr marL="263525" indent="-263525">
              <a:spcBef>
                <a:spcPts val="0"/>
              </a:spcBef>
              <a:spcAft>
                <a:spcPts val="0"/>
              </a:spcAft>
              <a:buFont typeface="Wingdings" panose="05000000000000000000" pitchFamily="2" charset="2"/>
              <a:buChar char="§"/>
            </a:pPr>
            <a:r>
              <a:rPr lang="nb-NO" sz="2400" dirty="0">
                <a:latin typeface="+mn-lt"/>
              </a:rPr>
              <a:t>Samspillet består av en </a:t>
            </a:r>
            <a:r>
              <a:rPr lang="nb-NO" sz="2400" b="1" dirty="0">
                <a:latin typeface="+mn-lt"/>
              </a:rPr>
              <a:t>felles prosjektutviklingsfase </a:t>
            </a:r>
            <a:r>
              <a:rPr lang="nb-NO" sz="2400" dirty="0">
                <a:latin typeface="+mn-lt"/>
              </a:rPr>
              <a:t>før man går over i kontrakt for totalentreprise for gjennomføringen, fase 2</a:t>
            </a:r>
            <a:endParaRPr lang="nb-NO" sz="2400" noProof="0" dirty="0">
              <a:latin typeface="+mn-lt"/>
            </a:endParaRPr>
          </a:p>
          <a:p>
            <a:endParaRPr lang="nb-NO" sz="2400" dirty="0">
              <a:latin typeface="+mn-lt"/>
            </a:endParaRPr>
          </a:p>
          <a:p>
            <a:pPr marL="0" indent="0">
              <a:buNone/>
            </a:pPr>
            <a:r>
              <a:rPr lang="nb-NO" sz="2400" dirty="0">
                <a:latin typeface="+mn-lt"/>
              </a:rPr>
              <a:t>I fase 1 skal partene: </a:t>
            </a:r>
            <a:r>
              <a:rPr lang="nb-NO" sz="2400" noProof="0" dirty="0">
                <a:latin typeface="+mn-lt"/>
              </a:rPr>
              <a:t> </a:t>
            </a:r>
          </a:p>
          <a:p>
            <a:pPr marL="263525" indent="-263525">
              <a:spcBef>
                <a:spcPts val="0"/>
              </a:spcBef>
              <a:spcAft>
                <a:spcPts val="0"/>
              </a:spcAft>
              <a:buFont typeface="Wingdings" panose="05000000000000000000" pitchFamily="2" charset="2"/>
              <a:buChar char="§"/>
            </a:pPr>
            <a:r>
              <a:rPr lang="nb-NO" sz="2400" noProof="0" dirty="0">
                <a:latin typeface="+mn-lt"/>
              </a:rPr>
              <a:t>Bli enige om mål og prioriteringer</a:t>
            </a:r>
          </a:p>
          <a:p>
            <a:pPr marL="263525" indent="-263525">
              <a:spcBef>
                <a:spcPts val="0"/>
              </a:spcBef>
              <a:spcAft>
                <a:spcPts val="0"/>
              </a:spcAft>
              <a:buFont typeface="Wingdings" panose="05000000000000000000" pitchFamily="2" charset="2"/>
              <a:buChar char="§"/>
            </a:pPr>
            <a:r>
              <a:rPr lang="nb-NO" sz="2400" noProof="0" dirty="0">
                <a:latin typeface="+mn-lt"/>
              </a:rPr>
              <a:t>Redusere mulig usikkerhet</a:t>
            </a:r>
          </a:p>
          <a:p>
            <a:pPr marL="263525" indent="-263525">
              <a:spcBef>
                <a:spcPts val="0"/>
              </a:spcBef>
              <a:spcAft>
                <a:spcPts val="0"/>
              </a:spcAft>
              <a:buFont typeface="Wingdings" panose="05000000000000000000" pitchFamily="2" charset="2"/>
              <a:buChar char="§"/>
            </a:pPr>
            <a:r>
              <a:rPr lang="nb-NO" sz="2400" dirty="0">
                <a:latin typeface="+mn-lt"/>
              </a:rPr>
              <a:t>Oppnå felles forståelse for leveransen og tiltakene</a:t>
            </a:r>
            <a:endParaRPr lang="nb-NO" sz="2400" noProof="0" dirty="0">
              <a:latin typeface="+mn-lt"/>
            </a:endParaRPr>
          </a:p>
          <a:p>
            <a:pPr marL="263525" indent="-263525">
              <a:spcBef>
                <a:spcPts val="0"/>
              </a:spcBef>
              <a:spcAft>
                <a:spcPts val="0"/>
              </a:spcAft>
              <a:buFont typeface="Wingdings" panose="05000000000000000000" pitchFamily="2" charset="2"/>
              <a:buChar char="§"/>
            </a:pPr>
            <a:r>
              <a:rPr lang="nb-NO" sz="2400" noProof="0" dirty="0">
                <a:latin typeface="+mn-lt"/>
              </a:rPr>
              <a:t>Bli enige om konkrete løsninger og tekniske installasjoner</a:t>
            </a:r>
          </a:p>
          <a:p>
            <a:endParaRPr lang="nb-NO" dirty="0">
              <a:latin typeface="+mn-lt"/>
            </a:endParaRPr>
          </a:p>
        </p:txBody>
      </p:sp>
      <p:pic>
        <p:nvPicPr>
          <p:cNvPr id="4" name="Bilde 3" descr="Et bilde som inneholder utklipp&#10;&#10;Automatisk generert beskrivelse">
            <a:extLst>
              <a:ext uri="{FF2B5EF4-FFF2-40B4-BE49-F238E27FC236}">
                <a16:creationId xmlns:a16="http://schemas.microsoft.com/office/drawing/2014/main" id="{53ECBF52-F4DF-4272-B102-D1023CE06F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6264" y="3182112"/>
            <a:ext cx="2148456" cy="2506534"/>
          </a:xfrm>
          <a:prstGeom prst="rect">
            <a:avLst/>
          </a:prstGeom>
        </p:spPr>
      </p:pic>
      <p:pic>
        <p:nvPicPr>
          <p:cNvPr id="5" name="Bilde 4">
            <a:extLst>
              <a:ext uri="{FF2B5EF4-FFF2-40B4-BE49-F238E27FC236}">
                <a16:creationId xmlns:a16="http://schemas.microsoft.com/office/drawing/2014/main" id="{DE5A7445-1FFD-4623-B909-20EBC7EFD5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5572"/>
            <a:ext cx="2935661" cy="604138"/>
          </a:xfrm>
          <a:prstGeom prst="rect">
            <a:avLst/>
          </a:prstGeom>
        </p:spPr>
      </p:pic>
    </p:spTree>
    <p:extLst>
      <p:ext uri="{BB962C8B-B14F-4D97-AF65-F5344CB8AC3E}">
        <p14:creationId xmlns:p14="http://schemas.microsoft.com/office/powerpoint/2010/main" val="3818036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F9B10CF-DA04-493A-AC3C-EA9407F5445F}"/>
              </a:ext>
            </a:extLst>
          </p:cNvPr>
          <p:cNvSpPr>
            <a:spLocks noGrp="1"/>
          </p:cNvSpPr>
          <p:nvPr>
            <p:ph type="title"/>
          </p:nvPr>
        </p:nvSpPr>
        <p:spPr>
          <a:xfrm>
            <a:off x="1097280" y="257420"/>
            <a:ext cx="10058400" cy="1450757"/>
          </a:xfrm>
        </p:spPr>
        <p:txBody>
          <a:bodyPr>
            <a:normAutofit/>
          </a:bodyPr>
          <a:lstStyle/>
          <a:p>
            <a:r>
              <a:rPr lang="nb-NO" sz="4000" b="1" dirty="0">
                <a:solidFill>
                  <a:schemeClr val="tx1"/>
                </a:solidFill>
                <a:latin typeface="+mn-lt"/>
              </a:rPr>
              <a:t>SAMSPILL Fase 1</a:t>
            </a:r>
          </a:p>
        </p:txBody>
      </p:sp>
      <p:sp>
        <p:nvSpPr>
          <p:cNvPr id="4" name="Pil høyre 6">
            <a:extLst>
              <a:ext uri="{FF2B5EF4-FFF2-40B4-BE49-F238E27FC236}">
                <a16:creationId xmlns:a16="http://schemas.microsoft.com/office/drawing/2014/main" id="{97B6CFF2-1BA6-44C8-972A-091F84199EAE}"/>
              </a:ext>
            </a:extLst>
          </p:cNvPr>
          <p:cNvSpPr/>
          <p:nvPr/>
        </p:nvSpPr>
        <p:spPr>
          <a:xfrm>
            <a:off x="5039644" y="3177224"/>
            <a:ext cx="2144713" cy="79216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ekstSylinder 4">
            <a:extLst>
              <a:ext uri="{FF2B5EF4-FFF2-40B4-BE49-F238E27FC236}">
                <a16:creationId xmlns:a16="http://schemas.microsoft.com/office/drawing/2014/main" id="{E7E69F6F-96DF-49B2-B008-83B7E047638D}"/>
              </a:ext>
            </a:extLst>
          </p:cNvPr>
          <p:cNvSpPr txBox="1"/>
          <p:nvPr/>
        </p:nvSpPr>
        <p:spPr>
          <a:xfrm>
            <a:off x="6733507" y="1700848"/>
            <a:ext cx="1055687" cy="522288"/>
          </a:xfrm>
          <a:prstGeom prst="rect">
            <a:avLst/>
          </a:prstGeom>
          <a:noFill/>
        </p:spPr>
        <p:txBody>
          <a:bodyPr wrap="square">
            <a:spAutoFit/>
          </a:bodyPr>
          <a:lstStyle/>
          <a:p>
            <a:pPr algn="ctr">
              <a:defRPr/>
            </a:pPr>
            <a:r>
              <a:rPr lang="nb-NO" sz="2800" b="1" dirty="0"/>
              <a:t>BP2</a:t>
            </a:r>
            <a:endParaRPr lang="en-US" sz="2800" b="1" dirty="0"/>
          </a:p>
        </p:txBody>
      </p:sp>
      <p:sp>
        <p:nvSpPr>
          <p:cNvPr id="6" name="Pil høyre 10">
            <a:extLst>
              <a:ext uri="{FF2B5EF4-FFF2-40B4-BE49-F238E27FC236}">
                <a16:creationId xmlns:a16="http://schemas.microsoft.com/office/drawing/2014/main" id="{3B859068-9728-4971-9C5C-9B67680CB2C3}"/>
              </a:ext>
            </a:extLst>
          </p:cNvPr>
          <p:cNvSpPr/>
          <p:nvPr/>
        </p:nvSpPr>
        <p:spPr>
          <a:xfrm>
            <a:off x="7360569" y="3645536"/>
            <a:ext cx="2144713" cy="792162"/>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Pil høyre 11">
            <a:extLst>
              <a:ext uri="{FF2B5EF4-FFF2-40B4-BE49-F238E27FC236}">
                <a16:creationId xmlns:a16="http://schemas.microsoft.com/office/drawing/2014/main" id="{695DEAD3-7BCA-47B9-9843-D60995ABB657}"/>
              </a:ext>
            </a:extLst>
          </p:cNvPr>
          <p:cNvSpPr/>
          <p:nvPr/>
        </p:nvSpPr>
        <p:spPr>
          <a:xfrm>
            <a:off x="2663156" y="3645536"/>
            <a:ext cx="2144712" cy="79216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Pil høyre 9">
            <a:extLst>
              <a:ext uri="{FF2B5EF4-FFF2-40B4-BE49-F238E27FC236}">
                <a16:creationId xmlns:a16="http://schemas.microsoft.com/office/drawing/2014/main" id="{69EC5634-E0E3-4117-B497-8712F63D1B1E}"/>
              </a:ext>
            </a:extLst>
          </p:cNvPr>
          <p:cNvSpPr/>
          <p:nvPr/>
        </p:nvSpPr>
        <p:spPr>
          <a:xfrm>
            <a:off x="5044406" y="4113849"/>
            <a:ext cx="2144712" cy="792163"/>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kstSylinder 8">
            <a:extLst>
              <a:ext uri="{FF2B5EF4-FFF2-40B4-BE49-F238E27FC236}">
                <a16:creationId xmlns:a16="http://schemas.microsoft.com/office/drawing/2014/main" id="{93794BA9-E7A0-42C6-A394-F4270321F46C}"/>
              </a:ext>
            </a:extLst>
          </p:cNvPr>
          <p:cNvSpPr txBox="1"/>
          <p:nvPr/>
        </p:nvSpPr>
        <p:spPr>
          <a:xfrm>
            <a:off x="4426868" y="1754823"/>
            <a:ext cx="1055688" cy="522288"/>
          </a:xfrm>
          <a:prstGeom prst="rect">
            <a:avLst/>
          </a:prstGeom>
          <a:noFill/>
        </p:spPr>
        <p:txBody>
          <a:bodyPr wrap="square">
            <a:spAutoFit/>
          </a:bodyPr>
          <a:lstStyle/>
          <a:p>
            <a:pPr algn="ctr">
              <a:defRPr/>
            </a:pPr>
            <a:r>
              <a:rPr lang="nb-NO" sz="2800" b="1" dirty="0"/>
              <a:t>BP1</a:t>
            </a:r>
            <a:endParaRPr lang="en-US" sz="2800" b="1" dirty="0"/>
          </a:p>
        </p:txBody>
      </p:sp>
      <p:sp>
        <p:nvSpPr>
          <p:cNvPr id="10" name="TekstSylinder 9">
            <a:extLst>
              <a:ext uri="{FF2B5EF4-FFF2-40B4-BE49-F238E27FC236}">
                <a16:creationId xmlns:a16="http://schemas.microsoft.com/office/drawing/2014/main" id="{215209B0-ED4C-4018-91E0-7196A9502941}"/>
              </a:ext>
            </a:extLst>
          </p:cNvPr>
          <p:cNvSpPr txBox="1"/>
          <p:nvPr/>
        </p:nvSpPr>
        <p:spPr>
          <a:xfrm>
            <a:off x="4953919" y="5367292"/>
            <a:ext cx="2308225" cy="1015663"/>
          </a:xfrm>
          <a:prstGeom prst="rect">
            <a:avLst/>
          </a:prstGeom>
          <a:noFill/>
        </p:spPr>
        <p:txBody>
          <a:bodyPr wrap="square">
            <a:spAutoFit/>
          </a:bodyPr>
          <a:lstStyle/>
          <a:p>
            <a:pPr algn="ctr">
              <a:defRPr/>
            </a:pPr>
            <a:r>
              <a:rPr lang="en-GB" sz="2400" b="1" dirty="0"/>
              <a:t>FASE 1</a:t>
            </a:r>
          </a:p>
          <a:p>
            <a:pPr algn="ctr">
              <a:defRPr/>
            </a:pPr>
            <a:r>
              <a:rPr lang="en-GB" b="1" dirty="0"/>
              <a:t>ANALYSER OG UTVIKLING</a:t>
            </a:r>
          </a:p>
        </p:txBody>
      </p:sp>
      <p:sp>
        <p:nvSpPr>
          <p:cNvPr id="11" name="TekstSylinder 10">
            <a:extLst>
              <a:ext uri="{FF2B5EF4-FFF2-40B4-BE49-F238E27FC236}">
                <a16:creationId xmlns:a16="http://schemas.microsoft.com/office/drawing/2014/main" id="{9E92E21A-D625-4359-B9B7-6E40C086C8CB}"/>
              </a:ext>
            </a:extLst>
          </p:cNvPr>
          <p:cNvSpPr txBox="1"/>
          <p:nvPr/>
        </p:nvSpPr>
        <p:spPr>
          <a:xfrm>
            <a:off x="7262143" y="5367292"/>
            <a:ext cx="2243139" cy="1015663"/>
          </a:xfrm>
          <a:prstGeom prst="rect">
            <a:avLst/>
          </a:prstGeom>
          <a:noFill/>
        </p:spPr>
        <p:txBody>
          <a:bodyPr wrap="square">
            <a:spAutoFit/>
          </a:bodyPr>
          <a:lstStyle/>
          <a:p>
            <a:pPr>
              <a:defRPr/>
            </a:pPr>
            <a:r>
              <a:rPr lang="en-GB" sz="2400" b="1" dirty="0"/>
              <a:t>FASE 2/3</a:t>
            </a:r>
          </a:p>
          <a:p>
            <a:pPr>
              <a:defRPr/>
            </a:pPr>
            <a:r>
              <a:rPr lang="en-GB" b="1" dirty="0"/>
              <a:t>GJENNOMFØRING OG GARANTI</a:t>
            </a:r>
          </a:p>
        </p:txBody>
      </p:sp>
      <p:sp>
        <p:nvSpPr>
          <p:cNvPr id="12" name="TekstSylinder 11">
            <a:extLst>
              <a:ext uri="{FF2B5EF4-FFF2-40B4-BE49-F238E27FC236}">
                <a16:creationId xmlns:a16="http://schemas.microsoft.com/office/drawing/2014/main" id="{4A5E29BC-CDC8-43D5-BE9E-47A6CE50D1AE}"/>
              </a:ext>
            </a:extLst>
          </p:cNvPr>
          <p:cNvSpPr txBox="1"/>
          <p:nvPr/>
        </p:nvSpPr>
        <p:spPr>
          <a:xfrm>
            <a:off x="1521743" y="5367292"/>
            <a:ext cx="3333750" cy="1015663"/>
          </a:xfrm>
          <a:prstGeom prst="rect">
            <a:avLst/>
          </a:prstGeom>
          <a:noFill/>
        </p:spPr>
        <p:txBody>
          <a:bodyPr wrap="square">
            <a:spAutoFit/>
          </a:bodyPr>
          <a:lstStyle/>
          <a:p>
            <a:pPr algn="r">
              <a:defRPr/>
            </a:pPr>
            <a:r>
              <a:rPr lang="en-GB" sz="2400" b="1" dirty="0"/>
              <a:t>FASE 0</a:t>
            </a:r>
          </a:p>
          <a:p>
            <a:pPr algn="r">
              <a:defRPr/>
            </a:pPr>
            <a:r>
              <a:rPr lang="en-GB" b="1" dirty="0"/>
              <a:t>INITIERING/UTLYSNING</a:t>
            </a:r>
          </a:p>
          <a:p>
            <a:pPr algn="r">
              <a:defRPr/>
            </a:pPr>
            <a:r>
              <a:rPr lang="en-GB" b="1" dirty="0"/>
              <a:t>EPC EKSPERT/FASILITATOR</a:t>
            </a:r>
          </a:p>
        </p:txBody>
      </p:sp>
      <p:sp>
        <p:nvSpPr>
          <p:cNvPr id="13" name="Rektangel 12">
            <a:extLst>
              <a:ext uri="{FF2B5EF4-FFF2-40B4-BE49-F238E27FC236}">
                <a16:creationId xmlns:a16="http://schemas.microsoft.com/office/drawing/2014/main" id="{A40092B2-79FD-4045-99C8-57A58F8C1A33}"/>
              </a:ext>
            </a:extLst>
          </p:cNvPr>
          <p:cNvSpPr/>
          <p:nvPr/>
        </p:nvSpPr>
        <p:spPr>
          <a:xfrm>
            <a:off x="4953919" y="2693037"/>
            <a:ext cx="2308225" cy="2573337"/>
          </a:xfrm>
          <a:prstGeom prst="rect">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kstSylinder 13">
            <a:extLst>
              <a:ext uri="{FF2B5EF4-FFF2-40B4-BE49-F238E27FC236}">
                <a16:creationId xmlns:a16="http://schemas.microsoft.com/office/drawing/2014/main" id="{F1602452-5DAD-4D4D-8C60-90FDB028D3CD}"/>
              </a:ext>
            </a:extLst>
          </p:cNvPr>
          <p:cNvSpPr txBox="1"/>
          <p:nvPr/>
        </p:nvSpPr>
        <p:spPr>
          <a:xfrm>
            <a:off x="2380183" y="3401475"/>
            <a:ext cx="2144712" cy="461665"/>
          </a:xfrm>
          <a:prstGeom prst="rect">
            <a:avLst/>
          </a:prstGeom>
          <a:noFill/>
        </p:spPr>
        <p:txBody>
          <a:bodyPr wrap="square" rtlCol="0">
            <a:spAutoFit/>
          </a:bodyPr>
          <a:lstStyle/>
          <a:p>
            <a:pPr algn="ctr"/>
            <a:r>
              <a:rPr lang="en-GB" sz="2400" b="1" dirty="0" err="1"/>
              <a:t>Byggherre</a:t>
            </a:r>
            <a:endParaRPr lang="en-GB" sz="2400" b="1" dirty="0"/>
          </a:p>
        </p:txBody>
      </p:sp>
      <p:sp>
        <p:nvSpPr>
          <p:cNvPr id="15" name="TekstSylinder 14">
            <a:extLst>
              <a:ext uri="{FF2B5EF4-FFF2-40B4-BE49-F238E27FC236}">
                <a16:creationId xmlns:a16="http://schemas.microsoft.com/office/drawing/2014/main" id="{A5560064-9257-4E25-B96C-AE68D602B4AB}"/>
              </a:ext>
            </a:extLst>
          </p:cNvPr>
          <p:cNvSpPr txBox="1"/>
          <p:nvPr/>
        </p:nvSpPr>
        <p:spPr>
          <a:xfrm>
            <a:off x="7250159" y="3401475"/>
            <a:ext cx="1825233" cy="461665"/>
          </a:xfrm>
          <a:prstGeom prst="rect">
            <a:avLst/>
          </a:prstGeom>
          <a:noFill/>
        </p:spPr>
        <p:txBody>
          <a:bodyPr wrap="square" rtlCol="0">
            <a:spAutoFit/>
          </a:bodyPr>
          <a:lstStyle/>
          <a:p>
            <a:pPr algn="ctr"/>
            <a:r>
              <a:rPr lang="en-GB" sz="2400" b="1" dirty="0" err="1"/>
              <a:t>Entreprenør</a:t>
            </a:r>
            <a:endParaRPr lang="en-GB" sz="2400" b="1" dirty="0"/>
          </a:p>
        </p:txBody>
      </p:sp>
      <p:sp>
        <p:nvSpPr>
          <p:cNvPr id="16" name="TekstSylinder 15">
            <a:extLst>
              <a:ext uri="{FF2B5EF4-FFF2-40B4-BE49-F238E27FC236}">
                <a16:creationId xmlns:a16="http://schemas.microsoft.com/office/drawing/2014/main" id="{B64670AF-C303-48D4-8F9E-EAA638D4A019}"/>
              </a:ext>
            </a:extLst>
          </p:cNvPr>
          <p:cNvSpPr txBox="1"/>
          <p:nvPr/>
        </p:nvSpPr>
        <p:spPr>
          <a:xfrm>
            <a:off x="5107617" y="2231437"/>
            <a:ext cx="1825233" cy="461665"/>
          </a:xfrm>
          <a:prstGeom prst="rect">
            <a:avLst/>
          </a:prstGeom>
          <a:noFill/>
        </p:spPr>
        <p:txBody>
          <a:bodyPr wrap="square" rtlCol="0">
            <a:spAutoFit/>
          </a:bodyPr>
          <a:lstStyle/>
          <a:p>
            <a:pPr algn="ctr"/>
            <a:r>
              <a:rPr lang="en-GB" sz="2400" b="1" dirty="0" err="1"/>
              <a:t>Felles</a:t>
            </a:r>
            <a:endParaRPr lang="en-GB" sz="2400" b="1" dirty="0"/>
          </a:p>
        </p:txBody>
      </p:sp>
      <p:pic>
        <p:nvPicPr>
          <p:cNvPr id="19" name="Grafikk 5">
            <a:extLst>
              <a:ext uri="{FF2B5EF4-FFF2-40B4-BE49-F238E27FC236}">
                <a16:creationId xmlns:a16="http://schemas.microsoft.com/office/drawing/2014/main" id="{AF6DC1B6-E98E-4835-9B50-FDF50BC328F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18" name="Bilde 17">
            <a:extLst>
              <a:ext uri="{FF2B5EF4-FFF2-40B4-BE49-F238E27FC236}">
                <a16:creationId xmlns:a16="http://schemas.microsoft.com/office/drawing/2014/main" id="{94613DCD-240D-4CFF-B1F9-BA470DF138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5572"/>
            <a:ext cx="2935661" cy="604138"/>
          </a:xfrm>
          <a:prstGeom prst="rect">
            <a:avLst/>
          </a:prstGeom>
        </p:spPr>
      </p:pic>
    </p:spTree>
    <p:extLst>
      <p:ext uri="{BB962C8B-B14F-4D97-AF65-F5344CB8AC3E}">
        <p14:creationId xmlns:p14="http://schemas.microsoft.com/office/powerpoint/2010/main" val="127852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8" grpId="0" animBg="1"/>
      <p:bldP spid="9" grpId="0"/>
      <p:bldP spid="10" grpId="0"/>
      <p:bldP spid="11" grpId="0"/>
      <p:bldP spid="12" grpId="0"/>
      <p:bldP spid="13" grpId="0" animBg="1"/>
      <p:bldP spid="14" grpId="0"/>
      <p:bldP spid="15" grpId="0"/>
      <p:bldP spid="1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2430E83-EDA3-46C1-B6CC-7C7E5771236A}"/>
              </a:ext>
            </a:extLst>
          </p:cNvPr>
          <p:cNvSpPr>
            <a:spLocks noGrp="1"/>
          </p:cNvSpPr>
          <p:nvPr>
            <p:ph type="title"/>
          </p:nvPr>
        </p:nvSpPr>
        <p:spPr/>
        <p:txBody>
          <a:bodyPr>
            <a:normAutofit/>
          </a:bodyPr>
          <a:lstStyle/>
          <a:p>
            <a:r>
              <a:rPr lang="nb-NO" sz="4000" b="1" dirty="0" err="1">
                <a:solidFill>
                  <a:schemeClr val="tx1"/>
                </a:solidFill>
                <a:latin typeface="+mn-lt"/>
              </a:rPr>
              <a:t>Offesiell</a:t>
            </a:r>
            <a:r>
              <a:rPr lang="nb-NO" sz="4000" b="1" dirty="0">
                <a:solidFill>
                  <a:schemeClr val="tx1"/>
                </a:solidFill>
                <a:latin typeface="+mn-lt"/>
              </a:rPr>
              <a:t> totalentreprise</a:t>
            </a:r>
          </a:p>
        </p:txBody>
      </p:sp>
      <p:sp>
        <p:nvSpPr>
          <p:cNvPr id="3" name="Plassholder for innhold 2">
            <a:extLst>
              <a:ext uri="{FF2B5EF4-FFF2-40B4-BE49-F238E27FC236}">
                <a16:creationId xmlns:a16="http://schemas.microsoft.com/office/drawing/2014/main" id="{D86F6AB6-AED8-485D-8F28-22CB38E836CE}"/>
              </a:ext>
            </a:extLst>
          </p:cNvPr>
          <p:cNvSpPr>
            <a:spLocks noGrp="1"/>
          </p:cNvSpPr>
          <p:nvPr>
            <p:ph idx="1"/>
          </p:nvPr>
        </p:nvSpPr>
        <p:spPr/>
        <p:txBody>
          <a:bodyPr/>
          <a:lstStyle/>
          <a:p>
            <a:pPr marL="633413" indent="-633413">
              <a:buFont typeface="Wingdings" panose="05000000000000000000" pitchFamily="2" charset="2"/>
              <a:buChar char="Ø"/>
            </a:pPr>
            <a:r>
              <a:rPr lang="nb-NO" sz="2800" dirty="0">
                <a:latin typeface="+mn-lt"/>
                <a:ea typeface="Calibri" panose="020F0502020204030204" pitchFamily="34" charset="0"/>
                <a:cs typeface="Times New Roman" panose="02020603050405020304" pitchFamily="18" charset="0"/>
              </a:rPr>
              <a:t>Offisiell standard for totalentreprise er et godt verktøy, men ser man bort fra de innledende kapitlene handler de om </a:t>
            </a:r>
            <a:r>
              <a:rPr lang="nb-NO" sz="2800" b="1" dirty="0">
                <a:latin typeface="+mn-lt"/>
                <a:ea typeface="Calibri" panose="020F0502020204030204" pitchFamily="34" charset="0"/>
                <a:cs typeface="Times New Roman" panose="02020603050405020304" pitchFamily="18" charset="0"/>
              </a:rPr>
              <a:t>hvordan man løser konflikter som kan oppstå </a:t>
            </a:r>
          </a:p>
          <a:p>
            <a:pPr marL="633413" indent="-633413">
              <a:buFont typeface="Wingdings" panose="05000000000000000000" pitchFamily="2" charset="2"/>
              <a:buChar char="Ø"/>
            </a:pPr>
            <a:r>
              <a:rPr lang="nb-NO" sz="2800" dirty="0">
                <a:latin typeface="+mn-lt"/>
                <a:ea typeface="Calibri" panose="020F0502020204030204" pitchFamily="34" charset="0"/>
                <a:cs typeface="Times New Roman" panose="02020603050405020304" pitchFamily="18" charset="0"/>
              </a:rPr>
              <a:t>En samspillsentreprise handler om </a:t>
            </a:r>
            <a:r>
              <a:rPr lang="nb-NO" sz="2800" b="1" dirty="0">
                <a:solidFill>
                  <a:schemeClr val="accent1">
                    <a:lumMod val="75000"/>
                  </a:schemeClr>
                </a:solidFill>
                <a:latin typeface="+mn-lt"/>
                <a:ea typeface="Calibri" panose="020F0502020204030204" pitchFamily="34" charset="0"/>
                <a:cs typeface="Times New Roman" panose="02020603050405020304" pitchFamily="18" charset="0"/>
              </a:rPr>
              <a:t>å unngå å komme i konflikter</a:t>
            </a:r>
            <a:endParaRPr lang="nb-NO" sz="3600" b="1" dirty="0">
              <a:solidFill>
                <a:schemeClr val="accent1">
                  <a:lumMod val="75000"/>
                </a:schemeClr>
              </a:solidFill>
              <a:latin typeface="+mn-lt"/>
              <a:ea typeface="Calibri" panose="020F0502020204030204" pitchFamily="34" charset="0"/>
              <a:cs typeface="Times New Roman" panose="02020603050405020304" pitchFamily="18" charset="0"/>
            </a:endParaRPr>
          </a:p>
          <a:p>
            <a:endParaRPr lang="nb-NO" dirty="0">
              <a:latin typeface="+mn-lt"/>
            </a:endParaRPr>
          </a:p>
        </p:txBody>
      </p:sp>
      <p:pic>
        <p:nvPicPr>
          <p:cNvPr id="4" name="Grafikk 5">
            <a:extLst>
              <a:ext uri="{FF2B5EF4-FFF2-40B4-BE49-F238E27FC236}">
                <a16:creationId xmlns:a16="http://schemas.microsoft.com/office/drawing/2014/main" id="{41C3A4B8-8074-402C-8109-8BDD7F0CD51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5" name="Bilde 4">
            <a:extLst>
              <a:ext uri="{FF2B5EF4-FFF2-40B4-BE49-F238E27FC236}">
                <a16:creationId xmlns:a16="http://schemas.microsoft.com/office/drawing/2014/main" id="{BE0B2B08-7B2C-4AAD-883A-5EB3FB19E7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5572"/>
            <a:ext cx="2935661" cy="604138"/>
          </a:xfrm>
          <a:prstGeom prst="rect">
            <a:avLst/>
          </a:prstGeom>
        </p:spPr>
      </p:pic>
    </p:spTree>
    <p:extLst>
      <p:ext uri="{BB962C8B-B14F-4D97-AF65-F5344CB8AC3E}">
        <p14:creationId xmlns:p14="http://schemas.microsoft.com/office/powerpoint/2010/main" val="1447503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AD4E35D-A118-48D3-A2D3-3CEE5A0C74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15F376-C66E-4690-BA90-A09FB7EFFB88}"/>
              </a:ext>
            </a:extLst>
          </p:cNvPr>
          <p:cNvSpPr>
            <a:spLocks noGrp="1"/>
          </p:cNvSpPr>
          <p:nvPr>
            <p:ph type="title"/>
          </p:nvPr>
        </p:nvSpPr>
        <p:spPr>
          <a:xfrm>
            <a:off x="5067301" y="634946"/>
            <a:ext cx="6482442" cy="1450757"/>
          </a:xfrm>
        </p:spPr>
        <p:txBody>
          <a:bodyPr>
            <a:normAutofit/>
          </a:bodyPr>
          <a:lstStyle/>
          <a:p>
            <a:r>
              <a:rPr lang="nb-NO" b="1" dirty="0">
                <a:latin typeface="+mn-lt"/>
              </a:rPr>
              <a:t>Markedsaktører</a:t>
            </a:r>
          </a:p>
        </p:txBody>
      </p:sp>
      <p:pic>
        <p:nvPicPr>
          <p:cNvPr id="6" name="Bilde 5" descr="Et bilde som inneholder tekst&#10;&#10;Automatisk generert beskrivelse">
            <a:extLst>
              <a:ext uri="{FF2B5EF4-FFF2-40B4-BE49-F238E27FC236}">
                <a16:creationId xmlns:a16="http://schemas.microsoft.com/office/drawing/2014/main" id="{38F38A93-B02F-4B2B-8836-18C66D62FB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049" y="1387135"/>
            <a:ext cx="4020297" cy="824160"/>
          </a:xfrm>
          <a:prstGeom prst="rect">
            <a:avLst/>
          </a:prstGeom>
        </p:spPr>
      </p:pic>
      <p:cxnSp>
        <p:nvCxnSpPr>
          <p:cNvPr id="15" name="Straight Connector 14">
            <a:extLst>
              <a:ext uri="{FF2B5EF4-FFF2-40B4-BE49-F238E27FC236}">
                <a16:creationId xmlns:a16="http://schemas.microsoft.com/office/drawing/2014/main" id="{8A1FC8F0-6475-4788-9B10-7CF183FC51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8" name="Bilde 7">
            <a:extLst>
              <a:ext uri="{FF2B5EF4-FFF2-40B4-BE49-F238E27FC236}">
                <a16:creationId xmlns:a16="http://schemas.microsoft.com/office/drawing/2014/main" id="{7A9245E7-2D65-4059-967D-A1DA296B6BFC}"/>
              </a:ext>
            </a:extLst>
          </p:cNvPr>
          <p:cNvPicPr>
            <a:picLocks noChangeAspect="1"/>
          </p:cNvPicPr>
          <p:nvPr/>
        </p:nvPicPr>
        <p:blipFill>
          <a:blip r:embed="rId4">
            <a:extLst>
              <a:ext uri="{28A0092B-C50C-407E-A947-70E740481C1C}">
                <a14:useLocalDpi xmlns:a14="http://schemas.microsoft.com/office/drawing/2010/main" val="0"/>
              </a:ext>
            </a:extLst>
          </a:blip>
          <a:stretch/>
        </p:blipFill>
        <p:spPr>
          <a:xfrm>
            <a:off x="565991" y="2552700"/>
            <a:ext cx="4088306" cy="3066230"/>
          </a:xfrm>
          <a:prstGeom prst="rect">
            <a:avLst/>
          </a:prstGeom>
        </p:spPr>
      </p:pic>
      <p:sp>
        <p:nvSpPr>
          <p:cNvPr id="3" name="Content Placeholder 2">
            <a:extLst>
              <a:ext uri="{FF2B5EF4-FFF2-40B4-BE49-F238E27FC236}">
                <a16:creationId xmlns:a16="http://schemas.microsoft.com/office/drawing/2014/main" id="{81B55477-8481-4B5F-9B4F-22A4A41F605E}"/>
              </a:ext>
            </a:extLst>
          </p:cNvPr>
          <p:cNvSpPr>
            <a:spLocks noGrp="1"/>
          </p:cNvSpPr>
          <p:nvPr>
            <p:ph idx="1"/>
          </p:nvPr>
        </p:nvSpPr>
        <p:spPr>
          <a:xfrm>
            <a:off x="5181247" y="2198913"/>
            <a:ext cx="6581407" cy="4134916"/>
          </a:xfrm>
        </p:spPr>
        <p:txBody>
          <a:bodyPr>
            <a:normAutofit/>
          </a:bodyPr>
          <a:lstStyle/>
          <a:p>
            <a:pPr marL="0" indent="0">
              <a:spcBef>
                <a:spcPts val="600"/>
              </a:spcBef>
              <a:buClr>
                <a:schemeClr val="accent2"/>
              </a:buClr>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nb-NO" sz="1600" b="1" kern="0" dirty="0">
                <a:latin typeface="+mn-lt"/>
                <a:ea typeface="Verdana" panose="020B0604030504040204" pitchFamily="34" charset="0"/>
                <a:cs typeface="Verdana" panose="020B0604030504040204" pitchFamily="34" charset="0"/>
              </a:rPr>
              <a:t>EPC kunder</a:t>
            </a:r>
          </a:p>
          <a:p>
            <a:pPr lvl="1">
              <a:spcBef>
                <a:spcPts val="500"/>
              </a:spcBef>
              <a:buClr>
                <a:schemeClr val="accent2"/>
              </a:buClr>
              <a:buFont typeface="Wingdings" panose="05000000000000000000" pitchFamily="2" charset="2"/>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nb-NO" sz="1600" kern="0" dirty="0">
                <a:latin typeface="+mn-lt"/>
                <a:ea typeface="Verdana" panose="020B0604030504040204" pitchFamily="34" charset="0"/>
                <a:cs typeface="Verdana" panose="020B0604030504040204" pitchFamily="34" charset="0"/>
              </a:rPr>
              <a:t>Interessenter fra offentlig/privat sektor – byggeiere og eiendomsforvaltere</a:t>
            </a:r>
          </a:p>
          <a:p>
            <a:pPr marL="0" indent="0">
              <a:spcBef>
                <a:spcPts val="600"/>
              </a:spcBef>
              <a:buClr>
                <a:schemeClr val="accent2"/>
              </a:buClr>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nb-NO" sz="1600" b="1" kern="0" dirty="0">
                <a:latin typeface="+mn-lt"/>
                <a:ea typeface="Verdana" panose="020B0604030504040204" pitchFamily="34" charset="0"/>
                <a:cs typeface="Verdana" panose="020B0604030504040204" pitchFamily="34" charset="0"/>
              </a:rPr>
              <a:t>EPC-leverandører (ESCO)</a:t>
            </a:r>
          </a:p>
          <a:p>
            <a:pPr lvl="1">
              <a:spcBef>
                <a:spcPts val="500"/>
              </a:spcBef>
              <a:buClr>
                <a:schemeClr val="accent2"/>
              </a:buClr>
              <a:buFont typeface="Wingdings" panose="05000000000000000000" pitchFamily="2" charset="2"/>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nb-NO" sz="1600" kern="0" dirty="0">
                <a:latin typeface="+mn-lt"/>
                <a:ea typeface="Verdana" panose="020B0604030504040204" pitchFamily="34" charset="0"/>
                <a:cs typeface="Verdana" panose="020B0604030504040204" pitchFamily="34" charset="0"/>
              </a:rPr>
              <a:t>Energitjenesteleverandører og energientreprenører – tilbydere av EPC</a:t>
            </a:r>
          </a:p>
          <a:p>
            <a:pPr marL="0" indent="0">
              <a:spcBef>
                <a:spcPts val="600"/>
              </a:spcBef>
              <a:buClr>
                <a:schemeClr val="accent2"/>
              </a:buClr>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nb-NO" sz="1600" b="1" kern="0" dirty="0">
                <a:latin typeface="+mn-lt"/>
                <a:ea typeface="Verdana" panose="020B0604030504040204" pitchFamily="34" charset="0"/>
                <a:cs typeface="Verdana" panose="020B0604030504040204" pitchFamily="34" charset="0"/>
              </a:rPr>
              <a:t>Underleverandører</a:t>
            </a:r>
          </a:p>
          <a:p>
            <a:pPr lvl="1">
              <a:spcBef>
                <a:spcPts val="500"/>
              </a:spcBef>
              <a:buClr>
                <a:schemeClr val="accent2"/>
              </a:buClr>
              <a:buFont typeface="Wingdings" panose="05000000000000000000" pitchFamily="2" charset="2"/>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nb-NO" sz="1600" kern="0" dirty="0">
                <a:latin typeface="+mn-lt"/>
                <a:ea typeface="Verdana" panose="020B0604030504040204" pitchFamily="34" charset="0"/>
                <a:cs typeface="Verdana" panose="020B0604030504040204" pitchFamily="34" charset="0"/>
              </a:rPr>
              <a:t>Leverandører av energieffektiviserende installasjoner og komponenter – gjennom avtale med EPC-leverandøren</a:t>
            </a:r>
          </a:p>
          <a:p>
            <a:pPr marL="0" indent="0">
              <a:spcBef>
                <a:spcPts val="600"/>
              </a:spcBef>
              <a:buClr>
                <a:schemeClr val="accent2"/>
              </a:buClr>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nb-NO" sz="1600" b="1" kern="0" dirty="0">
                <a:latin typeface="+mn-lt"/>
                <a:ea typeface="Verdana" panose="020B0604030504040204" pitchFamily="34" charset="0"/>
                <a:cs typeface="Verdana" panose="020B0604030504040204" pitchFamily="34" charset="0"/>
              </a:rPr>
              <a:t>EPC fasilitator (konsulenter og rådgivere) </a:t>
            </a:r>
          </a:p>
          <a:p>
            <a:pPr lvl="1">
              <a:spcBef>
                <a:spcPts val="500"/>
              </a:spcBef>
              <a:buClr>
                <a:schemeClr val="accent2"/>
              </a:buClr>
              <a:buFont typeface="Wingdings" panose="05000000000000000000" pitchFamily="2" charset="2"/>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nb-NO" sz="1600" kern="0" dirty="0">
                <a:latin typeface="+mn-lt"/>
                <a:ea typeface="Verdana" panose="020B0604030504040204" pitchFamily="34" charset="0"/>
                <a:cs typeface="Verdana" panose="020B0604030504040204" pitchFamily="34" charset="0"/>
              </a:rPr>
              <a:t>Bidrar med forberedelse av prosjektet på vegne av byggeier, bistår med </a:t>
            </a:r>
            <a:r>
              <a:rPr lang="nb-NO" sz="1600" kern="0" dirty="0" err="1">
                <a:latin typeface="+mn-lt"/>
                <a:ea typeface="Verdana" panose="020B0604030504040204" pitchFamily="34" charset="0"/>
                <a:cs typeface="Verdana" panose="020B0604030504040204" pitchFamily="34" charset="0"/>
              </a:rPr>
              <a:t>utarbeidesle</a:t>
            </a:r>
            <a:r>
              <a:rPr lang="nb-NO" sz="1600" kern="0" dirty="0">
                <a:latin typeface="+mn-lt"/>
                <a:ea typeface="Verdana" panose="020B0604030504040204" pitchFamily="34" charset="0"/>
                <a:cs typeface="Verdana" panose="020B0604030504040204" pitchFamily="34" charset="0"/>
              </a:rPr>
              <a:t> av grunnlagsdata, EPC konkurranse, M&amp;V av besparelser mm. </a:t>
            </a:r>
          </a:p>
          <a:p>
            <a:pPr marL="0" indent="0">
              <a:spcBef>
                <a:spcPts val="600"/>
              </a:spcBef>
              <a:buClr>
                <a:schemeClr val="accent2"/>
              </a:buClr>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pPr>
            <a:r>
              <a:rPr lang="nb-NO" sz="1600" b="1" kern="0" dirty="0">
                <a:latin typeface="+mn-lt"/>
                <a:ea typeface="Verdana" panose="020B0604030504040204" pitchFamily="34" charset="0"/>
                <a:cs typeface="Verdana" panose="020B0604030504040204" pitchFamily="34" charset="0"/>
              </a:rPr>
              <a:t>Andre aktører</a:t>
            </a:r>
          </a:p>
          <a:p>
            <a:pPr lvl="1" fontAlgn="auto">
              <a:spcAft>
                <a:spcPts val="0"/>
              </a:spcAft>
              <a:buClr>
                <a:schemeClr val="accent2"/>
              </a:buClr>
              <a:buFont typeface="Wingdings" panose="05000000000000000000" pitchFamily="2" charset="2"/>
              <a:buChar char="§"/>
              <a:defRPr/>
            </a:pPr>
            <a:r>
              <a:rPr lang="nb-NO" sz="1600" kern="0" dirty="0">
                <a:latin typeface="+mn-lt"/>
                <a:ea typeface="Verdana" panose="020B0604030504040204" pitchFamily="34" charset="0"/>
                <a:cs typeface="Verdana" panose="020B0604030504040204" pitchFamily="34" charset="0"/>
              </a:rPr>
              <a:t>Finans institusjoner, banker  </a:t>
            </a:r>
          </a:p>
          <a:p>
            <a:pPr lvl="1" fontAlgn="auto">
              <a:spcAft>
                <a:spcPts val="0"/>
              </a:spcAft>
              <a:buClr>
                <a:schemeClr val="accent2"/>
              </a:buClr>
              <a:buFont typeface="Wingdings" panose="05000000000000000000" pitchFamily="2" charset="2"/>
              <a:buChar char="§"/>
              <a:defRPr/>
            </a:pPr>
            <a:r>
              <a:rPr lang="nb-NO" sz="1600" kern="0" dirty="0">
                <a:latin typeface="+mn-lt"/>
                <a:ea typeface="Verdana" panose="020B0604030504040204" pitchFamily="34" charset="0"/>
                <a:cs typeface="Verdana" panose="020B0604030504040204" pitchFamily="34" charset="0"/>
              </a:rPr>
              <a:t>Energimyndigheter og støtteordninger </a:t>
            </a:r>
          </a:p>
          <a:p>
            <a:pPr lvl="1" fontAlgn="auto">
              <a:spcAft>
                <a:spcPts val="0"/>
              </a:spcAft>
              <a:buClr>
                <a:schemeClr val="accent2"/>
              </a:buClr>
              <a:buFont typeface="Wingdings" panose="05000000000000000000" pitchFamily="2" charset="2"/>
              <a:buChar char="§"/>
              <a:defRPr/>
            </a:pPr>
            <a:r>
              <a:rPr lang="nb-NO" sz="1600" kern="0" dirty="0">
                <a:latin typeface="+mn-lt"/>
                <a:ea typeface="Verdana" panose="020B0604030504040204" pitchFamily="34" charset="0"/>
                <a:cs typeface="Verdana" panose="020B0604030504040204" pitchFamily="34" charset="0"/>
              </a:rPr>
              <a:t>Lokale, regionale og nasjonale myndigheter </a:t>
            </a:r>
          </a:p>
        </p:txBody>
      </p:sp>
      <p:sp>
        <p:nvSpPr>
          <p:cNvPr id="17" name="Rectangle 16">
            <a:extLst>
              <a:ext uri="{FF2B5EF4-FFF2-40B4-BE49-F238E27FC236}">
                <a16:creationId xmlns:a16="http://schemas.microsoft.com/office/drawing/2014/main" id="{30F84B10-5D81-46AE-920D-E07497CDB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F68DC746-DF72-4A62-B759-3115310161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Grafikk 5" descr="Et bilde som inneholder tegning&#10;&#10;Automatisk generert beskrivelse">
            <a:extLst>
              <a:ext uri="{FF2B5EF4-FFF2-40B4-BE49-F238E27FC236}">
                <a16:creationId xmlns:a16="http://schemas.microsoft.com/office/drawing/2014/main" id="{2C5489A1-E807-4444-BA53-53D227F7CD6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spTree>
    <p:extLst>
      <p:ext uri="{BB962C8B-B14F-4D97-AF65-F5344CB8AC3E}">
        <p14:creationId xmlns:p14="http://schemas.microsoft.com/office/powerpoint/2010/main" val="22064984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6" descr="Et bilde som inneholder utklipp&#10;&#10;Automatisk generert beskrivelse">
            <a:extLst>
              <a:ext uri="{FF2B5EF4-FFF2-40B4-BE49-F238E27FC236}">
                <a16:creationId xmlns:a16="http://schemas.microsoft.com/office/drawing/2014/main" id="{294681CA-F030-4B9C-A2C9-D2ACA9EC25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7711" y="3243191"/>
            <a:ext cx="2992290" cy="2992290"/>
          </a:xfrm>
          <a:prstGeom prst="rect">
            <a:avLst/>
          </a:prstGeom>
        </p:spPr>
      </p:pic>
      <p:sp>
        <p:nvSpPr>
          <p:cNvPr id="2" name="Tittel 1">
            <a:extLst>
              <a:ext uri="{FF2B5EF4-FFF2-40B4-BE49-F238E27FC236}">
                <a16:creationId xmlns:a16="http://schemas.microsoft.com/office/drawing/2014/main" id="{1258395F-A779-4651-8967-5E739AC280D5}"/>
              </a:ext>
            </a:extLst>
          </p:cNvPr>
          <p:cNvSpPr>
            <a:spLocks noGrp="1"/>
          </p:cNvSpPr>
          <p:nvPr>
            <p:ph type="title"/>
          </p:nvPr>
        </p:nvSpPr>
        <p:spPr>
          <a:xfrm>
            <a:off x="1097280" y="174624"/>
            <a:ext cx="10058400" cy="1543891"/>
          </a:xfrm>
        </p:spPr>
        <p:txBody>
          <a:bodyPr>
            <a:normAutofit/>
          </a:bodyPr>
          <a:lstStyle/>
          <a:p>
            <a:r>
              <a:rPr lang="nb-NO" sz="4000" b="1" dirty="0">
                <a:solidFill>
                  <a:schemeClr val="tx1"/>
                </a:solidFill>
                <a:latin typeface="+mn-lt"/>
              </a:rPr>
              <a:t>Hva samspilles det om?</a:t>
            </a:r>
          </a:p>
        </p:txBody>
      </p:sp>
      <p:sp>
        <p:nvSpPr>
          <p:cNvPr id="3" name="Plassholder for innhold 2">
            <a:extLst>
              <a:ext uri="{FF2B5EF4-FFF2-40B4-BE49-F238E27FC236}">
                <a16:creationId xmlns:a16="http://schemas.microsoft.com/office/drawing/2014/main" id="{6CBA3784-5F86-4CA7-86EA-4339E6A5447A}"/>
              </a:ext>
            </a:extLst>
          </p:cNvPr>
          <p:cNvSpPr>
            <a:spLocks noGrp="1"/>
          </p:cNvSpPr>
          <p:nvPr>
            <p:ph idx="1"/>
          </p:nvPr>
        </p:nvSpPr>
        <p:spPr>
          <a:xfrm>
            <a:off x="1207008" y="1845734"/>
            <a:ext cx="9948672" cy="4516966"/>
          </a:xfrm>
        </p:spPr>
        <p:txBody>
          <a:bodyPr>
            <a:normAutofit/>
          </a:bodyPr>
          <a:lstStyle/>
          <a:p>
            <a:pPr marL="0" indent="0">
              <a:buNone/>
            </a:pPr>
            <a:r>
              <a:rPr lang="nb-NO" sz="2800" b="1" dirty="0">
                <a:latin typeface="+mn-lt"/>
              </a:rPr>
              <a:t>Kontraktsbasert samarbeid </a:t>
            </a:r>
            <a:r>
              <a:rPr lang="nb-NO" sz="2800" dirty="0">
                <a:latin typeface="+mn-lt"/>
              </a:rPr>
              <a:t>(egen mal) </a:t>
            </a:r>
          </a:p>
          <a:p>
            <a:pPr marL="266700" indent="-266700">
              <a:buFont typeface="Wingdings" panose="05000000000000000000" pitchFamily="2" charset="2"/>
              <a:buChar char="§"/>
            </a:pPr>
            <a:r>
              <a:rPr lang="nb-NO" sz="2400" dirty="0">
                <a:latin typeface="+mn-lt"/>
              </a:rPr>
              <a:t>Aktuelle tiltak og bygg</a:t>
            </a:r>
          </a:p>
          <a:p>
            <a:pPr marL="266700" indent="-266700">
              <a:buFont typeface="Wingdings" panose="05000000000000000000" pitchFamily="2" charset="2"/>
              <a:buChar char="§"/>
            </a:pPr>
            <a:r>
              <a:rPr lang="nb-NO" sz="2400" dirty="0">
                <a:latin typeface="+mn-lt"/>
              </a:rPr>
              <a:t>Kvalitet på tiltak, produkter og tekniske løsninger</a:t>
            </a:r>
          </a:p>
          <a:p>
            <a:pPr marL="266700" indent="-266700">
              <a:buFont typeface="Wingdings" panose="05000000000000000000" pitchFamily="2" charset="2"/>
              <a:buChar char="§"/>
            </a:pPr>
            <a:r>
              <a:rPr lang="nb-NO" sz="2400" dirty="0">
                <a:latin typeface="+mn-lt"/>
              </a:rPr>
              <a:t>Økonomi – åpen bok – ingen hemmeligheter  </a:t>
            </a:r>
          </a:p>
          <a:p>
            <a:pPr marL="266700" indent="-266700">
              <a:buFont typeface="Wingdings" panose="05000000000000000000" pitchFamily="2" charset="2"/>
              <a:buChar char="§"/>
            </a:pPr>
            <a:r>
              <a:rPr lang="nb-NO" sz="2400" dirty="0">
                <a:latin typeface="+mn-lt"/>
              </a:rPr>
              <a:t>Alle dokumenter tilgjengelige for begge parter </a:t>
            </a:r>
          </a:p>
          <a:p>
            <a:pPr marL="266700" indent="-266700">
              <a:buFont typeface="Wingdings" panose="05000000000000000000" pitchFamily="2" charset="2"/>
              <a:buChar char="§"/>
            </a:pPr>
            <a:r>
              <a:rPr lang="nb-NO" sz="2400" dirty="0">
                <a:latin typeface="+mn-lt"/>
              </a:rPr>
              <a:t>Energientreprenøren leverer analyser med avtalt påslag</a:t>
            </a:r>
          </a:p>
          <a:p>
            <a:pPr marL="266700" indent="-266700">
              <a:buFont typeface="Wingdings" panose="05000000000000000000" pitchFamily="2" charset="2"/>
              <a:buChar char="§"/>
            </a:pPr>
            <a:r>
              <a:rPr lang="nb-NO" sz="2400" dirty="0">
                <a:latin typeface="+mn-lt"/>
              </a:rPr>
              <a:t>Resulterer i felles prosjektutviklingsrapport </a:t>
            </a:r>
          </a:p>
          <a:p>
            <a:pPr marL="0" indent="0">
              <a:buNone/>
            </a:pPr>
            <a:endParaRPr lang="nb-NO" dirty="0">
              <a:latin typeface="+mn-lt"/>
            </a:endParaRPr>
          </a:p>
        </p:txBody>
      </p:sp>
      <p:pic>
        <p:nvPicPr>
          <p:cNvPr id="5" name="Grafikk 5">
            <a:extLst>
              <a:ext uri="{FF2B5EF4-FFF2-40B4-BE49-F238E27FC236}">
                <a16:creationId xmlns:a16="http://schemas.microsoft.com/office/drawing/2014/main" id="{40019D69-F2F6-4FF2-B121-79C89013EFB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7" name="Bilde 6">
            <a:extLst>
              <a:ext uri="{FF2B5EF4-FFF2-40B4-BE49-F238E27FC236}">
                <a16:creationId xmlns:a16="http://schemas.microsoft.com/office/drawing/2014/main" id="{9AF38BCF-6FDC-4986-AA3D-284DBA050F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5572"/>
            <a:ext cx="2935661" cy="604138"/>
          </a:xfrm>
          <a:prstGeom prst="rect">
            <a:avLst/>
          </a:prstGeom>
        </p:spPr>
      </p:pic>
    </p:spTree>
    <p:extLst>
      <p:ext uri="{BB962C8B-B14F-4D97-AF65-F5344CB8AC3E}">
        <p14:creationId xmlns:p14="http://schemas.microsoft.com/office/powerpoint/2010/main" val="15105850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Et bilde som inneholder utklipp&#10;&#10;Automatisk generert beskrivelse">
            <a:extLst>
              <a:ext uri="{FF2B5EF4-FFF2-40B4-BE49-F238E27FC236}">
                <a16:creationId xmlns:a16="http://schemas.microsoft.com/office/drawing/2014/main" id="{3AB5942C-B439-41F1-8D41-EA6854ED69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4971" y="2473472"/>
            <a:ext cx="1625443" cy="1896352"/>
          </a:xfrm>
          <a:prstGeom prst="rect">
            <a:avLst/>
          </a:prstGeom>
        </p:spPr>
      </p:pic>
      <p:pic>
        <p:nvPicPr>
          <p:cNvPr id="7" name="Bilde 6">
            <a:extLst>
              <a:ext uri="{FF2B5EF4-FFF2-40B4-BE49-F238E27FC236}">
                <a16:creationId xmlns:a16="http://schemas.microsoft.com/office/drawing/2014/main" id="{F7EF45A2-3E9F-4B34-9434-6C7A8B23B4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2587" y="1283689"/>
            <a:ext cx="2184709" cy="1874039"/>
          </a:xfrm>
          <a:prstGeom prst="rect">
            <a:avLst/>
          </a:prstGeom>
        </p:spPr>
      </p:pic>
      <p:sp>
        <p:nvSpPr>
          <p:cNvPr id="2" name="TekstSylinder 1">
            <a:extLst>
              <a:ext uri="{FF2B5EF4-FFF2-40B4-BE49-F238E27FC236}">
                <a16:creationId xmlns:a16="http://schemas.microsoft.com/office/drawing/2014/main" id="{A8CD3FE3-F1F2-4251-B941-C1928E394CAA}"/>
              </a:ext>
            </a:extLst>
          </p:cNvPr>
          <p:cNvSpPr txBox="1"/>
          <p:nvPr/>
        </p:nvSpPr>
        <p:spPr>
          <a:xfrm>
            <a:off x="475488" y="1275156"/>
            <a:ext cx="3848124" cy="1754326"/>
          </a:xfrm>
          <a:prstGeom prst="rect">
            <a:avLst/>
          </a:prstGeom>
          <a:solidFill>
            <a:schemeClr val="tx1">
              <a:lumMod val="75000"/>
              <a:lumOff val="25000"/>
            </a:schemeClr>
          </a:solidFill>
        </p:spPr>
        <p:txBody>
          <a:bodyPr wrap="square" rtlCol="0">
            <a:spAutoFit/>
          </a:bodyPr>
          <a:lstStyle/>
          <a:p>
            <a:r>
              <a:rPr lang="nb-NO" b="1" dirty="0">
                <a:solidFill>
                  <a:schemeClr val="bg1"/>
                </a:solidFill>
                <a:latin typeface="Arial" panose="020B0604020202020204" pitchFamily="34" charset="0"/>
                <a:cs typeface="Arial" panose="020B0604020202020204" pitchFamily="34" charset="0"/>
              </a:rPr>
              <a:t>Det vil alltid være forskjellige mål for gjennomføring av et prosjekt</a:t>
            </a:r>
          </a:p>
          <a:p>
            <a:pPr marL="285750" indent="-285750">
              <a:buFontTx/>
              <a:buChar char="-"/>
            </a:pPr>
            <a:r>
              <a:rPr lang="nb-NO" b="1" dirty="0">
                <a:solidFill>
                  <a:schemeClr val="bg1"/>
                </a:solidFill>
                <a:latin typeface="Arial" panose="020B0604020202020204" pitchFamily="34" charset="0"/>
                <a:cs typeface="Arial" panose="020B0604020202020204" pitchFamily="34" charset="0"/>
              </a:rPr>
              <a:t>Kunden vil ha så mye verdi som mulig for pengene </a:t>
            </a:r>
          </a:p>
          <a:p>
            <a:pPr marL="285750" indent="-285750">
              <a:buFontTx/>
              <a:buChar char="-"/>
            </a:pPr>
            <a:r>
              <a:rPr lang="nb-NO" b="1" dirty="0">
                <a:solidFill>
                  <a:schemeClr val="bg1"/>
                </a:solidFill>
                <a:latin typeface="Arial" panose="020B0604020202020204" pitchFamily="34" charset="0"/>
                <a:cs typeface="Arial" panose="020B0604020202020204" pitchFamily="34" charset="0"/>
              </a:rPr>
              <a:t>Leverandøren ønsker å gå med overskudd  </a:t>
            </a:r>
          </a:p>
        </p:txBody>
      </p:sp>
      <p:sp>
        <p:nvSpPr>
          <p:cNvPr id="5" name="TekstSylinder 4">
            <a:extLst>
              <a:ext uri="{FF2B5EF4-FFF2-40B4-BE49-F238E27FC236}">
                <a16:creationId xmlns:a16="http://schemas.microsoft.com/office/drawing/2014/main" id="{F2C2A6CB-2A2F-4194-8577-F45A9245E9B5}"/>
              </a:ext>
            </a:extLst>
          </p:cNvPr>
          <p:cNvSpPr txBox="1"/>
          <p:nvPr/>
        </p:nvSpPr>
        <p:spPr>
          <a:xfrm>
            <a:off x="3864864" y="3023871"/>
            <a:ext cx="4218431" cy="1200329"/>
          </a:xfrm>
          <a:prstGeom prst="rect">
            <a:avLst/>
          </a:prstGeom>
          <a:solidFill>
            <a:srgbClr val="008A3E"/>
          </a:solidFill>
        </p:spPr>
        <p:txBody>
          <a:bodyPr wrap="square" rtlCol="0">
            <a:spAutoFit/>
          </a:bodyPr>
          <a:lstStyle/>
          <a:p>
            <a:r>
              <a:rPr lang="nb-NO" b="1" dirty="0">
                <a:solidFill>
                  <a:schemeClr val="bg1"/>
                </a:solidFill>
                <a:latin typeface="Arial" panose="020B0604020202020204" pitchFamily="34" charset="0"/>
                <a:cs typeface="Arial" panose="020B0604020202020204" pitchFamily="34" charset="0"/>
              </a:rPr>
              <a:t>MEN</a:t>
            </a:r>
          </a:p>
          <a:p>
            <a:r>
              <a:rPr lang="nb-NO" b="1" dirty="0">
                <a:solidFill>
                  <a:schemeClr val="bg1"/>
                </a:solidFill>
                <a:latin typeface="Arial" panose="020B0604020202020204" pitchFamily="34" charset="0"/>
                <a:cs typeface="Arial" panose="020B0604020202020204" pitchFamily="34" charset="0"/>
              </a:rPr>
              <a:t>Felles mål og kjøreregler er mulig</a:t>
            </a:r>
          </a:p>
          <a:p>
            <a:r>
              <a:rPr lang="nb-NO" b="1" dirty="0">
                <a:solidFill>
                  <a:schemeClr val="bg1"/>
                </a:solidFill>
                <a:latin typeface="Arial" panose="020B0604020202020204" pitchFamily="34" charset="0"/>
                <a:cs typeface="Arial" panose="020B0604020202020204" pitchFamily="34" charset="0"/>
              </a:rPr>
              <a:t>Krever gjensidig forståelse og respekt for partenes fornuftige mål</a:t>
            </a:r>
          </a:p>
        </p:txBody>
      </p:sp>
      <p:sp>
        <p:nvSpPr>
          <p:cNvPr id="6" name="TekstSylinder 5">
            <a:extLst>
              <a:ext uri="{FF2B5EF4-FFF2-40B4-BE49-F238E27FC236}">
                <a16:creationId xmlns:a16="http://schemas.microsoft.com/office/drawing/2014/main" id="{E16168EE-1E52-432B-9169-A55501BAC504}"/>
              </a:ext>
            </a:extLst>
          </p:cNvPr>
          <p:cNvSpPr txBox="1"/>
          <p:nvPr/>
        </p:nvSpPr>
        <p:spPr>
          <a:xfrm>
            <a:off x="7650479" y="4323568"/>
            <a:ext cx="4059935" cy="1938992"/>
          </a:xfrm>
          <a:prstGeom prst="rect">
            <a:avLst/>
          </a:prstGeom>
          <a:solidFill>
            <a:schemeClr val="tx1">
              <a:lumMod val="75000"/>
              <a:lumOff val="25000"/>
            </a:schemeClr>
          </a:solidFill>
        </p:spPr>
        <p:txBody>
          <a:bodyPr wrap="square" rtlCol="0">
            <a:spAutoFit/>
          </a:bodyPr>
          <a:lstStyle/>
          <a:p>
            <a:r>
              <a:rPr lang="nb-NO" sz="2000" b="1" dirty="0">
                <a:solidFill>
                  <a:schemeClr val="bg1"/>
                </a:solidFill>
                <a:latin typeface="Arial" panose="020B0604020202020204" pitchFamily="34" charset="0"/>
                <a:cs typeface="Arial" panose="020B0604020202020204" pitchFamily="34" charset="0"/>
              </a:rPr>
              <a:t>Gjensidige instrumenter for å lykkes </a:t>
            </a:r>
          </a:p>
          <a:p>
            <a:pPr marL="285750" indent="-285750">
              <a:buFontTx/>
              <a:buChar char="-"/>
            </a:pPr>
            <a:r>
              <a:rPr lang="nb-NO" sz="2000" b="1" dirty="0">
                <a:solidFill>
                  <a:schemeClr val="bg1"/>
                </a:solidFill>
                <a:latin typeface="Arial" panose="020B0604020202020204" pitchFamily="34" charset="0"/>
                <a:cs typeface="Arial" panose="020B0604020202020204" pitchFamily="34" charset="0"/>
              </a:rPr>
              <a:t>Åpenhet mellom partene</a:t>
            </a:r>
          </a:p>
          <a:p>
            <a:pPr marL="285750" indent="-285750">
              <a:buFontTx/>
              <a:buChar char="-"/>
            </a:pPr>
            <a:r>
              <a:rPr lang="nb-NO" sz="2000" b="1" dirty="0">
                <a:solidFill>
                  <a:schemeClr val="bg1"/>
                </a:solidFill>
                <a:latin typeface="Arial" panose="020B0604020202020204" pitchFamily="34" charset="0"/>
                <a:cs typeface="Arial" panose="020B0604020202020204" pitchFamily="34" charset="0"/>
              </a:rPr>
              <a:t>Konfidensiell behandling i konkurransefasen</a:t>
            </a:r>
          </a:p>
          <a:p>
            <a:pPr marL="285750" indent="-285750">
              <a:buFontTx/>
              <a:buChar char="-"/>
            </a:pPr>
            <a:r>
              <a:rPr lang="nb-NO" sz="2000" b="1" dirty="0">
                <a:solidFill>
                  <a:schemeClr val="bg1"/>
                </a:solidFill>
                <a:latin typeface="Arial" panose="020B0604020202020204" pitchFamily="34" charset="0"/>
                <a:cs typeface="Arial" panose="020B0604020202020204" pitchFamily="34" charset="0"/>
              </a:rPr>
              <a:t>Tillitt mellom partene</a:t>
            </a:r>
          </a:p>
        </p:txBody>
      </p:sp>
      <p:pic>
        <p:nvPicPr>
          <p:cNvPr id="8" name="Grafikk 5">
            <a:extLst>
              <a:ext uri="{FF2B5EF4-FFF2-40B4-BE49-F238E27FC236}">
                <a16:creationId xmlns:a16="http://schemas.microsoft.com/office/drawing/2014/main" id="{0C518C01-E029-43DB-AAE6-8E2F03BAC73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11" name="Bilde 10">
            <a:extLst>
              <a:ext uri="{FF2B5EF4-FFF2-40B4-BE49-F238E27FC236}">
                <a16:creationId xmlns:a16="http://schemas.microsoft.com/office/drawing/2014/main" id="{B03DFF3D-684C-48CE-8ACB-28BE9FF1DB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45572"/>
            <a:ext cx="2935661" cy="604138"/>
          </a:xfrm>
          <a:prstGeom prst="rect">
            <a:avLst/>
          </a:prstGeom>
        </p:spPr>
      </p:pic>
      <p:sp>
        <p:nvSpPr>
          <p:cNvPr id="13" name="Tittel 1">
            <a:extLst>
              <a:ext uri="{FF2B5EF4-FFF2-40B4-BE49-F238E27FC236}">
                <a16:creationId xmlns:a16="http://schemas.microsoft.com/office/drawing/2014/main" id="{46683DEE-9BCF-4B08-9CFA-744624DB2A0F}"/>
              </a:ext>
            </a:extLst>
          </p:cNvPr>
          <p:cNvSpPr txBox="1">
            <a:spLocks/>
          </p:cNvSpPr>
          <p:nvPr/>
        </p:nvSpPr>
        <p:spPr>
          <a:xfrm>
            <a:off x="4035552" y="295959"/>
            <a:ext cx="5644895" cy="850089"/>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nb-NO" sz="4000" b="1" dirty="0">
                <a:solidFill>
                  <a:schemeClr val="tx1"/>
                </a:solidFill>
                <a:latin typeface="Arial" panose="020B0604020202020204" pitchFamily="34" charset="0"/>
                <a:cs typeface="Arial" panose="020B0604020202020204" pitchFamily="34" charset="0"/>
              </a:rPr>
              <a:t>Tillit og respekt</a:t>
            </a:r>
          </a:p>
        </p:txBody>
      </p:sp>
    </p:spTree>
    <p:extLst>
      <p:ext uri="{BB962C8B-B14F-4D97-AF65-F5344CB8AC3E}">
        <p14:creationId xmlns:p14="http://schemas.microsoft.com/office/powerpoint/2010/main" val="1308642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D53CA0-FDE7-4B62-AE74-A671E6B82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06FA22A8-DAD2-4DBF-BCF6-AA00E9D83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38CF2381-9166-48DC-8859-93B6A58939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Bilde 2" descr="Et bilde som inneholder pattedyr, dyr, utendørs, hund&#10;&#10;Automatisk generert beskrivelse">
            <a:extLst>
              <a:ext uri="{FF2B5EF4-FFF2-40B4-BE49-F238E27FC236}">
                <a16:creationId xmlns:a16="http://schemas.microsoft.com/office/drawing/2014/main" id="{A363B9A4-568F-4815-884E-7B80E92D69BA}"/>
              </a:ext>
            </a:extLst>
          </p:cNvPr>
          <p:cNvPicPr>
            <a:picLocks noChangeAspect="1"/>
          </p:cNvPicPr>
          <p:nvPr/>
        </p:nvPicPr>
        <p:blipFill rotWithShape="1">
          <a:blip r:embed="rId3"/>
          <a:srcRect t="18468" b="9863"/>
          <a:stretch/>
        </p:blipFill>
        <p:spPr>
          <a:xfrm>
            <a:off x="-32" y="10"/>
            <a:ext cx="12192031" cy="4915066"/>
          </a:xfrm>
          <a:prstGeom prst="rect">
            <a:avLst/>
          </a:prstGeom>
        </p:spPr>
      </p:pic>
      <p:sp>
        <p:nvSpPr>
          <p:cNvPr id="15" name="Rectangle 14">
            <a:extLst>
              <a:ext uri="{FF2B5EF4-FFF2-40B4-BE49-F238E27FC236}">
                <a16:creationId xmlns:a16="http://schemas.microsoft.com/office/drawing/2014/main" id="{278593E4-9F18-4133-8E6D-49F2BD5E1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tel 1">
            <a:extLst>
              <a:ext uri="{FF2B5EF4-FFF2-40B4-BE49-F238E27FC236}">
                <a16:creationId xmlns:a16="http://schemas.microsoft.com/office/drawing/2014/main" id="{BB803466-30EA-402E-8337-6E5A4D3BA203}"/>
              </a:ext>
            </a:extLst>
          </p:cNvPr>
          <p:cNvSpPr txBox="1">
            <a:spLocks/>
          </p:cNvSpPr>
          <p:nvPr/>
        </p:nvSpPr>
        <p:spPr>
          <a:xfrm>
            <a:off x="1065197" y="5120640"/>
            <a:ext cx="10058400" cy="82296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spcAft>
                <a:spcPts val="600"/>
              </a:spcAft>
            </a:pPr>
            <a:r>
              <a:rPr lang="en-US" sz="3600" b="1">
                <a:solidFill>
                  <a:srgbClr val="FFFFFF"/>
                </a:solidFill>
              </a:rPr>
              <a:t>The speed of trust</a:t>
            </a:r>
          </a:p>
        </p:txBody>
      </p:sp>
      <p:sp>
        <p:nvSpPr>
          <p:cNvPr id="17" name="Rectangle 16">
            <a:extLst>
              <a:ext uri="{FF2B5EF4-FFF2-40B4-BE49-F238E27FC236}">
                <a16:creationId xmlns:a16="http://schemas.microsoft.com/office/drawing/2014/main" id="{482D7CB0-CBA7-460E-824A-FAAA7D333C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0697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tel 1">
            <a:extLst>
              <a:ext uri="{FF2B5EF4-FFF2-40B4-BE49-F238E27FC236}">
                <a16:creationId xmlns:a16="http://schemas.microsoft.com/office/drawing/2014/main" id="{8A549531-2949-4AD8-BF9C-52FE1BCF2795}"/>
              </a:ext>
            </a:extLst>
          </p:cNvPr>
          <p:cNvSpPr>
            <a:spLocks noGrp="1"/>
          </p:cNvSpPr>
          <p:nvPr>
            <p:ph type="title"/>
          </p:nvPr>
        </p:nvSpPr>
        <p:spPr>
          <a:xfrm>
            <a:off x="492370" y="605896"/>
            <a:ext cx="3084844" cy="5646208"/>
          </a:xfrm>
        </p:spPr>
        <p:txBody>
          <a:bodyPr anchor="ctr">
            <a:normAutofit/>
          </a:bodyPr>
          <a:lstStyle/>
          <a:p>
            <a:r>
              <a:rPr lang="nb-NO" sz="4000" b="1" dirty="0">
                <a:solidFill>
                  <a:srgbClr val="FFFFFF"/>
                </a:solidFill>
                <a:latin typeface="+mn-lt"/>
              </a:rPr>
              <a:t>Agenda </a:t>
            </a:r>
            <a:br>
              <a:rPr lang="nb-NO" sz="4000" b="1" dirty="0">
                <a:solidFill>
                  <a:srgbClr val="FFFFFF"/>
                </a:solidFill>
                <a:latin typeface="+mn-lt"/>
              </a:rPr>
            </a:br>
            <a:r>
              <a:rPr lang="nb-NO" sz="4000" b="1" dirty="0">
                <a:solidFill>
                  <a:srgbClr val="FFFFFF"/>
                </a:solidFill>
                <a:latin typeface="+mn-lt"/>
              </a:rPr>
              <a:t>EPC-presentasjon</a:t>
            </a:r>
            <a:endParaRPr lang="nb-NO" sz="2800" b="1" dirty="0">
              <a:solidFill>
                <a:srgbClr val="FFFFFF"/>
              </a:solidFill>
              <a:latin typeface="+mn-lt"/>
            </a:endParaRP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lassholder for innhold 2">
            <a:extLst>
              <a:ext uri="{FF2B5EF4-FFF2-40B4-BE49-F238E27FC236}">
                <a16:creationId xmlns:a16="http://schemas.microsoft.com/office/drawing/2014/main" id="{E6484F06-AC23-4C69-B906-1561C5E21127}"/>
              </a:ext>
            </a:extLst>
          </p:cNvPr>
          <p:cNvSpPr>
            <a:spLocks noGrp="1"/>
          </p:cNvSpPr>
          <p:nvPr>
            <p:ph idx="1"/>
          </p:nvPr>
        </p:nvSpPr>
        <p:spPr>
          <a:xfrm>
            <a:off x="4742016" y="1006352"/>
            <a:ext cx="6413663" cy="5245752"/>
          </a:xfrm>
        </p:spPr>
        <p:txBody>
          <a:bodyPr anchor="ctr">
            <a:normAutofit/>
          </a:bodyPr>
          <a:lstStyle/>
          <a:p>
            <a:pPr marL="91440" lvl="1" indent="-91440">
              <a:spcBef>
                <a:spcPts val="1200"/>
              </a:spcBef>
              <a:spcAft>
                <a:spcPts val="200"/>
              </a:spcAft>
              <a:buSzPct val="100000"/>
              <a:buFont typeface="Calibri" panose="020F0502020204030204" pitchFamily="34" charset="0"/>
              <a:buChar char=" "/>
            </a:pPr>
            <a:r>
              <a:rPr lang="nb-NO" sz="4000" b="1" dirty="0">
                <a:latin typeface="+mn-lt"/>
              </a:rPr>
              <a:t>6. </a:t>
            </a:r>
            <a:r>
              <a:rPr lang="nb-NO" sz="4000" b="1" dirty="0" err="1">
                <a:latin typeface="+mn-lt"/>
              </a:rPr>
              <a:t>Gjennomføringsmodel</a:t>
            </a:r>
            <a:r>
              <a:rPr lang="nb-NO" sz="4000" b="1" dirty="0">
                <a:latin typeface="+mn-lt"/>
              </a:rPr>
              <a:t> for EPC med samspill i fase 1</a:t>
            </a:r>
          </a:p>
          <a:p>
            <a:pPr marL="201168" lvl="1" indent="0">
              <a:buNone/>
            </a:pPr>
            <a:endParaRPr lang="nb-NO" sz="3000" b="1" dirty="0">
              <a:latin typeface="+mn-lt"/>
            </a:endParaRPr>
          </a:p>
        </p:txBody>
      </p:sp>
      <p:pic>
        <p:nvPicPr>
          <p:cNvPr id="7" name="Grafikk 5">
            <a:extLst>
              <a:ext uri="{FF2B5EF4-FFF2-40B4-BE49-F238E27FC236}">
                <a16:creationId xmlns:a16="http://schemas.microsoft.com/office/drawing/2014/main" id="{60C47916-7E88-4ED8-8AA5-F4A6474B05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9" name="Bilde 8">
            <a:extLst>
              <a:ext uri="{FF2B5EF4-FFF2-40B4-BE49-F238E27FC236}">
                <a16:creationId xmlns:a16="http://schemas.microsoft.com/office/drawing/2014/main" id="{49B33C56-BC21-41B6-A5C6-1DFCF7847A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0654" y="6253862"/>
            <a:ext cx="2935661" cy="604138"/>
          </a:xfrm>
          <a:prstGeom prst="rect">
            <a:avLst/>
          </a:prstGeom>
        </p:spPr>
      </p:pic>
    </p:spTree>
    <p:extLst>
      <p:ext uri="{BB962C8B-B14F-4D97-AF65-F5344CB8AC3E}">
        <p14:creationId xmlns:p14="http://schemas.microsoft.com/office/powerpoint/2010/main" val="35214731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lassholder for innhold 11">
            <a:extLst>
              <a:ext uri="{FF2B5EF4-FFF2-40B4-BE49-F238E27FC236}">
                <a16:creationId xmlns:a16="http://schemas.microsoft.com/office/drawing/2014/main" id="{E4A8D777-C98B-4F80-B5BD-3AAD9BB6A3B1}"/>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256032" y="213974"/>
            <a:ext cx="7066560" cy="6104814"/>
          </a:xfrm>
          <a:prstGeom prst="rect">
            <a:avLst/>
          </a:prstGeom>
        </p:spPr>
      </p:pic>
      <p:sp>
        <p:nvSpPr>
          <p:cNvPr id="8" name="Title 1">
            <a:extLst>
              <a:ext uri="{FF2B5EF4-FFF2-40B4-BE49-F238E27FC236}">
                <a16:creationId xmlns:a16="http://schemas.microsoft.com/office/drawing/2014/main" id="{06C380AC-A40E-47CD-A672-763D7E384E08}"/>
              </a:ext>
            </a:extLst>
          </p:cNvPr>
          <p:cNvSpPr txBox="1">
            <a:spLocks/>
          </p:cNvSpPr>
          <p:nvPr/>
        </p:nvSpPr>
        <p:spPr>
          <a:xfrm>
            <a:off x="1249680" y="539212"/>
            <a:ext cx="9845040" cy="1139426"/>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endParaRPr lang="lv-LV" sz="4000" b="1" dirty="0">
              <a:solidFill>
                <a:schemeClr val="tx1"/>
              </a:solidFill>
              <a:latin typeface="+mn-lt"/>
            </a:endParaRPr>
          </a:p>
        </p:txBody>
      </p:sp>
      <p:sp>
        <p:nvSpPr>
          <p:cNvPr id="18" name="Tittel 1">
            <a:extLst>
              <a:ext uri="{FF2B5EF4-FFF2-40B4-BE49-F238E27FC236}">
                <a16:creationId xmlns:a16="http://schemas.microsoft.com/office/drawing/2014/main" id="{2E12D835-946A-4D75-89DA-61E29D8E91F3}"/>
              </a:ext>
            </a:extLst>
          </p:cNvPr>
          <p:cNvSpPr txBox="1">
            <a:spLocks/>
          </p:cNvSpPr>
          <p:nvPr/>
        </p:nvSpPr>
        <p:spPr>
          <a:xfrm>
            <a:off x="7983453" y="1858137"/>
            <a:ext cx="3952515" cy="2633966"/>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nb-NO" sz="3600" b="1" noProof="0" dirty="0"/>
              <a:t>Gjennomførings-modell for EPC</a:t>
            </a:r>
            <a:br>
              <a:rPr lang="nb-NO" sz="3600" b="1" noProof="0" dirty="0"/>
            </a:br>
            <a:br>
              <a:rPr lang="nb-NO" sz="3600" b="1" noProof="0" dirty="0"/>
            </a:br>
            <a:r>
              <a:rPr lang="nb-NO" sz="3600" b="1" noProof="0" dirty="0">
                <a:solidFill>
                  <a:schemeClr val="tx1">
                    <a:lumMod val="85000"/>
                    <a:lumOff val="15000"/>
                  </a:schemeClr>
                </a:solidFill>
              </a:rPr>
              <a:t>Kontraktsbasert samspill</a:t>
            </a:r>
            <a:br>
              <a:rPr lang="nb-NO" sz="3600" b="1" noProof="0" dirty="0">
                <a:solidFill>
                  <a:schemeClr val="tx1">
                    <a:lumMod val="85000"/>
                    <a:lumOff val="15000"/>
                  </a:schemeClr>
                </a:solidFill>
              </a:rPr>
            </a:br>
            <a:r>
              <a:rPr lang="nb-NO" sz="3600" b="1" noProof="0" dirty="0">
                <a:solidFill>
                  <a:schemeClr val="tx1">
                    <a:lumMod val="85000"/>
                    <a:lumOff val="15000"/>
                  </a:schemeClr>
                </a:solidFill>
              </a:rPr>
              <a:t>i fase 1, analysefasen</a:t>
            </a:r>
            <a:endParaRPr lang="nb-NO" sz="3600" b="1" dirty="0">
              <a:solidFill>
                <a:schemeClr val="tx1">
                  <a:lumMod val="85000"/>
                  <a:lumOff val="15000"/>
                </a:schemeClr>
              </a:solidFill>
            </a:endParaRPr>
          </a:p>
        </p:txBody>
      </p:sp>
      <p:pic>
        <p:nvPicPr>
          <p:cNvPr id="20" name="Bilde 19">
            <a:extLst>
              <a:ext uri="{FF2B5EF4-FFF2-40B4-BE49-F238E27FC236}">
                <a16:creationId xmlns:a16="http://schemas.microsoft.com/office/drawing/2014/main" id="{9AB39168-1E3B-49B6-BCB0-FC274CA8DC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8584" y="821069"/>
            <a:ext cx="3496599" cy="716802"/>
          </a:xfrm>
          <a:prstGeom prst="rect">
            <a:avLst/>
          </a:prstGeom>
        </p:spPr>
      </p:pic>
      <p:pic>
        <p:nvPicPr>
          <p:cNvPr id="22" name="Grafikk 5">
            <a:extLst>
              <a:ext uri="{FF2B5EF4-FFF2-40B4-BE49-F238E27FC236}">
                <a16:creationId xmlns:a16="http://schemas.microsoft.com/office/drawing/2014/main" id="{FB431365-ACA5-4BD2-8FAA-2EC3FAC11C4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spTree>
    <p:extLst>
      <p:ext uri="{BB962C8B-B14F-4D97-AF65-F5344CB8AC3E}">
        <p14:creationId xmlns:p14="http://schemas.microsoft.com/office/powerpoint/2010/main" val="8186738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5F376-C66E-4690-BA90-A09FB7EFFB88}"/>
              </a:ext>
            </a:extLst>
          </p:cNvPr>
          <p:cNvSpPr>
            <a:spLocks noGrp="1"/>
          </p:cNvSpPr>
          <p:nvPr>
            <p:ph type="title"/>
          </p:nvPr>
        </p:nvSpPr>
        <p:spPr/>
        <p:txBody>
          <a:bodyPr>
            <a:normAutofit/>
          </a:bodyPr>
          <a:lstStyle/>
          <a:p>
            <a:r>
              <a:rPr lang="nb-NO" sz="4000" b="1" dirty="0">
                <a:solidFill>
                  <a:schemeClr val="tx1"/>
                </a:solidFill>
                <a:latin typeface="+mn-lt"/>
              </a:rPr>
              <a:t>Fase 0 – før oppstart av prosjektet </a:t>
            </a:r>
          </a:p>
        </p:txBody>
      </p:sp>
      <p:sp>
        <p:nvSpPr>
          <p:cNvPr id="3" name="Content Placeholder 2">
            <a:extLst>
              <a:ext uri="{FF2B5EF4-FFF2-40B4-BE49-F238E27FC236}">
                <a16:creationId xmlns:a16="http://schemas.microsoft.com/office/drawing/2014/main" id="{81B55477-8481-4B5F-9B4F-22A4A41F605E}"/>
              </a:ext>
            </a:extLst>
          </p:cNvPr>
          <p:cNvSpPr>
            <a:spLocks noGrp="1"/>
          </p:cNvSpPr>
          <p:nvPr>
            <p:ph idx="1"/>
          </p:nvPr>
        </p:nvSpPr>
        <p:spPr>
          <a:xfrm>
            <a:off x="1252603" y="1809990"/>
            <a:ext cx="9702661" cy="4420690"/>
          </a:xfrm>
        </p:spPr>
        <p:txBody>
          <a:bodyPr>
            <a:normAutofit fontScale="55000" lnSpcReduction="20000"/>
          </a:bodyPr>
          <a:lstStyle/>
          <a:p>
            <a:pPr marL="0" indent="0">
              <a:buNone/>
            </a:pPr>
            <a:r>
              <a:rPr lang="nb-NO" sz="4800" b="1" noProof="0" dirty="0">
                <a:solidFill>
                  <a:schemeClr val="accent2">
                    <a:lumMod val="75000"/>
                  </a:schemeClr>
                </a:solidFill>
                <a:latin typeface="+mn-lt"/>
              </a:rPr>
              <a:t>Er EPC ønskelig?</a:t>
            </a:r>
          </a:p>
          <a:p>
            <a:pPr marL="266700" indent="-266700">
              <a:spcBef>
                <a:spcPts val="600"/>
              </a:spcBef>
              <a:buFont typeface="Wingdings" panose="05000000000000000000" pitchFamily="2" charset="2"/>
              <a:buChar char="§"/>
            </a:pPr>
            <a:r>
              <a:rPr lang="nb-NO" sz="3600" noProof="0" dirty="0">
                <a:latin typeface="+mn-lt"/>
              </a:rPr>
              <a:t>Politisk vilje, intern vilje - forankring </a:t>
            </a:r>
          </a:p>
          <a:p>
            <a:pPr marL="266700" indent="-266700">
              <a:spcBef>
                <a:spcPts val="600"/>
              </a:spcBef>
              <a:buFont typeface="Wingdings" panose="05000000000000000000" pitchFamily="2" charset="2"/>
              <a:buChar char="§"/>
            </a:pPr>
            <a:r>
              <a:rPr lang="nb-NO" sz="3600" noProof="0" dirty="0">
                <a:latin typeface="+mn-lt"/>
              </a:rPr>
              <a:t>Er energisparing overordnede mål? </a:t>
            </a:r>
            <a:r>
              <a:rPr lang="nb-NO" sz="3600" dirty="0">
                <a:latin typeface="+mn-lt"/>
              </a:rPr>
              <a:t>– Hvis ikke finnes det andre verktøy som MSC </a:t>
            </a:r>
            <a:endParaRPr lang="nb-NO" sz="3600" noProof="0" dirty="0">
              <a:latin typeface="+mn-lt"/>
            </a:endParaRPr>
          </a:p>
          <a:p>
            <a:pPr marL="0" indent="0">
              <a:buNone/>
            </a:pPr>
            <a:r>
              <a:rPr lang="nb-NO" sz="4800" b="1" noProof="0" dirty="0">
                <a:solidFill>
                  <a:schemeClr val="accent2">
                    <a:lumMod val="75000"/>
                  </a:schemeClr>
                </a:solidFill>
                <a:latin typeface="+mn-lt"/>
              </a:rPr>
              <a:t>Er EPC levedyktig?</a:t>
            </a:r>
          </a:p>
          <a:p>
            <a:pPr marL="266700" indent="-266700">
              <a:spcBef>
                <a:spcPts val="600"/>
              </a:spcBef>
              <a:buFont typeface="Wingdings" panose="05000000000000000000" pitchFamily="2" charset="2"/>
              <a:buChar char="§"/>
            </a:pPr>
            <a:r>
              <a:rPr lang="nb-NO" sz="3600" noProof="0" dirty="0">
                <a:latin typeface="+mn-lt"/>
              </a:rPr>
              <a:t>Høye energikostnader</a:t>
            </a:r>
          </a:p>
          <a:p>
            <a:pPr marL="266700" indent="-266700">
              <a:spcBef>
                <a:spcPts val="600"/>
              </a:spcBef>
              <a:buFont typeface="Wingdings" panose="05000000000000000000" pitchFamily="2" charset="2"/>
              <a:buChar char="§"/>
            </a:pPr>
            <a:r>
              <a:rPr lang="nb-NO" sz="3600" noProof="0" dirty="0">
                <a:latin typeface="+mn-lt"/>
              </a:rPr>
              <a:t>Behov for oppgradering</a:t>
            </a:r>
          </a:p>
          <a:p>
            <a:pPr marL="0" indent="0">
              <a:buNone/>
            </a:pPr>
            <a:r>
              <a:rPr lang="nb-NO" sz="4800" b="1" noProof="0" dirty="0">
                <a:solidFill>
                  <a:schemeClr val="accent2">
                    <a:lumMod val="75000"/>
                  </a:schemeClr>
                </a:solidFill>
                <a:latin typeface="+mn-lt"/>
              </a:rPr>
              <a:t>Er EPC gjennomførbart?</a:t>
            </a:r>
          </a:p>
          <a:p>
            <a:pPr marL="266700" indent="-266700">
              <a:spcBef>
                <a:spcPts val="600"/>
              </a:spcBef>
              <a:buFont typeface="Wingdings" panose="05000000000000000000" pitchFamily="2" charset="2"/>
              <a:buChar char="§"/>
            </a:pPr>
            <a:r>
              <a:rPr lang="nb-NO" sz="3600" noProof="0" dirty="0">
                <a:latin typeface="+mn-lt"/>
              </a:rPr>
              <a:t>Kapasitet og ressurser</a:t>
            </a:r>
          </a:p>
          <a:p>
            <a:pPr marL="266700" indent="-266700">
              <a:spcBef>
                <a:spcPts val="600"/>
              </a:spcBef>
              <a:buFont typeface="Wingdings" panose="05000000000000000000" pitchFamily="2" charset="2"/>
              <a:buChar char="§"/>
            </a:pPr>
            <a:r>
              <a:rPr lang="nb-NO" sz="3600" dirty="0">
                <a:latin typeface="+mn-lt"/>
              </a:rPr>
              <a:t>Ekspertbistand tilgjengelig</a:t>
            </a:r>
            <a:endParaRPr lang="nb-NO" sz="3600" noProof="0" dirty="0">
              <a:latin typeface="+mn-lt"/>
            </a:endParaRPr>
          </a:p>
          <a:p>
            <a:pPr marL="0" indent="0">
              <a:buNone/>
            </a:pPr>
            <a:r>
              <a:rPr lang="nb-NO" sz="4800" b="1" noProof="0" dirty="0">
                <a:solidFill>
                  <a:schemeClr val="accent2">
                    <a:lumMod val="75000"/>
                  </a:schemeClr>
                </a:solidFill>
                <a:latin typeface="+mn-lt"/>
              </a:rPr>
              <a:t>Er det verdt å investere i EPC?</a:t>
            </a:r>
          </a:p>
          <a:p>
            <a:pPr marL="266700" indent="-266700">
              <a:spcBef>
                <a:spcPts val="600"/>
              </a:spcBef>
              <a:buFont typeface="Wingdings" panose="05000000000000000000" pitchFamily="2" charset="2"/>
              <a:buChar char="§"/>
            </a:pPr>
            <a:r>
              <a:rPr lang="nb-NO" sz="3600" noProof="0" dirty="0">
                <a:latin typeface="+mn-lt"/>
              </a:rPr>
              <a:t>Forventet budsjett, </a:t>
            </a:r>
            <a:r>
              <a:rPr lang="nb-NO" sz="3600" dirty="0">
                <a:latin typeface="+mn-lt"/>
              </a:rPr>
              <a:t>besparelse, tilbakebetalingstid og andre fordeler </a:t>
            </a:r>
            <a:endParaRPr lang="nb-NO" sz="3600" noProof="0" dirty="0">
              <a:latin typeface="+mn-lt"/>
            </a:endParaRPr>
          </a:p>
        </p:txBody>
      </p:sp>
      <p:pic>
        <p:nvPicPr>
          <p:cNvPr id="4" name="Grafikk 5">
            <a:extLst>
              <a:ext uri="{FF2B5EF4-FFF2-40B4-BE49-F238E27FC236}">
                <a16:creationId xmlns:a16="http://schemas.microsoft.com/office/drawing/2014/main" id="{2AA29CB8-E921-40B8-AB0F-99C14BD3EC1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5" name="Grafikk 5">
            <a:extLst>
              <a:ext uri="{FF2B5EF4-FFF2-40B4-BE49-F238E27FC236}">
                <a16:creationId xmlns:a16="http://schemas.microsoft.com/office/drawing/2014/main" id="{086E9803-9197-4D30-B997-2CD5A75C9C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6" name="Bilde 5">
            <a:extLst>
              <a:ext uri="{FF2B5EF4-FFF2-40B4-BE49-F238E27FC236}">
                <a16:creationId xmlns:a16="http://schemas.microsoft.com/office/drawing/2014/main" id="{F93B2D62-63F6-40D0-8103-A35367C7F7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5572"/>
            <a:ext cx="2935661" cy="604138"/>
          </a:xfrm>
          <a:prstGeom prst="rect">
            <a:avLst/>
          </a:prstGeom>
        </p:spPr>
      </p:pic>
      <p:sp>
        <p:nvSpPr>
          <p:cNvPr id="9" name="Rektangel 8">
            <a:extLst>
              <a:ext uri="{FF2B5EF4-FFF2-40B4-BE49-F238E27FC236}">
                <a16:creationId xmlns:a16="http://schemas.microsoft.com/office/drawing/2014/main" id="{B93AF51E-E358-4869-95BD-15E9A0AA12C7}"/>
              </a:ext>
            </a:extLst>
          </p:cNvPr>
          <p:cNvSpPr/>
          <p:nvPr/>
        </p:nvSpPr>
        <p:spPr>
          <a:xfrm>
            <a:off x="7967172" y="3125450"/>
            <a:ext cx="2199432" cy="1446550"/>
          </a:xfrm>
          <a:prstGeom prst="rect">
            <a:avLst/>
          </a:prstGeom>
          <a:noFill/>
        </p:spPr>
        <p:txBody>
          <a:bodyPr wrap="square" lIns="91440" tIns="45720" rIns="91440" bIns="45720">
            <a:spAutoFit/>
            <a:scene3d>
              <a:camera prst="isometricOffAxis1Right"/>
              <a:lightRig rig="harsh" dir="t"/>
            </a:scene3d>
            <a:sp3d extrusionH="57150" prstMaterial="matte">
              <a:bevelT w="63500" h="12700" prst="angle"/>
              <a:contourClr>
                <a:schemeClr val="bg1">
                  <a:lumMod val="65000"/>
                </a:schemeClr>
              </a:contourClr>
            </a:sp3d>
          </a:bodyPr>
          <a:lstStyle/>
          <a:p>
            <a:pPr algn="ctr"/>
            <a:r>
              <a:rPr lang="nb-NO" sz="8800" b="1" dirty="0">
                <a:ln/>
                <a:solidFill>
                  <a:schemeClr val="accent3"/>
                </a:solidFill>
              </a:rPr>
              <a:t>? ! ?</a:t>
            </a:r>
          </a:p>
        </p:txBody>
      </p:sp>
    </p:spTree>
    <p:extLst>
      <p:ext uri="{BB962C8B-B14F-4D97-AF65-F5344CB8AC3E}">
        <p14:creationId xmlns:p14="http://schemas.microsoft.com/office/powerpoint/2010/main" val="36797608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5F376-C66E-4690-BA90-A09FB7EFFB88}"/>
              </a:ext>
            </a:extLst>
          </p:cNvPr>
          <p:cNvSpPr>
            <a:spLocks noGrp="1"/>
          </p:cNvSpPr>
          <p:nvPr>
            <p:ph type="title"/>
          </p:nvPr>
        </p:nvSpPr>
        <p:spPr/>
        <p:txBody>
          <a:bodyPr>
            <a:normAutofit/>
          </a:bodyPr>
          <a:lstStyle/>
          <a:p>
            <a:r>
              <a:rPr lang="nb-NO" sz="4000" b="1" dirty="0">
                <a:solidFill>
                  <a:schemeClr val="tx1"/>
                </a:solidFill>
                <a:latin typeface="+mn-lt"/>
              </a:rPr>
              <a:t>Forberede anskaffelse av EPC-leverandør</a:t>
            </a:r>
          </a:p>
        </p:txBody>
      </p:sp>
      <p:sp>
        <p:nvSpPr>
          <p:cNvPr id="3" name="Content Placeholder 2">
            <a:extLst>
              <a:ext uri="{FF2B5EF4-FFF2-40B4-BE49-F238E27FC236}">
                <a16:creationId xmlns:a16="http://schemas.microsoft.com/office/drawing/2014/main" id="{81B55477-8481-4B5F-9B4F-22A4A41F605E}"/>
              </a:ext>
            </a:extLst>
          </p:cNvPr>
          <p:cNvSpPr>
            <a:spLocks noGrp="1"/>
          </p:cNvSpPr>
          <p:nvPr>
            <p:ph idx="1"/>
          </p:nvPr>
        </p:nvSpPr>
        <p:spPr>
          <a:xfrm>
            <a:off x="1304544" y="1878391"/>
            <a:ext cx="9467510" cy="4402666"/>
          </a:xfrm>
        </p:spPr>
        <p:txBody>
          <a:bodyPr>
            <a:normAutofit/>
          </a:bodyPr>
          <a:lstStyle/>
          <a:p>
            <a:pPr marL="0" indent="0">
              <a:lnSpc>
                <a:spcPct val="70000"/>
              </a:lnSpc>
              <a:buNone/>
            </a:pPr>
            <a:r>
              <a:rPr lang="nb-NO" sz="2900" b="1" dirty="0">
                <a:latin typeface="+mn-lt"/>
              </a:rPr>
              <a:t>1. </a:t>
            </a:r>
            <a:r>
              <a:rPr lang="nb-NO" sz="2800" b="1" dirty="0">
                <a:latin typeface="+mn-lt"/>
              </a:rPr>
              <a:t>Kunnskap om EPC og gjennomføringsmodeller</a:t>
            </a:r>
          </a:p>
          <a:p>
            <a:pPr marL="449580" lvl="2" indent="-266700">
              <a:lnSpc>
                <a:spcPct val="70000"/>
              </a:lnSpc>
              <a:spcBef>
                <a:spcPts val="600"/>
              </a:spcBef>
              <a:spcAft>
                <a:spcPts val="200"/>
              </a:spcAft>
              <a:buSzPct val="100000"/>
              <a:buFont typeface="Wingdings" panose="05000000000000000000" pitchFamily="2" charset="2"/>
              <a:buChar char="§"/>
            </a:pPr>
            <a:r>
              <a:rPr lang="nb-NO" sz="2400" dirty="0">
                <a:latin typeface="+mn-lt"/>
              </a:rPr>
              <a:t>Eierskap i egen organisasjon</a:t>
            </a:r>
          </a:p>
          <a:p>
            <a:pPr marL="449580" lvl="2" indent="-266700">
              <a:lnSpc>
                <a:spcPct val="70000"/>
              </a:lnSpc>
              <a:spcBef>
                <a:spcPts val="600"/>
              </a:spcBef>
              <a:spcAft>
                <a:spcPts val="200"/>
              </a:spcAft>
              <a:buSzPct val="100000"/>
              <a:buFont typeface="Wingdings" panose="05000000000000000000" pitchFamily="2" charset="2"/>
              <a:buChar char="§"/>
            </a:pPr>
            <a:r>
              <a:rPr lang="nb-NO" sz="2400" dirty="0">
                <a:latin typeface="+mn-lt"/>
              </a:rPr>
              <a:t>EPC presentasjon av en nøytral part?</a:t>
            </a:r>
          </a:p>
          <a:p>
            <a:pPr marL="449580" lvl="2" indent="-266700">
              <a:lnSpc>
                <a:spcPct val="70000"/>
              </a:lnSpc>
              <a:spcBef>
                <a:spcPts val="600"/>
              </a:spcBef>
              <a:spcAft>
                <a:spcPts val="200"/>
              </a:spcAft>
              <a:buSzPct val="100000"/>
              <a:buFont typeface="Wingdings" panose="05000000000000000000" pitchFamily="2" charset="2"/>
              <a:buChar char="§"/>
            </a:pPr>
            <a:endParaRPr lang="nb-NO" sz="2800" dirty="0">
              <a:latin typeface="+mn-lt"/>
            </a:endParaRPr>
          </a:p>
          <a:p>
            <a:pPr marL="0" indent="0">
              <a:lnSpc>
                <a:spcPct val="70000"/>
              </a:lnSpc>
              <a:buNone/>
            </a:pPr>
            <a:r>
              <a:rPr lang="nb-NO" sz="2800" b="1" dirty="0">
                <a:latin typeface="+mn-lt"/>
              </a:rPr>
              <a:t>2. Bistand fra en EPC fasilitator (EPC ekspert/konsulent)</a:t>
            </a:r>
          </a:p>
          <a:p>
            <a:pPr marL="449580" lvl="2" indent="-266700">
              <a:lnSpc>
                <a:spcPct val="70000"/>
              </a:lnSpc>
              <a:spcBef>
                <a:spcPts val="600"/>
              </a:spcBef>
              <a:spcAft>
                <a:spcPts val="200"/>
              </a:spcAft>
              <a:buSzPct val="100000"/>
              <a:buFont typeface="Wingdings" panose="05000000000000000000" pitchFamily="2" charset="2"/>
              <a:buChar char="§"/>
            </a:pPr>
            <a:r>
              <a:rPr lang="nb-NO" sz="2400" dirty="0">
                <a:latin typeface="+mn-lt"/>
              </a:rPr>
              <a:t>Kunnskap om begge gjennomføringsmodeller?</a:t>
            </a:r>
          </a:p>
          <a:p>
            <a:pPr marL="449580" lvl="2" indent="-266700">
              <a:lnSpc>
                <a:spcPct val="70000"/>
              </a:lnSpc>
              <a:spcBef>
                <a:spcPts val="600"/>
              </a:spcBef>
              <a:spcAft>
                <a:spcPts val="200"/>
              </a:spcAft>
              <a:buSzPct val="100000"/>
              <a:buFont typeface="Wingdings" panose="05000000000000000000" pitchFamily="2" charset="2"/>
              <a:buChar char="§"/>
            </a:pPr>
            <a:r>
              <a:rPr lang="nb-NO" sz="2400" dirty="0">
                <a:latin typeface="+mn-lt"/>
              </a:rPr>
              <a:t>Erfaring med samspillskontrakter?</a:t>
            </a:r>
          </a:p>
          <a:p>
            <a:pPr marL="449580" lvl="2" indent="-266700">
              <a:lnSpc>
                <a:spcPct val="70000"/>
              </a:lnSpc>
              <a:spcBef>
                <a:spcPts val="600"/>
              </a:spcBef>
              <a:spcAft>
                <a:spcPts val="200"/>
              </a:spcAft>
              <a:buSzPct val="100000"/>
              <a:buFont typeface="Wingdings" panose="05000000000000000000" pitchFamily="2" charset="2"/>
              <a:buChar char="§"/>
            </a:pPr>
            <a:r>
              <a:rPr lang="nb-NO" sz="2400" dirty="0">
                <a:latin typeface="+mn-lt"/>
              </a:rPr>
              <a:t>Erfaring/kompetanse hele EPC-prosessen/fasene?</a:t>
            </a:r>
          </a:p>
          <a:p>
            <a:pPr marL="449580" lvl="2" indent="-266700">
              <a:lnSpc>
                <a:spcPct val="70000"/>
              </a:lnSpc>
              <a:spcBef>
                <a:spcPts val="600"/>
              </a:spcBef>
              <a:spcAft>
                <a:spcPts val="200"/>
              </a:spcAft>
              <a:buSzPct val="100000"/>
              <a:buFont typeface="Wingdings" panose="05000000000000000000" pitchFamily="2" charset="2"/>
              <a:buChar char="§"/>
            </a:pPr>
            <a:r>
              <a:rPr lang="nb-NO" sz="2400" dirty="0">
                <a:latin typeface="+mn-lt"/>
              </a:rPr>
              <a:t>Liste over </a:t>
            </a:r>
            <a:r>
              <a:rPr lang="nb-NO" sz="2400" dirty="0">
                <a:latin typeface="+mn-lt"/>
                <a:hlinkClick r:id="rId3"/>
              </a:rPr>
              <a:t>kvalifiserte EPC fasilitatorer</a:t>
            </a:r>
            <a:r>
              <a:rPr lang="nb-NO" sz="2400" dirty="0">
                <a:latin typeface="+mn-lt"/>
              </a:rPr>
              <a:t> (basert på egenerklæring)</a:t>
            </a:r>
          </a:p>
          <a:p>
            <a:pPr marL="449580" lvl="2" indent="-266700">
              <a:lnSpc>
                <a:spcPct val="70000"/>
              </a:lnSpc>
              <a:spcBef>
                <a:spcPts val="600"/>
              </a:spcBef>
              <a:spcAft>
                <a:spcPts val="200"/>
              </a:spcAft>
              <a:buSzPct val="100000"/>
              <a:buFont typeface="Wingdings" panose="05000000000000000000" pitchFamily="2" charset="2"/>
              <a:buChar char="§"/>
            </a:pPr>
            <a:endParaRPr lang="nb-NO" sz="2600" dirty="0">
              <a:latin typeface="+mn-lt"/>
            </a:endParaRPr>
          </a:p>
          <a:p>
            <a:pPr marL="0" indent="0">
              <a:buNone/>
            </a:pPr>
            <a:endParaRPr lang="nb-NO" sz="3800" b="1" dirty="0">
              <a:solidFill>
                <a:schemeClr val="tx1">
                  <a:lumMod val="65000"/>
                  <a:lumOff val="35000"/>
                </a:schemeClr>
              </a:solidFill>
              <a:latin typeface="+mn-lt"/>
            </a:endParaRPr>
          </a:p>
        </p:txBody>
      </p:sp>
      <p:pic>
        <p:nvPicPr>
          <p:cNvPr id="4" name="Grafikk 5">
            <a:extLst>
              <a:ext uri="{FF2B5EF4-FFF2-40B4-BE49-F238E27FC236}">
                <a16:creationId xmlns:a16="http://schemas.microsoft.com/office/drawing/2014/main" id="{2AA29CB8-E921-40B8-AB0F-99C14BD3EC1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5" name="Grafikk 5">
            <a:extLst>
              <a:ext uri="{FF2B5EF4-FFF2-40B4-BE49-F238E27FC236}">
                <a16:creationId xmlns:a16="http://schemas.microsoft.com/office/drawing/2014/main" id="{4321255E-9A07-4CF6-A5F1-06D32CA52AB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6" name="Bilde 5">
            <a:extLst>
              <a:ext uri="{FF2B5EF4-FFF2-40B4-BE49-F238E27FC236}">
                <a16:creationId xmlns:a16="http://schemas.microsoft.com/office/drawing/2014/main" id="{B48C8CD1-F051-4625-8455-EC717F792E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5572"/>
            <a:ext cx="2935661" cy="604138"/>
          </a:xfrm>
          <a:prstGeom prst="rect">
            <a:avLst/>
          </a:prstGeom>
        </p:spPr>
      </p:pic>
    </p:spTree>
    <p:extLst>
      <p:ext uri="{BB962C8B-B14F-4D97-AF65-F5344CB8AC3E}">
        <p14:creationId xmlns:p14="http://schemas.microsoft.com/office/powerpoint/2010/main" val="33740648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5F376-C66E-4690-BA90-A09FB7EFFB88}"/>
              </a:ext>
            </a:extLst>
          </p:cNvPr>
          <p:cNvSpPr>
            <a:spLocks noGrp="1"/>
          </p:cNvSpPr>
          <p:nvPr>
            <p:ph type="title"/>
          </p:nvPr>
        </p:nvSpPr>
        <p:spPr/>
        <p:txBody>
          <a:bodyPr>
            <a:normAutofit/>
          </a:bodyPr>
          <a:lstStyle/>
          <a:p>
            <a:r>
              <a:rPr lang="nb-NO" sz="4000" b="1" dirty="0">
                <a:solidFill>
                  <a:schemeClr val="tx1"/>
                </a:solidFill>
                <a:latin typeface="+mn-lt"/>
              </a:rPr>
              <a:t>Forberede anskaffelse (forts.)</a:t>
            </a:r>
          </a:p>
        </p:txBody>
      </p:sp>
      <p:sp>
        <p:nvSpPr>
          <p:cNvPr id="3" name="Content Placeholder 2">
            <a:extLst>
              <a:ext uri="{FF2B5EF4-FFF2-40B4-BE49-F238E27FC236}">
                <a16:creationId xmlns:a16="http://schemas.microsoft.com/office/drawing/2014/main" id="{81B55477-8481-4B5F-9B4F-22A4A41F605E}"/>
              </a:ext>
            </a:extLst>
          </p:cNvPr>
          <p:cNvSpPr>
            <a:spLocks noGrp="1"/>
          </p:cNvSpPr>
          <p:nvPr>
            <p:ph idx="1"/>
          </p:nvPr>
        </p:nvSpPr>
        <p:spPr>
          <a:xfrm>
            <a:off x="1209675" y="1878391"/>
            <a:ext cx="9562379" cy="4402666"/>
          </a:xfrm>
        </p:spPr>
        <p:txBody>
          <a:bodyPr>
            <a:normAutofit fontScale="85000" lnSpcReduction="20000"/>
          </a:bodyPr>
          <a:lstStyle/>
          <a:p>
            <a:pPr marL="0" indent="0">
              <a:spcBef>
                <a:spcPts val="600"/>
              </a:spcBef>
              <a:spcAft>
                <a:spcPts val="600"/>
              </a:spcAft>
              <a:buNone/>
            </a:pPr>
            <a:r>
              <a:rPr lang="nb-NO" sz="3000" b="1" dirty="0">
                <a:latin typeface="+mn-lt"/>
                <a:cs typeface="Arial" panose="020B0604020202020204" pitchFamily="34" charset="0"/>
              </a:rPr>
              <a:t>1. Hvilke bygg skal med?</a:t>
            </a:r>
          </a:p>
          <a:p>
            <a:pPr marL="0" indent="0">
              <a:spcBef>
                <a:spcPts val="600"/>
              </a:spcBef>
              <a:spcAft>
                <a:spcPts val="600"/>
              </a:spcAft>
              <a:buNone/>
            </a:pPr>
            <a:r>
              <a:rPr lang="nb-NO" sz="3000" b="1" dirty="0">
                <a:latin typeface="+mn-lt"/>
                <a:cs typeface="Arial" panose="020B0604020202020204" pitchFamily="34" charset="0"/>
              </a:rPr>
              <a:t>2. Grunnlagsdata (baseline)</a:t>
            </a:r>
          </a:p>
          <a:p>
            <a:pPr lvl="1">
              <a:spcBef>
                <a:spcPts val="600"/>
              </a:spcBef>
              <a:spcAft>
                <a:spcPts val="600"/>
              </a:spcAft>
              <a:buClr>
                <a:schemeClr val="accent2">
                  <a:lumMod val="75000"/>
                </a:schemeClr>
              </a:buClr>
              <a:buFont typeface="Wingdings" panose="05000000000000000000" pitchFamily="2" charset="2"/>
              <a:buChar char="§"/>
            </a:pPr>
            <a:r>
              <a:rPr lang="nb-NO" sz="2200" dirty="0">
                <a:latin typeface="+mn-lt"/>
                <a:cs typeface="Arial" panose="020B0604020202020204" pitchFamily="34" charset="0"/>
              </a:rPr>
              <a:t>Tegninger, byggeår, arealer, tekniske anlegg, driftstider</a:t>
            </a:r>
          </a:p>
          <a:p>
            <a:pPr lvl="1">
              <a:spcBef>
                <a:spcPts val="600"/>
              </a:spcBef>
              <a:spcAft>
                <a:spcPts val="600"/>
              </a:spcAft>
              <a:buClr>
                <a:schemeClr val="accent2">
                  <a:lumMod val="75000"/>
                </a:schemeClr>
              </a:buClr>
              <a:buFont typeface="Wingdings" panose="05000000000000000000" pitchFamily="2" charset="2"/>
              <a:buChar char="§"/>
            </a:pPr>
            <a:r>
              <a:rPr lang="nb-NO" sz="2200" dirty="0">
                <a:latin typeface="+mn-lt"/>
                <a:cs typeface="Arial" panose="020B0604020202020204" pitchFamily="34" charset="0"/>
              </a:rPr>
              <a:t>Vedlikeholdsplaner, pålagt/ønsket oppgradering</a:t>
            </a:r>
          </a:p>
          <a:p>
            <a:pPr lvl="1">
              <a:spcBef>
                <a:spcPts val="600"/>
              </a:spcBef>
              <a:spcAft>
                <a:spcPts val="600"/>
              </a:spcAft>
              <a:buClr>
                <a:schemeClr val="accent2">
                  <a:lumMod val="75000"/>
                </a:schemeClr>
              </a:buClr>
              <a:buFont typeface="Wingdings" panose="05000000000000000000" pitchFamily="2" charset="2"/>
              <a:buChar char="§"/>
            </a:pPr>
            <a:r>
              <a:rPr lang="nb-NO" sz="2200" dirty="0">
                <a:latin typeface="+mn-lt"/>
                <a:cs typeface="Arial" panose="020B0604020202020204" pitchFamily="34" charset="0"/>
              </a:rPr>
              <a:t>Asbest/radon i noen av byggene?</a:t>
            </a:r>
          </a:p>
          <a:p>
            <a:pPr lvl="1">
              <a:spcBef>
                <a:spcPts val="600"/>
              </a:spcBef>
              <a:spcAft>
                <a:spcPts val="600"/>
              </a:spcAft>
              <a:buClr>
                <a:schemeClr val="accent2">
                  <a:lumMod val="75000"/>
                </a:schemeClr>
              </a:buClr>
              <a:buFont typeface="Wingdings" panose="05000000000000000000" pitchFamily="2" charset="2"/>
              <a:buChar char="§"/>
            </a:pPr>
            <a:r>
              <a:rPr lang="nb-NO" sz="2200" dirty="0">
                <a:latin typeface="+mn-lt"/>
                <a:cs typeface="Arial" panose="020B0604020202020204" pitchFamily="34" charset="0"/>
              </a:rPr>
              <a:t>Vernede/fredede bygg? </a:t>
            </a:r>
          </a:p>
          <a:p>
            <a:pPr marL="0" indent="0">
              <a:spcBef>
                <a:spcPts val="600"/>
              </a:spcBef>
              <a:spcAft>
                <a:spcPts val="600"/>
              </a:spcAft>
              <a:buNone/>
            </a:pPr>
            <a:r>
              <a:rPr lang="nb-NO" sz="3000" b="1" dirty="0">
                <a:latin typeface="+mn-lt"/>
                <a:cs typeface="Arial" panose="020B0604020202020204" pitchFamily="34" charset="0"/>
              </a:rPr>
              <a:t>3. Valg av eksempelbygg/tilbudsbygg</a:t>
            </a:r>
          </a:p>
          <a:p>
            <a:pPr marL="449580" lvl="2" indent="-266700">
              <a:spcBef>
                <a:spcPts val="600"/>
              </a:spcBef>
              <a:spcAft>
                <a:spcPts val="600"/>
              </a:spcAft>
              <a:buClr>
                <a:schemeClr val="accent2">
                  <a:lumMod val="75000"/>
                </a:schemeClr>
              </a:buClr>
              <a:buSzPct val="100000"/>
              <a:buFont typeface="Wingdings" panose="05000000000000000000" pitchFamily="2" charset="2"/>
              <a:buChar char="§"/>
            </a:pPr>
            <a:r>
              <a:rPr lang="nb-NO" sz="2200" dirty="0">
                <a:latin typeface="+mn-lt"/>
                <a:cs typeface="Arial" panose="020B0604020202020204" pitchFamily="34" charset="0"/>
              </a:rPr>
              <a:t>1-3 eksempelbygg for tilbudet </a:t>
            </a:r>
          </a:p>
          <a:p>
            <a:pPr marL="449580" lvl="2" indent="-266700">
              <a:spcBef>
                <a:spcPts val="600"/>
              </a:spcBef>
              <a:spcAft>
                <a:spcPts val="600"/>
              </a:spcAft>
              <a:buClr>
                <a:schemeClr val="accent2">
                  <a:lumMod val="75000"/>
                </a:schemeClr>
              </a:buClr>
              <a:buSzPct val="100000"/>
              <a:buFont typeface="Wingdings" panose="05000000000000000000" pitchFamily="2" charset="2"/>
              <a:buChar char="§"/>
            </a:pPr>
            <a:r>
              <a:rPr lang="nb-NO" sz="2200" dirty="0">
                <a:latin typeface="+mn-lt"/>
                <a:cs typeface="Arial" panose="020B0604020202020204" pitchFamily="34" charset="0"/>
              </a:rPr>
              <a:t>Avklare godtgjørelse av kvalifiserte tilbydere</a:t>
            </a:r>
          </a:p>
          <a:p>
            <a:pPr marL="0" indent="0">
              <a:spcBef>
                <a:spcPts val="600"/>
              </a:spcBef>
              <a:spcAft>
                <a:spcPts val="600"/>
              </a:spcAft>
              <a:buNone/>
            </a:pPr>
            <a:r>
              <a:rPr lang="nb-NO" sz="3000" b="1" dirty="0">
                <a:latin typeface="+mn-lt"/>
                <a:cs typeface="Arial" panose="020B0604020202020204" pitchFamily="34" charset="0"/>
              </a:rPr>
              <a:t>4. Spesielle ønsker og kvaliteter</a:t>
            </a:r>
          </a:p>
          <a:p>
            <a:pPr marL="449580" lvl="2" indent="-266700">
              <a:spcBef>
                <a:spcPts val="600"/>
              </a:spcBef>
              <a:spcAft>
                <a:spcPts val="600"/>
              </a:spcAft>
              <a:buClr>
                <a:schemeClr val="accent2">
                  <a:lumMod val="75000"/>
                </a:schemeClr>
              </a:buClr>
              <a:buSzPct val="100000"/>
              <a:buFont typeface="Wingdings" panose="05000000000000000000" pitchFamily="2" charset="2"/>
              <a:buChar char="§"/>
            </a:pPr>
            <a:r>
              <a:rPr lang="nb-NO" sz="2200" dirty="0">
                <a:latin typeface="+mn-lt"/>
                <a:cs typeface="Arial" panose="020B0604020202020204" pitchFamily="34" charset="0"/>
              </a:rPr>
              <a:t>Identifisere kvalitetskrav (eks; SD-anlegg, EOS, fjernvarme, inneklima, komfort, osv.)</a:t>
            </a:r>
          </a:p>
        </p:txBody>
      </p:sp>
      <p:pic>
        <p:nvPicPr>
          <p:cNvPr id="4" name="Grafikk 5">
            <a:extLst>
              <a:ext uri="{FF2B5EF4-FFF2-40B4-BE49-F238E27FC236}">
                <a16:creationId xmlns:a16="http://schemas.microsoft.com/office/drawing/2014/main" id="{2AA29CB8-E921-40B8-AB0F-99C14BD3EC1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5" name="Grafikk 5">
            <a:extLst>
              <a:ext uri="{FF2B5EF4-FFF2-40B4-BE49-F238E27FC236}">
                <a16:creationId xmlns:a16="http://schemas.microsoft.com/office/drawing/2014/main" id="{4321255E-9A07-4CF6-A5F1-06D32CA52A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6" name="Bilde 5">
            <a:extLst>
              <a:ext uri="{FF2B5EF4-FFF2-40B4-BE49-F238E27FC236}">
                <a16:creationId xmlns:a16="http://schemas.microsoft.com/office/drawing/2014/main" id="{B48C8CD1-F051-4625-8455-EC717F792E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5572"/>
            <a:ext cx="2935661" cy="604138"/>
          </a:xfrm>
          <a:prstGeom prst="rect">
            <a:avLst/>
          </a:prstGeom>
        </p:spPr>
      </p:pic>
      <p:pic>
        <p:nvPicPr>
          <p:cNvPr id="8" name="Bilde 7" descr="Et bilde som inneholder person, mann, innendørs, husholdningsapparat&#10;&#10;Automatisk generert beskrivelse">
            <a:extLst>
              <a:ext uri="{FF2B5EF4-FFF2-40B4-BE49-F238E27FC236}">
                <a16:creationId xmlns:a16="http://schemas.microsoft.com/office/drawing/2014/main" id="{10EA40FD-F92F-404B-95F0-A1DE9EF355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0108" y="1878391"/>
            <a:ext cx="4332546" cy="2881312"/>
          </a:xfrm>
          <a:prstGeom prst="rect">
            <a:avLst/>
          </a:prstGeom>
        </p:spPr>
      </p:pic>
    </p:spTree>
    <p:extLst>
      <p:ext uri="{BB962C8B-B14F-4D97-AF65-F5344CB8AC3E}">
        <p14:creationId xmlns:p14="http://schemas.microsoft.com/office/powerpoint/2010/main" val="35640253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5F376-C66E-4690-BA90-A09FB7EFFB88}"/>
              </a:ext>
            </a:extLst>
          </p:cNvPr>
          <p:cNvSpPr>
            <a:spLocks noGrp="1"/>
          </p:cNvSpPr>
          <p:nvPr>
            <p:ph type="title"/>
          </p:nvPr>
        </p:nvSpPr>
        <p:spPr/>
        <p:txBody>
          <a:bodyPr>
            <a:normAutofit/>
          </a:bodyPr>
          <a:lstStyle/>
          <a:p>
            <a:r>
              <a:rPr lang="nb-NO" sz="4000" b="1" dirty="0">
                <a:solidFill>
                  <a:schemeClr val="tx1"/>
                </a:solidFill>
                <a:latin typeface="+mn-lt"/>
              </a:rPr>
              <a:t>Utlysnigen</a:t>
            </a:r>
          </a:p>
        </p:txBody>
      </p:sp>
      <p:sp>
        <p:nvSpPr>
          <p:cNvPr id="3" name="Content Placeholder 2">
            <a:extLst>
              <a:ext uri="{FF2B5EF4-FFF2-40B4-BE49-F238E27FC236}">
                <a16:creationId xmlns:a16="http://schemas.microsoft.com/office/drawing/2014/main" id="{81B55477-8481-4B5F-9B4F-22A4A41F605E}"/>
              </a:ext>
            </a:extLst>
          </p:cNvPr>
          <p:cNvSpPr>
            <a:spLocks noGrp="1"/>
          </p:cNvSpPr>
          <p:nvPr>
            <p:ph idx="1"/>
          </p:nvPr>
        </p:nvSpPr>
        <p:spPr>
          <a:xfrm>
            <a:off x="1207008" y="1845734"/>
            <a:ext cx="9948672" cy="4509910"/>
          </a:xfrm>
        </p:spPr>
        <p:txBody>
          <a:bodyPr>
            <a:normAutofit/>
          </a:bodyPr>
          <a:lstStyle/>
          <a:p>
            <a:pPr marL="0" indent="0">
              <a:buNone/>
            </a:pPr>
            <a:r>
              <a:rPr lang="nb-NO" sz="2400" dirty="0">
                <a:solidFill>
                  <a:schemeClr val="tx1">
                    <a:lumMod val="85000"/>
                    <a:lumOff val="15000"/>
                  </a:schemeClr>
                </a:solidFill>
                <a:latin typeface="+mn-lt"/>
                <a:cs typeface="Arial" panose="020B0604020202020204" pitchFamily="34" charset="0"/>
              </a:rPr>
              <a:t>Eksempler på oppdaterte maler tilpasset ny gjennomføringsmodell </a:t>
            </a:r>
          </a:p>
          <a:p>
            <a:pPr marL="0" indent="0">
              <a:buNone/>
            </a:pPr>
            <a:endParaRPr lang="nb-NO" sz="2400" dirty="0">
              <a:solidFill>
                <a:schemeClr val="tx1">
                  <a:lumMod val="85000"/>
                  <a:lumOff val="15000"/>
                </a:schemeClr>
              </a:solidFill>
              <a:latin typeface="+mn-lt"/>
              <a:cs typeface="Arial" panose="020B0604020202020204" pitchFamily="34" charset="0"/>
            </a:endParaRPr>
          </a:p>
          <a:p>
            <a:pPr marL="266700" indent="-266700">
              <a:lnSpc>
                <a:spcPct val="70000"/>
              </a:lnSpc>
              <a:buClr>
                <a:schemeClr val="accent2">
                  <a:lumMod val="75000"/>
                </a:schemeClr>
              </a:buClr>
              <a:buFont typeface="Wingdings" panose="05000000000000000000" pitchFamily="2" charset="2"/>
              <a:buChar char="§"/>
            </a:pPr>
            <a:r>
              <a:rPr lang="nb-NO" sz="2400" dirty="0">
                <a:solidFill>
                  <a:schemeClr val="tx1">
                    <a:lumMod val="85000"/>
                    <a:lumOff val="15000"/>
                  </a:schemeClr>
                </a:solidFill>
                <a:latin typeface="+mn-lt"/>
                <a:cs typeface="Arial" panose="020B0604020202020204" pitchFamily="34" charset="0"/>
              </a:rPr>
              <a:t>Konkurransegrunnlag for anskaffelse av EPC-leverandør (mal)</a:t>
            </a:r>
          </a:p>
          <a:p>
            <a:pPr lvl="2">
              <a:buClr>
                <a:schemeClr val="accent2">
                  <a:lumMod val="75000"/>
                </a:schemeClr>
              </a:buClr>
              <a:buFont typeface="Wingdings" panose="05000000000000000000" pitchFamily="2" charset="2"/>
              <a:buChar char="§"/>
            </a:pPr>
            <a:r>
              <a:rPr lang="nb-NO" sz="2400" dirty="0">
                <a:solidFill>
                  <a:schemeClr val="tx1">
                    <a:lumMod val="85000"/>
                    <a:lumOff val="15000"/>
                  </a:schemeClr>
                </a:solidFill>
                <a:latin typeface="+mn-lt"/>
                <a:cs typeface="Arial" panose="020B0604020202020204" pitchFamily="34" charset="0"/>
              </a:rPr>
              <a:t>Nye elementer som beskrevet; nye tildelingskriterier, vekting av kriterier, eksempelbygg, osv. </a:t>
            </a:r>
          </a:p>
          <a:p>
            <a:pPr marL="266700" indent="-266700">
              <a:lnSpc>
                <a:spcPct val="70000"/>
              </a:lnSpc>
              <a:buClr>
                <a:schemeClr val="accent2">
                  <a:lumMod val="75000"/>
                </a:schemeClr>
              </a:buClr>
              <a:buFont typeface="Wingdings" panose="05000000000000000000" pitchFamily="2" charset="2"/>
              <a:buChar char="§"/>
            </a:pPr>
            <a:r>
              <a:rPr lang="nb-NO" sz="2400" dirty="0">
                <a:solidFill>
                  <a:schemeClr val="tx1">
                    <a:lumMod val="85000"/>
                    <a:lumOff val="15000"/>
                  </a:schemeClr>
                </a:solidFill>
                <a:latin typeface="+mn-lt"/>
                <a:cs typeface="Arial" panose="020B0604020202020204" pitchFamily="34" charset="0"/>
              </a:rPr>
              <a:t>Kontraktsvilkår fase 1, analysefasen – samspillsentreprise</a:t>
            </a:r>
          </a:p>
          <a:p>
            <a:pPr marL="266700" indent="-266700">
              <a:lnSpc>
                <a:spcPct val="70000"/>
              </a:lnSpc>
              <a:buClr>
                <a:schemeClr val="accent2">
                  <a:lumMod val="75000"/>
                </a:schemeClr>
              </a:buClr>
              <a:buFont typeface="Wingdings" panose="05000000000000000000" pitchFamily="2" charset="2"/>
              <a:buChar char="§"/>
            </a:pPr>
            <a:r>
              <a:rPr lang="nb-NO" sz="2400" dirty="0">
                <a:solidFill>
                  <a:schemeClr val="tx1">
                    <a:lumMod val="85000"/>
                    <a:lumOff val="15000"/>
                  </a:schemeClr>
                </a:solidFill>
                <a:latin typeface="+mn-lt"/>
                <a:cs typeface="Arial" panose="020B0604020202020204" pitchFamily="34" charset="0"/>
              </a:rPr>
              <a:t>Mal for enøkanalyser og prosjektutviklingsrapport</a:t>
            </a:r>
          </a:p>
          <a:p>
            <a:pPr marL="266700" indent="-266700">
              <a:lnSpc>
                <a:spcPct val="70000"/>
              </a:lnSpc>
              <a:buClr>
                <a:schemeClr val="accent2">
                  <a:lumMod val="75000"/>
                </a:schemeClr>
              </a:buClr>
              <a:buFont typeface="Wingdings" panose="05000000000000000000" pitchFamily="2" charset="2"/>
              <a:buChar char="§"/>
            </a:pPr>
            <a:r>
              <a:rPr lang="nb-NO" sz="2400" dirty="0">
                <a:solidFill>
                  <a:schemeClr val="tx1">
                    <a:lumMod val="85000"/>
                    <a:lumOff val="15000"/>
                  </a:schemeClr>
                </a:solidFill>
                <a:latin typeface="+mn-lt"/>
                <a:cs typeface="Arial" panose="020B0604020202020204" pitchFamily="34" charset="0"/>
              </a:rPr>
              <a:t>Vedlegg til kontrakt for fase 3</a:t>
            </a:r>
          </a:p>
          <a:p>
            <a:pPr marL="266700" indent="-266700">
              <a:lnSpc>
                <a:spcPct val="70000"/>
              </a:lnSpc>
              <a:buFont typeface="Wingdings" panose="05000000000000000000" pitchFamily="2" charset="2"/>
              <a:buChar char="§"/>
            </a:pPr>
            <a:endParaRPr lang="nb-NO" sz="2400" dirty="0">
              <a:solidFill>
                <a:schemeClr val="tx1">
                  <a:lumMod val="85000"/>
                  <a:lumOff val="15000"/>
                </a:schemeClr>
              </a:solidFill>
              <a:latin typeface="+mn-lt"/>
              <a:cs typeface="Arial" panose="020B0604020202020204" pitchFamily="34" charset="0"/>
            </a:endParaRPr>
          </a:p>
          <a:p>
            <a:pPr marL="0" indent="0">
              <a:lnSpc>
                <a:spcPct val="70000"/>
              </a:lnSpc>
              <a:buNone/>
            </a:pPr>
            <a:r>
              <a:rPr lang="nb-NO" sz="2400" dirty="0">
                <a:solidFill>
                  <a:schemeClr val="tx1">
                    <a:lumMod val="85000"/>
                    <a:lumOff val="15000"/>
                  </a:schemeClr>
                </a:solidFill>
                <a:latin typeface="+mn-lt"/>
                <a:cs typeface="Arial" panose="020B0604020202020204" pitchFamily="34" charset="0"/>
              </a:rPr>
              <a:t>Maler for standard gjennomføring finnes på enova.no/kommuner </a:t>
            </a:r>
          </a:p>
        </p:txBody>
      </p:sp>
      <p:pic>
        <p:nvPicPr>
          <p:cNvPr id="4" name="Grafikk 5">
            <a:extLst>
              <a:ext uri="{FF2B5EF4-FFF2-40B4-BE49-F238E27FC236}">
                <a16:creationId xmlns:a16="http://schemas.microsoft.com/office/drawing/2014/main" id="{2AA29CB8-E921-40B8-AB0F-99C14BD3EC1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spTree>
    <p:extLst>
      <p:ext uri="{BB962C8B-B14F-4D97-AF65-F5344CB8AC3E}">
        <p14:creationId xmlns:p14="http://schemas.microsoft.com/office/powerpoint/2010/main" val="33280036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5F376-C66E-4690-BA90-A09FB7EFFB88}"/>
              </a:ext>
            </a:extLst>
          </p:cNvPr>
          <p:cNvSpPr>
            <a:spLocks noGrp="1"/>
          </p:cNvSpPr>
          <p:nvPr>
            <p:ph type="title"/>
          </p:nvPr>
        </p:nvSpPr>
        <p:spPr/>
        <p:txBody>
          <a:bodyPr>
            <a:normAutofit/>
          </a:bodyPr>
          <a:lstStyle/>
          <a:p>
            <a:r>
              <a:rPr lang="nb-NO" sz="4000" b="1" dirty="0">
                <a:solidFill>
                  <a:schemeClr val="tx1"/>
                </a:solidFill>
                <a:latin typeface="+mn-lt"/>
              </a:rPr>
              <a:t>Fase 1: Samspill </a:t>
            </a:r>
          </a:p>
        </p:txBody>
      </p:sp>
      <p:sp>
        <p:nvSpPr>
          <p:cNvPr id="3" name="Content Placeholder 2">
            <a:extLst>
              <a:ext uri="{FF2B5EF4-FFF2-40B4-BE49-F238E27FC236}">
                <a16:creationId xmlns:a16="http://schemas.microsoft.com/office/drawing/2014/main" id="{81B55477-8481-4B5F-9B4F-22A4A41F605E}"/>
              </a:ext>
            </a:extLst>
          </p:cNvPr>
          <p:cNvSpPr>
            <a:spLocks noGrp="1"/>
          </p:cNvSpPr>
          <p:nvPr>
            <p:ph idx="1"/>
          </p:nvPr>
        </p:nvSpPr>
        <p:spPr>
          <a:xfrm>
            <a:off x="1097280" y="1845733"/>
            <a:ext cx="10058400" cy="4457095"/>
          </a:xfrm>
        </p:spPr>
        <p:txBody>
          <a:bodyPr>
            <a:normAutofit/>
          </a:bodyPr>
          <a:lstStyle/>
          <a:p>
            <a:pPr marL="360000" indent="-266700">
              <a:buClr>
                <a:schemeClr val="accent2">
                  <a:lumMod val="75000"/>
                </a:schemeClr>
              </a:buClr>
              <a:buFont typeface="Wingdings" panose="05000000000000000000" pitchFamily="2" charset="2"/>
              <a:buChar char="§"/>
            </a:pPr>
            <a:r>
              <a:rPr lang="nb-NO" sz="2800" dirty="0">
                <a:solidFill>
                  <a:schemeClr val="tx1"/>
                </a:solidFill>
                <a:latin typeface="+mn-lt"/>
              </a:rPr>
              <a:t>Kontraktsbasert samspillsavtale</a:t>
            </a:r>
          </a:p>
          <a:p>
            <a:pPr marL="360000" indent="-266700">
              <a:buClr>
                <a:schemeClr val="accent2">
                  <a:lumMod val="75000"/>
                </a:schemeClr>
              </a:buClr>
              <a:buFont typeface="Wingdings" panose="05000000000000000000" pitchFamily="2" charset="2"/>
              <a:buChar char="§"/>
            </a:pPr>
            <a:r>
              <a:rPr lang="nb-NO" sz="2800" dirty="0">
                <a:solidFill>
                  <a:schemeClr val="tx1"/>
                </a:solidFill>
                <a:latin typeface="+mn-lt"/>
              </a:rPr>
              <a:t>Åpen bok - ingen “hemmeligheter"</a:t>
            </a:r>
          </a:p>
          <a:p>
            <a:pPr marL="360000" indent="-266700">
              <a:buClr>
                <a:schemeClr val="accent2">
                  <a:lumMod val="75000"/>
                </a:schemeClr>
              </a:buClr>
              <a:buFont typeface="Wingdings" panose="05000000000000000000" pitchFamily="2" charset="2"/>
              <a:buChar char="§"/>
            </a:pPr>
            <a:r>
              <a:rPr lang="nb-NO" sz="2800" dirty="0">
                <a:solidFill>
                  <a:schemeClr val="tx1"/>
                </a:solidFill>
                <a:latin typeface="+mn-lt"/>
              </a:rPr>
              <a:t>Tiltak avdekkes og beskrives i samarbeid </a:t>
            </a:r>
          </a:p>
          <a:p>
            <a:pPr marL="360000" indent="-266700">
              <a:buClr>
                <a:schemeClr val="accent2">
                  <a:lumMod val="75000"/>
                </a:schemeClr>
              </a:buClr>
              <a:buFont typeface="Wingdings" panose="05000000000000000000" pitchFamily="2" charset="2"/>
              <a:buChar char="§"/>
            </a:pPr>
            <a:r>
              <a:rPr lang="nb-NO" sz="2800" dirty="0">
                <a:solidFill>
                  <a:schemeClr val="tx1"/>
                </a:solidFill>
                <a:latin typeface="+mn-lt"/>
              </a:rPr>
              <a:t>Sluttproduktet er en omforent prosjektutviklingsrapport</a:t>
            </a:r>
          </a:p>
          <a:p>
            <a:pPr marL="360000" indent="-266700">
              <a:buClr>
                <a:schemeClr val="accent2">
                  <a:lumMod val="75000"/>
                </a:schemeClr>
              </a:buClr>
              <a:buFont typeface="Wingdings" panose="05000000000000000000" pitchFamily="2" charset="2"/>
              <a:buChar char="§"/>
            </a:pPr>
            <a:r>
              <a:rPr lang="nb-NO" sz="2800" dirty="0">
                <a:solidFill>
                  <a:schemeClr val="tx1"/>
                </a:solidFill>
                <a:latin typeface="+mn-lt"/>
              </a:rPr>
              <a:t>Begge partner eier dokumentasjonen</a:t>
            </a:r>
          </a:p>
          <a:p>
            <a:pPr marL="360000" indent="-266700">
              <a:buClr>
                <a:schemeClr val="accent2">
                  <a:lumMod val="75000"/>
                </a:schemeClr>
              </a:buClr>
              <a:buFont typeface="Wingdings" panose="05000000000000000000" pitchFamily="2" charset="2"/>
              <a:buChar char="§"/>
            </a:pPr>
            <a:r>
              <a:rPr lang="nb-NO" sz="2800" dirty="0">
                <a:solidFill>
                  <a:schemeClr val="tx1"/>
                </a:solidFill>
                <a:latin typeface="+mn-lt"/>
              </a:rPr>
              <a:t>Alle er fornøyd og ønsker gå videre </a:t>
            </a:r>
            <a:r>
              <a:rPr lang="nb-NO" sz="2800" dirty="0">
                <a:solidFill>
                  <a:schemeClr val="tx1"/>
                </a:solidFill>
                <a:latin typeface="+mn-lt"/>
                <a:sym typeface="Wingdings" panose="05000000000000000000" pitchFamily="2" charset="2"/>
              </a:rPr>
              <a:t></a:t>
            </a:r>
            <a:endParaRPr lang="nb-NO" sz="2800" dirty="0">
              <a:solidFill>
                <a:schemeClr val="tx1"/>
              </a:solidFill>
              <a:latin typeface="+mn-lt"/>
            </a:endParaRPr>
          </a:p>
          <a:p>
            <a:pPr marL="360000" indent="-266700">
              <a:buClr>
                <a:schemeClr val="accent2">
                  <a:lumMod val="75000"/>
                </a:schemeClr>
              </a:buClr>
              <a:buFont typeface="Wingdings" panose="05000000000000000000" pitchFamily="2" charset="2"/>
              <a:buChar char="§"/>
            </a:pPr>
            <a:endParaRPr lang="nb-NO" sz="2800" dirty="0">
              <a:solidFill>
                <a:schemeClr val="tx1"/>
              </a:solidFill>
              <a:latin typeface="+mn-lt"/>
            </a:endParaRPr>
          </a:p>
          <a:p>
            <a:pPr marL="360000" indent="-266700">
              <a:buClr>
                <a:schemeClr val="accent2">
                  <a:lumMod val="75000"/>
                </a:schemeClr>
              </a:buClr>
              <a:buFont typeface="Wingdings" panose="05000000000000000000" pitchFamily="2" charset="2"/>
              <a:buChar char="§"/>
            </a:pPr>
            <a:r>
              <a:rPr lang="nb-NO" sz="2800" dirty="0">
                <a:solidFill>
                  <a:schemeClr val="tx1"/>
                </a:solidFill>
                <a:latin typeface="+mn-lt"/>
              </a:rPr>
              <a:t>Energientreprenøren er fortsatt prosjektansvarlig i alle faser</a:t>
            </a:r>
          </a:p>
        </p:txBody>
      </p:sp>
      <p:pic>
        <p:nvPicPr>
          <p:cNvPr id="4" name="Grafikk 5">
            <a:extLst>
              <a:ext uri="{FF2B5EF4-FFF2-40B4-BE49-F238E27FC236}">
                <a16:creationId xmlns:a16="http://schemas.microsoft.com/office/drawing/2014/main" id="{2AA29CB8-E921-40B8-AB0F-99C14BD3EC1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5" name="Bilde 4">
            <a:extLst>
              <a:ext uri="{FF2B5EF4-FFF2-40B4-BE49-F238E27FC236}">
                <a16:creationId xmlns:a16="http://schemas.microsoft.com/office/drawing/2014/main" id="{D2E7459A-AA95-43C3-BAA4-3AF2CA570F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5851"/>
            <a:ext cx="3135109" cy="642697"/>
          </a:xfrm>
          <a:prstGeom prst="rect">
            <a:avLst/>
          </a:prstGeom>
        </p:spPr>
      </p:pic>
    </p:spTree>
    <p:extLst>
      <p:ext uri="{BB962C8B-B14F-4D97-AF65-F5344CB8AC3E}">
        <p14:creationId xmlns:p14="http://schemas.microsoft.com/office/powerpoint/2010/main" val="2548242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tel 1">
            <a:extLst>
              <a:ext uri="{FF2B5EF4-FFF2-40B4-BE49-F238E27FC236}">
                <a16:creationId xmlns:a16="http://schemas.microsoft.com/office/drawing/2014/main" id="{8A549531-2949-4AD8-BF9C-52FE1BCF2795}"/>
              </a:ext>
            </a:extLst>
          </p:cNvPr>
          <p:cNvSpPr>
            <a:spLocks noGrp="1"/>
          </p:cNvSpPr>
          <p:nvPr>
            <p:ph type="title"/>
          </p:nvPr>
        </p:nvSpPr>
        <p:spPr>
          <a:xfrm>
            <a:off x="492370" y="605896"/>
            <a:ext cx="3084844" cy="5646208"/>
          </a:xfrm>
        </p:spPr>
        <p:txBody>
          <a:bodyPr anchor="ctr">
            <a:normAutofit/>
          </a:bodyPr>
          <a:lstStyle/>
          <a:p>
            <a:r>
              <a:rPr lang="nb-NO" b="1" dirty="0">
                <a:solidFill>
                  <a:srgbClr val="FFFFFF"/>
                </a:solidFill>
                <a:latin typeface="+mn-lt"/>
              </a:rPr>
              <a:t>Agenda </a:t>
            </a:r>
            <a:br>
              <a:rPr lang="nb-NO" sz="3600" b="1" dirty="0">
                <a:solidFill>
                  <a:srgbClr val="FFFFFF"/>
                </a:solidFill>
                <a:latin typeface="+mn-lt"/>
              </a:rPr>
            </a:br>
            <a:r>
              <a:rPr lang="nb-NO" sz="3600" b="1" dirty="0">
                <a:solidFill>
                  <a:srgbClr val="FFFFFF"/>
                </a:solidFill>
                <a:latin typeface="+mn-lt"/>
              </a:rPr>
              <a:t>EPC training </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lassholder for innhold 2">
            <a:extLst>
              <a:ext uri="{FF2B5EF4-FFF2-40B4-BE49-F238E27FC236}">
                <a16:creationId xmlns:a16="http://schemas.microsoft.com/office/drawing/2014/main" id="{E6484F06-AC23-4C69-B906-1561C5E21127}"/>
              </a:ext>
            </a:extLst>
          </p:cNvPr>
          <p:cNvSpPr>
            <a:spLocks noGrp="1"/>
          </p:cNvSpPr>
          <p:nvPr>
            <p:ph idx="1"/>
          </p:nvPr>
        </p:nvSpPr>
        <p:spPr>
          <a:xfrm>
            <a:off x="4742016" y="1006352"/>
            <a:ext cx="6413663" cy="5245752"/>
          </a:xfrm>
        </p:spPr>
        <p:txBody>
          <a:bodyPr anchor="ctr">
            <a:normAutofit/>
          </a:bodyPr>
          <a:lstStyle/>
          <a:p>
            <a:r>
              <a:rPr lang="nb-NO" sz="4000" b="1" dirty="0">
                <a:latin typeface="+mn-lt"/>
              </a:rPr>
              <a:t>2. Om EPC</a:t>
            </a:r>
          </a:p>
          <a:p>
            <a:pPr lvl="1">
              <a:spcBef>
                <a:spcPts val="600"/>
              </a:spcBef>
              <a:buClr>
                <a:schemeClr val="accent2"/>
              </a:buClr>
              <a:buFont typeface="Wingdings" panose="05000000000000000000" pitchFamily="2" charset="2"/>
              <a:buChar char="§"/>
            </a:pPr>
            <a:r>
              <a:rPr lang="nb-NO" sz="2400" dirty="0">
                <a:latin typeface="+mn-lt"/>
              </a:rPr>
              <a:t>Hvordan presentere EPC for beslutningstakere</a:t>
            </a:r>
          </a:p>
          <a:p>
            <a:pPr lvl="1">
              <a:spcBef>
                <a:spcPts val="600"/>
              </a:spcBef>
              <a:buClr>
                <a:schemeClr val="accent2"/>
              </a:buClr>
              <a:buFont typeface="Wingdings" panose="05000000000000000000" pitchFamily="2" charset="2"/>
              <a:buChar char="§"/>
            </a:pPr>
            <a:r>
              <a:rPr lang="nb-NO" sz="2400" dirty="0">
                <a:latin typeface="+mn-lt"/>
              </a:rPr>
              <a:t>EPC modellen</a:t>
            </a:r>
          </a:p>
          <a:p>
            <a:pPr lvl="1">
              <a:spcBef>
                <a:spcPts val="600"/>
              </a:spcBef>
              <a:buClr>
                <a:schemeClr val="accent2"/>
              </a:buClr>
              <a:buFont typeface="Wingdings" panose="05000000000000000000" pitchFamily="2" charset="2"/>
              <a:buChar char="§"/>
            </a:pPr>
            <a:r>
              <a:rPr lang="nb-NO" sz="2400" dirty="0">
                <a:latin typeface="+mn-lt"/>
              </a:rPr>
              <a:t>Fordeler sammenliknet med gjennomføring i egen regi</a:t>
            </a:r>
          </a:p>
          <a:p>
            <a:pPr lvl="1">
              <a:spcBef>
                <a:spcPts val="600"/>
              </a:spcBef>
              <a:buClr>
                <a:schemeClr val="accent2"/>
              </a:buClr>
              <a:buFont typeface="Wingdings" panose="05000000000000000000" pitchFamily="2" charset="2"/>
              <a:buChar char="§"/>
            </a:pPr>
            <a:r>
              <a:rPr lang="nb-NO" sz="2400" dirty="0">
                <a:latin typeface="+mn-lt"/>
              </a:rPr>
              <a:t>Et prosjekteksempel </a:t>
            </a:r>
          </a:p>
          <a:p>
            <a:pPr marL="201168" lvl="1" indent="0">
              <a:buNone/>
            </a:pPr>
            <a:endParaRPr lang="nb-NO" sz="3000" b="1" dirty="0">
              <a:latin typeface="+mn-lt"/>
            </a:endParaRPr>
          </a:p>
        </p:txBody>
      </p:sp>
      <p:pic>
        <p:nvPicPr>
          <p:cNvPr id="7" name="Grafikk 5">
            <a:extLst>
              <a:ext uri="{FF2B5EF4-FFF2-40B4-BE49-F238E27FC236}">
                <a16:creationId xmlns:a16="http://schemas.microsoft.com/office/drawing/2014/main" id="{19CE8F09-9FD6-4462-BBAB-6B71F0E2F39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9" name="Bilde 8">
            <a:extLst>
              <a:ext uri="{FF2B5EF4-FFF2-40B4-BE49-F238E27FC236}">
                <a16:creationId xmlns:a16="http://schemas.microsoft.com/office/drawing/2014/main" id="{BB5C6F2B-A305-4890-96F0-45739D3F7C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0654" y="6253862"/>
            <a:ext cx="2935661" cy="604138"/>
          </a:xfrm>
          <a:prstGeom prst="rect">
            <a:avLst/>
          </a:prstGeom>
        </p:spPr>
      </p:pic>
    </p:spTree>
    <p:extLst>
      <p:ext uri="{BB962C8B-B14F-4D97-AF65-F5344CB8AC3E}">
        <p14:creationId xmlns:p14="http://schemas.microsoft.com/office/powerpoint/2010/main" val="4019012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D2E7459A-AA95-43C3-BAA4-3AF2CA570F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851"/>
            <a:ext cx="3135109" cy="642697"/>
          </a:xfrm>
          <a:prstGeom prst="rect">
            <a:avLst/>
          </a:prstGeom>
        </p:spPr>
      </p:pic>
      <p:sp>
        <p:nvSpPr>
          <p:cNvPr id="2" name="Title 1">
            <a:extLst>
              <a:ext uri="{FF2B5EF4-FFF2-40B4-BE49-F238E27FC236}">
                <a16:creationId xmlns:a16="http://schemas.microsoft.com/office/drawing/2014/main" id="{5F15F376-C66E-4690-BA90-A09FB7EFFB88}"/>
              </a:ext>
            </a:extLst>
          </p:cNvPr>
          <p:cNvSpPr>
            <a:spLocks noGrp="1"/>
          </p:cNvSpPr>
          <p:nvPr>
            <p:ph type="title"/>
          </p:nvPr>
        </p:nvSpPr>
        <p:spPr>
          <a:xfrm>
            <a:off x="1097280" y="587830"/>
            <a:ext cx="10058400" cy="1230085"/>
          </a:xfrm>
        </p:spPr>
        <p:txBody>
          <a:bodyPr>
            <a:normAutofit/>
          </a:bodyPr>
          <a:lstStyle/>
          <a:p>
            <a:r>
              <a:rPr lang="nb-NO" sz="4000" b="1" dirty="0">
                <a:solidFill>
                  <a:schemeClr val="tx1"/>
                </a:solidFill>
                <a:latin typeface="+mn-lt"/>
              </a:rPr>
              <a:t>Fase 2: Gjennomføring </a:t>
            </a:r>
            <a:r>
              <a:rPr lang="nb-NO" sz="4000" dirty="0">
                <a:solidFill>
                  <a:schemeClr val="tx1"/>
                </a:solidFill>
                <a:latin typeface="+mn-lt"/>
              </a:rPr>
              <a:t>(totalentreprise)</a:t>
            </a:r>
            <a:br>
              <a:rPr lang="nb-NO" sz="4000" b="1" dirty="0">
                <a:solidFill>
                  <a:schemeClr val="tx1"/>
                </a:solidFill>
                <a:latin typeface="+mn-lt"/>
              </a:rPr>
            </a:br>
            <a:r>
              <a:rPr lang="nb-NO" sz="4000" b="1" dirty="0">
                <a:solidFill>
                  <a:schemeClr val="tx1"/>
                </a:solidFill>
                <a:latin typeface="+mn-lt"/>
              </a:rPr>
              <a:t>Fase 3: Sparegaranti</a:t>
            </a:r>
          </a:p>
        </p:txBody>
      </p:sp>
      <p:sp>
        <p:nvSpPr>
          <p:cNvPr id="3" name="Content Placeholder 2">
            <a:extLst>
              <a:ext uri="{FF2B5EF4-FFF2-40B4-BE49-F238E27FC236}">
                <a16:creationId xmlns:a16="http://schemas.microsoft.com/office/drawing/2014/main" id="{81B55477-8481-4B5F-9B4F-22A4A41F605E}"/>
              </a:ext>
            </a:extLst>
          </p:cNvPr>
          <p:cNvSpPr>
            <a:spLocks noGrp="1"/>
          </p:cNvSpPr>
          <p:nvPr>
            <p:ph idx="1"/>
          </p:nvPr>
        </p:nvSpPr>
        <p:spPr>
          <a:xfrm>
            <a:off x="1097280" y="1926771"/>
            <a:ext cx="10058400" cy="4376057"/>
          </a:xfrm>
        </p:spPr>
        <p:txBody>
          <a:bodyPr>
            <a:normAutofit/>
          </a:bodyPr>
          <a:lstStyle/>
          <a:p>
            <a:r>
              <a:rPr lang="nb-NO" sz="2800" b="1" dirty="0">
                <a:solidFill>
                  <a:schemeClr val="accent2">
                    <a:lumMod val="75000"/>
                  </a:schemeClr>
                </a:solidFill>
                <a:latin typeface="+mn-lt"/>
              </a:rPr>
              <a:t>Basert på NS6430 kontraktsbestemmelser for EPC</a:t>
            </a:r>
          </a:p>
          <a:p>
            <a:pPr marL="360000" indent="-266700">
              <a:buClr>
                <a:schemeClr val="accent2">
                  <a:lumMod val="75000"/>
                </a:schemeClr>
              </a:buClr>
              <a:buFont typeface="Wingdings" panose="05000000000000000000" pitchFamily="2" charset="2"/>
              <a:buChar char="§"/>
            </a:pPr>
            <a:r>
              <a:rPr lang="nb-NO" sz="2800" dirty="0">
                <a:solidFill>
                  <a:schemeClr val="tx1"/>
                </a:solidFill>
                <a:latin typeface="+mn-lt"/>
              </a:rPr>
              <a:t>Enighet om tiltak – både funksjon, pris og kvalitet </a:t>
            </a:r>
          </a:p>
          <a:p>
            <a:pPr marL="360000" indent="-266700">
              <a:buClr>
                <a:schemeClr val="accent2">
                  <a:lumMod val="75000"/>
                </a:schemeClr>
              </a:buClr>
              <a:buFont typeface="Wingdings" panose="05000000000000000000" pitchFamily="2" charset="2"/>
              <a:buChar char="§"/>
            </a:pPr>
            <a:r>
              <a:rPr lang="nb-NO" sz="2800" dirty="0">
                <a:solidFill>
                  <a:schemeClr val="tx1"/>
                </a:solidFill>
                <a:latin typeface="+mn-lt"/>
              </a:rPr>
              <a:t>Fører til få tillegg og endringer</a:t>
            </a:r>
          </a:p>
          <a:p>
            <a:pPr marL="360000" indent="-266700">
              <a:buClr>
                <a:schemeClr val="accent2">
                  <a:lumMod val="75000"/>
                </a:schemeClr>
              </a:buClr>
              <a:buFont typeface="Wingdings" panose="05000000000000000000" pitchFamily="2" charset="2"/>
              <a:buChar char="§"/>
            </a:pPr>
            <a:r>
              <a:rPr lang="nb-NO" sz="2800" dirty="0">
                <a:solidFill>
                  <a:schemeClr val="tx1"/>
                </a:solidFill>
                <a:latin typeface="+mn-lt"/>
              </a:rPr>
              <a:t>Gjennomfører tiltak som bestemt i fase 1</a:t>
            </a:r>
          </a:p>
          <a:p>
            <a:pPr marL="360000" indent="-266700">
              <a:buClr>
                <a:schemeClr val="accent2">
                  <a:lumMod val="75000"/>
                </a:schemeClr>
              </a:buClr>
              <a:buFont typeface="Wingdings" panose="05000000000000000000" pitchFamily="2" charset="2"/>
              <a:buChar char="§"/>
            </a:pPr>
            <a:r>
              <a:rPr lang="nb-NO" sz="2800" dirty="0">
                <a:solidFill>
                  <a:schemeClr val="tx1"/>
                </a:solidFill>
                <a:latin typeface="+mn-lt"/>
              </a:rPr>
              <a:t>Varighet av fase 3 besluttes i fase 1</a:t>
            </a:r>
          </a:p>
          <a:p>
            <a:pPr marL="360000" indent="-266700">
              <a:buClr>
                <a:schemeClr val="accent2">
                  <a:lumMod val="75000"/>
                </a:schemeClr>
              </a:buClr>
              <a:buFont typeface="Wingdings" panose="05000000000000000000" pitchFamily="2" charset="2"/>
              <a:buChar char="§"/>
            </a:pPr>
            <a:r>
              <a:rPr lang="nb-NO" sz="2800" dirty="0">
                <a:solidFill>
                  <a:schemeClr val="tx1"/>
                </a:solidFill>
                <a:latin typeface="+mn-lt"/>
              </a:rPr>
              <a:t>Energientreprenøren garanterer for energibesparelser</a:t>
            </a:r>
          </a:p>
          <a:p>
            <a:pPr marL="266700" indent="-266700">
              <a:buFont typeface="Wingdings" panose="05000000000000000000" pitchFamily="2" charset="2"/>
              <a:buChar char="§"/>
            </a:pPr>
            <a:endParaRPr lang="nb-NO" sz="2800" dirty="0">
              <a:latin typeface="+mn-lt"/>
            </a:endParaRPr>
          </a:p>
        </p:txBody>
      </p:sp>
      <p:pic>
        <p:nvPicPr>
          <p:cNvPr id="4" name="Grafikk 5">
            <a:extLst>
              <a:ext uri="{FF2B5EF4-FFF2-40B4-BE49-F238E27FC236}">
                <a16:creationId xmlns:a16="http://schemas.microsoft.com/office/drawing/2014/main" id="{2AA29CB8-E921-40B8-AB0F-99C14BD3EC1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spTree>
    <p:extLst>
      <p:ext uri="{BB962C8B-B14F-4D97-AF65-F5344CB8AC3E}">
        <p14:creationId xmlns:p14="http://schemas.microsoft.com/office/powerpoint/2010/main" val="38287864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tel 1">
            <a:extLst>
              <a:ext uri="{FF2B5EF4-FFF2-40B4-BE49-F238E27FC236}">
                <a16:creationId xmlns:a16="http://schemas.microsoft.com/office/drawing/2014/main" id="{8A549531-2949-4AD8-BF9C-52FE1BCF2795}"/>
              </a:ext>
            </a:extLst>
          </p:cNvPr>
          <p:cNvSpPr>
            <a:spLocks noGrp="1"/>
          </p:cNvSpPr>
          <p:nvPr>
            <p:ph type="title"/>
          </p:nvPr>
        </p:nvSpPr>
        <p:spPr>
          <a:xfrm>
            <a:off x="492370" y="605896"/>
            <a:ext cx="3084844" cy="5646208"/>
          </a:xfrm>
        </p:spPr>
        <p:txBody>
          <a:bodyPr anchor="ctr">
            <a:normAutofit/>
          </a:bodyPr>
          <a:lstStyle/>
          <a:p>
            <a:r>
              <a:rPr lang="nb-NO" b="1" dirty="0">
                <a:solidFill>
                  <a:srgbClr val="FFFFFF"/>
                </a:solidFill>
                <a:latin typeface="+mn-lt"/>
              </a:rPr>
              <a:t>Agenda </a:t>
            </a:r>
            <a:br>
              <a:rPr lang="nb-NO" sz="3600" b="1" dirty="0">
                <a:solidFill>
                  <a:srgbClr val="FFFFFF"/>
                </a:solidFill>
                <a:latin typeface="+mn-lt"/>
              </a:rPr>
            </a:br>
            <a:r>
              <a:rPr lang="nb-NO" sz="3600" b="1" dirty="0">
                <a:solidFill>
                  <a:srgbClr val="FFFFFF"/>
                </a:solidFill>
                <a:latin typeface="+mn-lt"/>
              </a:rPr>
              <a:t>EPC- presentasjon </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lassholder for innhold 2">
            <a:extLst>
              <a:ext uri="{FF2B5EF4-FFF2-40B4-BE49-F238E27FC236}">
                <a16:creationId xmlns:a16="http://schemas.microsoft.com/office/drawing/2014/main" id="{E6484F06-AC23-4C69-B906-1561C5E21127}"/>
              </a:ext>
            </a:extLst>
          </p:cNvPr>
          <p:cNvSpPr>
            <a:spLocks noGrp="1"/>
          </p:cNvSpPr>
          <p:nvPr>
            <p:ph idx="1"/>
          </p:nvPr>
        </p:nvSpPr>
        <p:spPr>
          <a:xfrm>
            <a:off x="4742016" y="1006352"/>
            <a:ext cx="6413663" cy="5245752"/>
          </a:xfrm>
        </p:spPr>
        <p:txBody>
          <a:bodyPr anchor="ctr">
            <a:normAutofit/>
          </a:bodyPr>
          <a:lstStyle/>
          <a:p>
            <a:pPr marL="91440" lvl="1" indent="-91440">
              <a:spcBef>
                <a:spcPts val="1200"/>
              </a:spcBef>
              <a:spcAft>
                <a:spcPts val="200"/>
              </a:spcAft>
              <a:buSzPct val="100000"/>
              <a:buFont typeface="Calibri" panose="020F0502020204030204" pitchFamily="34" charset="0"/>
              <a:buChar char=" "/>
            </a:pPr>
            <a:r>
              <a:rPr lang="nb-NO" sz="4000" b="1" dirty="0">
                <a:latin typeface="+mn-lt"/>
              </a:rPr>
              <a:t>7. Praktiske EPC verktøy </a:t>
            </a:r>
          </a:p>
          <a:p>
            <a:pPr lvl="1">
              <a:buClr>
                <a:schemeClr val="accent2"/>
              </a:buClr>
              <a:buSzPct val="100000"/>
              <a:buFont typeface="Wingdings" panose="05000000000000000000" pitchFamily="2" charset="2"/>
              <a:buChar char="§"/>
            </a:pPr>
            <a:r>
              <a:rPr lang="nb-NO" sz="3000" dirty="0">
                <a:latin typeface="+mn-lt"/>
              </a:rPr>
              <a:t>EPC Guide og Veileder</a:t>
            </a:r>
          </a:p>
          <a:p>
            <a:pPr lvl="1">
              <a:buClr>
                <a:schemeClr val="accent2"/>
              </a:buClr>
              <a:buSzPct val="100000"/>
              <a:buFont typeface="Wingdings" panose="05000000000000000000" pitchFamily="2" charset="2"/>
              <a:buChar char="§"/>
            </a:pPr>
            <a:r>
              <a:rPr lang="nb-NO" sz="3000" dirty="0">
                <a:latin typeface="+mn-lt"/>
              </a:rPr>
              <a:t>EPC presentasjon</a:t>
            </a:r>
          </a:p>
          <a:p>
            <a:pPr lvl="1">
              <a:buClr>
                <a:schemeClr val="accent2"/>
              </a:buClr>
              <a:buSzPct val="100000"/>
              <a:buFont typeface="Wingdings" panose="05000000000000000000" pitchFamily="2" charset="2"/>
              <a:buChar char="§"/>
            </a:pPr>
            <a:r>
              <a:rPr lang="nb-NO" sz="3000" dirty="0">
                <a:latin typeface="+mn-lt"/>
              </a:rPr>
              <a:t>Tilpassede maler</a:t>
            </a:r>
          </a:p>
          <a:p>
            <a:pPr marL="201168" lvl="1" indent="0">
              <a:buNone/>
            </a:pPr>
            <a:endParaRPr lang="nb-NO" sz="3000" b="1" dirty="0">
              <a:latin typeface="+mn-lt"/>
            </a:endParaRPr>
          </a:p>
        </p:txBody>
      </p:sp>
      <p:pic>
        <p:nvPicPr>
          <p:cNvPr id="7" name="Grafikk 5">
            <a:extLst>
              <a:ext uri="{FF2B5EF4-FFF2-40B4-BE49-F238E27FC236}">
                <a16:creationId xmlns:a16="http://schemas.microsoft.com/office/drawing/2014/main" id="{BD973D37-04D8-45F3-A1DA-4AB43E1086F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9" name="Bilde 8">
            <a:extLst>
              <a:ext uri="{FF2B5EF4-FFF2-40B4-BE49-F238E27FC236}">
                <a16:creationId xmlns:a16="http://schemas.microsoft.com/office/drawing/2014/main" id="{20DE77A9-50FE-429E-8666-C888709C3C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0654" y="6253862"/>
            <a:ext cx="2935661" cy="604138"/>
          </a:xfrm>
          <a:prstGeom prst="rect">
            <a:avLst/>
          </a:prstGeom>
        </p:spPr>
      </p:pic>
    </p:spTree>
    <p:extLst>
      <p:ext uri="{BB962C8B-B14F-4D97-AF65-F5344CB8AC3E}">
        <p14:creationId xmlns:p14="http://schemas.microsoft.com/office/powerpoint/2010/main" val="41777026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5F376-C66E-4690-BA90-A09FB7EFFB88}"/>
              </a:ext>
            </a:extLst>
          </p:cNvPr>
          <p:cNvSpPr>
            <a:spLocks noGrp="1"/>
          </p:cNvSpPr>
          <p:nvPr>
            <p:ph type="title"/>
          </p:nvPr>
        </p:nvSpPr>
        <p:spPr>
          <a:xfrm>
            <a:off x="1097280" y="286603"/>
            <a:ext cx="10058400" cy="1450757"/>
          </a:xfrm>
        </p:spPr>
        <p:txBody>
          <a:bodyPr>
            <a:normAutofit/>
          </a:bodyPr>
          <a:lstStyle/>
          <a:p>
            <a:r>
              <a:rPr lang="nb-NO" sz="4000" b="1" noProof="0" dirty="0">
                <a:solidFill>
                  <a:schemeClr val="tx1"/>
                </a:solidFill>
                <a:latin typeface="+mn-lt"/>
              </a:rPr>
              <a:t>Praktiske verktøy for EPC</a:t>
            </a:r>
          </a:p>
        </p:txBody>
      </p:sp>
      <p:pic>
        <p:nvPicPr>
          <p:cNvPr id="5" name="Grafikk 5" descr="Et bilde som inneholder tegning&#10;&#10;Automatisk generert beskrivelse">
            <a:extLst>
              <a:ext uri="{FF2B5EF4-FFF2-40B4-BE49-F238E27FC236}">
                <a16:creationId xmlns:a16="http://schemas.microsoft.com/office/drawing/2014/main" id="{D25263DE-310A-471E-BF3F-C5913CCBDAD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graphicFrame>
        <p:nvGraphicFramePr>
          <p:cNvPr id="7" name="Content Placeholder 2">
            <a:extLst>
              <a:ext uri="{FF2B5EF4-FFF2-40B4-BE49-F238E27FC236}">
                <a16:creationId xmlns:a16="http://schemas.microsoft.com/office/drawing/2014/main" id="{0D98BA3F-33F1-438B-A682-5278B2376E0E}"/>
              </a:ext>
            </a:extLst>
          </p:cNvPr>
          <p:cNvGraphicFramePr>
            <a:graphicFrameLocks noGrp="1"/>
          </p:cNvGraphicFramePr>
          <p:nvPr>
            <p:ph idx="1"/>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Bilde 2">
            <a:extLst>
              <a:ext uri="{FF2B5EF4-FFF2-40B4-BE49-F238E27FC236}">
                <a16:creationId xmlns:a16="http://schemas.microsoft.com/office/drawing/2014/main" id="{E20F468B-EFFD-4674-83BE-4C0EEFE814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45572"/>
            <a:ext cx="2935661" cy="604138"/>
          </a:xfrm>
          <a:prstGeom prst="rect">
            <a:avLst/>
          </a:prstGeom>
        </p:spPr>
      </p:pic>
    </p:spTree>
    <p:extLst>
      <p:ext uri="{BB962C8B-B14F-4D97-AF65-F5344CB8AC3E}">
        <p14:creationId xmlns:p14="http://schemas.microsoft.com/office/powerpoint/2010/main" val="23761311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2D81BF60-2895-49F0-9594-735FF9EA2EE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591" y="-97276"/>
            <a:ext cx="12223123" cy="7052552"/>
          </a:xfrm>
          <a:prstGeom prst="rect">
            <a:avLst/>
          </a:prstGeom>
        </p:spPr>
      </p:pic>
    </p:spTree>
    <p:extLst>
      <p:ext uri="{BB962C8B-B14F-4D97-AF65-F5344CB8AC3E}">
        <p14:creationId xmlns:p14="http://schemas.microsoft.com/office/powerpoint/2010/main" val="26065237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5F376-C66E-4690-BA90-A09FB7EFFB88}"/>
              </a:ext>
            </a:extLst>
          </p:cNvPr>
          <p:cNvSpPr>
            <a:spLocks noGrp="1"/>
          </p:cNvSpPr>
          <p:nvPr>
            <p:ph type="title"/>
          </p:nvPr>
        </p:nvSpPr>
        <p:spPr>
          <a:xfrm>
            <a:off x="1097280" y="286603"/>
            <a:ext cx="10058400" cy="1450757"/>
          </a:xfrm>
        </p:spPr>
        <p:txBody>
          <a:bodyPr>
            <a:normAutofit/>
          </a:bodyPr>
          <a:lstStyle/>
          <a:p>
            <a:r>
              <a:rPr lang="nb-NO" sz="4000" b="1" noProof="0" dirty="0">
                <a:solidFill>
                  <a:schemeClr val="accent3">
                    <a:lumMod val="75000"/>
                  </a:schemeClr>
                </a:solidFill>
                <a:latin typeface="+mn-lt"/>
              </a:rPr>
              <a:t>Norsk versjon av maler og dokumenter </a:t>
            </a:r>
          </a:p>
        </p:txBody>
      </p:sp>
      <p:sp>
        <p:nvSpPr>
          <p:cNvPr id="3" name="Content Placeholder 2">
            <a:extLst>
              <a:ext uri="{FF2B5EF4-FFF2-40B4-BE49-F238E27FC236}">
                <a16:creationId xmlns:a16="http://schemas.microsoft.com/office/drawing/2014/main" id="{81B55477-8481-4B5F-9B4F-22A4A41F605E}"/>
              </a:ext>
            </a:extLst>
          </p:cNvPr>
          <p:cNvSpPr>
            <a:spLocks noGrp="1"/>
          </p:cNvSpPr>
          <p:nvPr>
            <p:ph idx="1"/>
          </p:nvPr>
        </p:nvSpPr>
        <p:spPr>
          <a:xfrm>
            <a:off x="1097278" y="1878390"/>
            <a:ext cx="5809360" cy="4693007"/>
          </a:xfrm>
        </p:spPr>
        <p:txBody>
          <a:bodyPr>
            <a:normAutofit lnSpcReduction="10000"/>
          </a:bodyPr>
          <a:lstStyle/>
          <a:p>
            <a:pPr marL="342900" indent="-342900">
              <a:lnSpc>
                <a:spcPct val="107000"/>
              </a:lnSpc>
              <a:spcBef>
                <a:spcPts val="0"/>
              </a:spcBef>
              <a:spcAft>
                <a:spcPts val="0"/>
              </a:spcAft>
              <a:buFont typeface="Wingdings" panose="05000000000000000000" pitchFamily="2" charset="2"/>
              <a:buChar char="Ø"/>
            </a:pPr>
            <a:r>
              <a:rPr lang="nb-NO" dirty="0">
                <a:latin typeface="+mn-lt"/>
                <a:ea typeface="SimSun" panose="02010600030101010101" pitchFamily="2" charset="-122"/>
                <a:cs typeface="Times New Roman" panose="02020603050405020304" pitchFamily="18" charset="0"/>
              </a:rPr>
              <a:t>Flere ikke vesentlig endret ift. maler for tradisjonell gjennomføring </a:t>
            </a:r>
          </a:p>
          <a:p>
            <a:pPr marL="342900" indent="-342900">
              <a:lnSpc>
                <a:spcPct val="107000"/>
              </a:lnSpc>
              <a:spcBef>
                <a:spcPts val="0"/>
              </a:spcBef>
              <a:spcAft>
                <a:spcPts val="0"/>
              </a:spcAft>
              <a:buFont typeface="Wingdings" panose="05000000000000000000" pitchFamily="2" charset="2"/>
              <a:buChar char="Ø"/>
            </a:pPr>
            <a:r>
              <a:rPr lang="nb-NO" dirty="0">
                <a:latin typeface="+mn-lt"/>
                <a:ea typeface="SimSun" panose="02010600030101010101" pitchFamily="2" charset="-122"/>
                <a:cs typeface="Times New Roman" panose="02020603050405020304" pitchFamily="18" charset="0"/>
              </a:rPr>
              <a:t>Noen tilpasninger i forhold til samspill i fase 1, analysefasen (</a:t>
            </a:r>
            <a:r>
              <a:rPr lang="nb-NO" dirty="0" err="1">
                <a:latin typeface="+mn-lt"/>
                <a:ea typeface="SimSun" panose="02010600030101010101" pitchFamily="2" charset="-122"/>
                <a:cs typeface="Times New Roman" panose="02020603050405020304" pitchFamily="18" charset="0"/>
              </a:rPr>
              <a:t>Ref</a:t>
            </a:r>
            <a:r>
              <a:rPr lang="nb-NO" dirty="0">
                <a:latin typeface="+mn-lt"/>
                <a:ea typeface="SimSun" panose="02010600030101010101" pitchFamily="2" charset="-122"/>
                <a:cs typeface="Times New Roman" panose="02020603050405020304" pitchFamily="18" charset="0"/>
              </a:rPr>
              <a:t>: WSP/Caverion/</a:t>
            </a:r>
            <a:r>
              <a:rPr lang="nb-NO" dirty="0" err="1">
                <a:latin typeface="+mn-lt"/>
                <a:ea typeface="SimSun" panose="02010600030101010101" pitchFamily="2" charset="-122"/>
                <a:cs typeface="Times New Roman" panose="02020603050405020304" pitchFamily="18" charset="0"/>
              </a:rPr>
              <a:t>Linkon</a:t>
            </a:r>
            <a:r>
              <a:rPr lang="nb-NO" dirty="0">
                <a:latin typeface="+mn-lt"/>
                <a:ea typeface="SimSun" panose="02010600030101010101" pitchFamily="2" charset="-122"/>
                <a:cs typeface="Times New Roman" panose="02020603050405020304" pitchFamily="18" charset="0"/>
              </a:rPr>
              <a:t>)</a:t>
            </a:r>
          </a:p>
          <a:p>
            <a:pPr marL="342900" indent="-342900">
              <a:lnSpc>
                <a:spcPct val="107000"/>
              </a:lnSpc>
              <a:spcBef>
                <a:spcPts val="0"/>
              </a:spcBef>
              <a:spcAft>
                <a:spcPts val="0"/>
              </a:spcAft>
              <a:buFont typeface="Wingdings" panose="05000000000000000000" pitchFamily="2" charset="2"/>
              <a:buChar char="Ø"/>
            </a:pPr>
            <a:r>
              <a:rPr lang="nb-NO" dirty="0">
                <a:latin typeface="+mn-lt"/>
                <a:ea typeface="SimSun" panose="02010600030101010101" pitchFamily="2" charset="-122"/>
                <a:cs typeface="Times New Roman" panose="02020603050405020304" pitchFamily="18" charset="0"/>
              </a:rPr>
              <a:t>Alle maler tilgjengelige på </a:t>
            </a:r>
            <a:r>
              <a:rPr lang="nb-NO" dirty="0">
                <a:latin typeface="+mn-lt"/>
                <a:ea typeface="SimSun" panose="02010600030101010101" pitchFamily="2" charset="-122"/>
                <a:cs typeface="Times New Roman" panose="02020603050405020304" pitchFamily="18" charset="0"/>
                <a:hlinkClick r:id="rId3">
                  <a:extLst>
                    <a:ext uri="{A12FA001-AC4F-418D-AE19-62706E023703}">
                      <ahyp:hlinkClr xmlns:ahyp="http://schemas.microsoft.com/office/drawing/2018/hyperlinkcolor" val="tx"/>
                    </a:ext>
                  </a:extLst>
                </a:hlinkClick>
              </a:rPr>
              <a:t>innlandetfylke.no/E4B</a:t>
            </a:r>
            <a:r>
              <a:rPr lang="nb-NO" dirty="0">
                <a:latin typeface="+mn-lt"/>
                <a:ea typeface="SimSun" panose="02010600030101010101" pitchFamily="2" charset="-122"/>
                <a:cs typeface="Times New Roman" panose="02020603050405020304" pitchFamily="18" charset="0"/>
              </a:rPr>
              <a:t> </a:t>
            </a:r>
          </a:p>
          <a:p>
            <a:pPr marL="342900" indent="-342900">
              <a:lnSpc>
                <a:spcPct val="107000"/>
              </a:lnSpc>
              <a:spcBef>
                <a:spcPts val="0"/>
              </a:spcBef>
              <a:spcAft>
                <a:spcPts val="0"/>
              </a:spcAft>
              <a:buFont typeface="Wingdings" panose="05000000000000000000" pitchFamily="2" charset="2"/>
              <a:buChar char="Ø"/>
            </a:pPr>
            <a:endParaRPr lang="nb-NO" dirty="0">
              <a:latin typeface="+mn-lt"/>
              <a:ea typeface="SimSun" panose="02010600030101010101" pitchFamily="2" charset="-122"/>
              <a:cs typeface="Times New Roman" panose="02020603050405020304" pitchFamily="18" charset="0"/>
            </a:endParaRPr>
          </a:p>
          <a:p>
            <a:pPr marL="0" indent="0">
              <a:spcBef>
                <a:spcPts val="0"/>
              </a:spcBef>
              <a:buNone/>
            </a:pPr>
            <a:r>
              <a:rPr lang="nb-NO" sz="2400" b="1" dirty="0">
                <a:latin typeface="+mn-lt"/>
              </a:rPr>
              <a:t>Viktigste nyheter</a:t>
            </a:r>
          </a:p>
          <a:p>
            <a:pPr marL="635508" lvl="1" indent="-342900">
              <a:lnSpc>
                <a:spcPct val="107000"/>
              </a:lnSpc>
              <a:spcBef>
                <a:spcPts val="0"/>
              </a:spcBef>
              <a:spcAft>
                <a:spcPts val="0"/>
              </a:spcAft>
              <a:buFont typeface="Wingdings" panose="05000000000000000000" pitchFamily="2" charset="2"/>
              <a:buChar char="§"/>
            </a:pPr>
            <a:r>
              <a:rPr lang="nb-NO" dirty="0">
                <a:latin typeface="+mn-lt"/>
                <a:ea typeface="SimSun" panose="02010600030101010101" pitchFamily="2" charset="-122"/>
                <a:cs typeface="Times New Roman" panose="02020603050405020304" pitchFamily="18" charset="0"/>
              </a:rPr>
              <a:t>Veileder for oppstart av EPC-prosjekt</a:t>
            </a:r>
          </a:p>
          <a:p>
            <a:pPr marL="635508" lvl="1" indent="-342900">
              <a:lnSpc>
                <a:spcPct val="107000"/>
              </a:lnSpc>
              <a:spcBef>
                <a:spcPts val="0"/>
              </a:spcBef>
              <a:spcAft>
                <a:spcPts val="0"/>
              </a:spcAft>
              <a:buFont typeface="Wingdings" panose="05000000000000000000" pitchFamily="2" charset="2"/>
              <a:buChar char="§"/>
            </a:pPr>
            <a:r>
              <a:rPr lang="nb-NO" dirty="0">
                <a:latin typeface="+mn-lt"/>
                <a:ea typeface="SimSun" panose="02010600030101010101" pitchFamily="2" charset="-122"/>
                <a:cs typeface="Times New Roman" panose="02020603050405020304" pitchFamily="18" charset="0"/>
              </a:rPr>
              <a:t>Eksempel på en EPC presentasjon/opplæring</a:t>
            </a:r>
          </a:p>
          <a:p>
            <a:pPr marL="635508" lvl="1" indent="-342900">
              <a:lnSpc>
                <a:spcPct val="107000"/>
              </a:lnSpc>
              <a:spcBef>
                <a:spcPts val="0"/>
              </a:spcBef>
              <a:spcAft>
                <a:spcPts val="0"/>
              </a:spcAft>
              <a:buFont typeface="Wingdings" panose="05000000000000000000" pitchFamily="2" charset="2"/>
              <a:buChar char="§"/>
            </a:pPr>
            <a:r>
              <a:rPr lang="nb-NO" dirty="0">
                <a:latin typeface="+mn-lt"/>
                <a:ea typeface="SimSun" panose="02010600030101010101" pitchFamily="2" charset="-122"/>
                <a:cs typeface="Times New Roman" panose="02020603050405020304" pitchFamily="18" charset="0"/>
              </a:rPr>
              <a:t>Endringer i konkurransegrunnlag for EPC</a:t>
            </a:r>
          </a:p>
          <a:p>
            <a:pPr marL="635508" lvl="1" indent="-342900">
              <a:lnSpc>
                <a:spcPct val="107000"/>
              </a:lnSpc>
              <a:spcBef>
                <a:spcPts val="0"/>
              </a:spcBef>
              <a:spcAft>
                <a:spcPts val="0"/>
              </a:spcAft>
              <a:buFont typeface="Wingdings" panose="05000000000000000000" pitchFamily="2" charset="2"/>
              <a:buChar char="§"/>
            </a:pPr>
            <a:r>
              <a:rPr lang="nb-NO" dirty="0">
                <a:latin typeface="+mn-lt"/>
                <a:ea typeface="SimSun" panose="02010600030101010101" pitchFamily="2" charset="-122"/>
                <a:cs typeface="Times New Roman" panose="02020603050405020304" pitchFamily="18" charset="0"/>
              </a:rPr>
              <a:t>Kontraktsvilkår fase 1 analysefasen samspillsentreprise – mal</a:t>
            </a:r>
          </a:p>
          <a:p>
            <a:pPr marL="0" lvl="1" indent="0">
              <a:lnSpc>
                <a:spcPct val="100000"/>
              </a:lnSpc>
              <a:spcBef>
                <a:spcPts val="0"/>
              </a:spcBef>
              <a:spcAft>
                <a:spcPts val="200"/>
              </a:spcAft>
              <a:buSzPct val="100000"/>
              <a:buNone/>
            </a:pPr>
            <a:r>
              <a:rPr lang="nb-NO" sz="2400" b="1" dirty="0">
                <a:latin typeface="+mn-lt"/>
              </a:rPr>
              <a:t>Tilføyelser</a:t>
            </a:r>
          </a:p>
          <a:p>
            <a:pPr marL="635508" lvl="1" indent="-342900">
              <a:lnSpc>
                <a:spcPct val="107000"/>
              </a:lnSpc>
              <a:spcBef>
                <a:spcPts val="0"/>
              </a:spcBef>
              <a:spcAft>
                <a:spcPts val="0"/>
              </a:spcAft>
              <a:buFont typeface="Wingdings" panose="05000000000000000000" pitchFamily="2" charset="2"/>
              <a:buChar char="§"/>
            </a:pPr>
            <a:r>
              <a:rPr lang="nb-NO" dirty="0">
                <a:latin typeface="+mn-lt"/>
                <a:ea typeface="SimSun" panose="02010600030101010101" pitchFamily="2" charset="-122"/>
                <a:cs typeface="Times New Roman" panose="02020603050405020304" pitchFamily="18" charset="0"/>
              </a:rPr>
              <a:t>Ansvarsfraskrivelse</a:t>
            </a:r>
          </a:p>
          <a:p>
            <a:pPr marL="635508" lvl="1" indent="-342900">
              <a:lnSpc>
                <a:spcPct val="107000"/>
              </a:lnSpc>
              <a:spcBef>
                <a:spcPts val="0"/>
              </a:spcBef>
              <a:spcAft>
                <a:spcPts val="0"/>
              </a:spcAft>
              <a:buFont typeface="Wingdings" panose="05000000000000000000" pitchFamily="2" charset="2"/>
              <a:buChar char="§"/>
            </a:pPr>
            <a:r>
              <a:rPr lang="nb-NO" dirty="0">
                <a:latin typeface="+mn-lt"/>
                <a:ea typeface="SimSun" panose="02010600030101010101" pitchFamily="2" charset="-122"/>
                <a:cs typeface="Times New Roman" panose="02020603050405020304" pitchFamily="18" charset="0"/>
              </a:rPr>
              <a:t>Brukerveiledning for hver mal/dokument</a:t>
            </a:r>
          </a:p>
          <a:p>
            <a:pPr marL="0" indent="0">
              <a:spcBef>
                <a:spcPts val="0"/>
              </a:spcBef>
              <a:buNone/>
            </a:pPr>
            <a:endParaRPr lang="nb-NO" sz="1500" b="1" dirty="0">
              <a:latin typeface="+mn-lt"/>
            </a:endParaRPr>
          </a:p>
          <a:p>
            <a:pPr marL="197190" indent="-285750">
              <a:spcBef>
                <a:spcPts val="0"/>
              </a:spcBef>
              <a:buFont typeface="Wingdings" panose="05000000000000000000" pitchFamily="2" charset="2"/>
              <a:buChar char="Ø"/>
            </a:pPr>
            <a:endParaRPr lang="nb-NO" sz="1500" b="1" dirty="0">
              <a:latin typeface="+mn-lt"/>
            </a:endParaRPr>
          </a:p>
          <a:p>
            <a:pPr indent="-180000">
              <a:spcBef>
                <a:spcPts val="0"/>
              </a:spcBef>
              <a:buFont typeface="Wingdings" panose="05000000000000000000" pitchFamily="2" charset="2"/>
              <a:buChar char="§"/>
            </a:pPr>
            <a:endParaRPr lang="nb-NO" sz="1500" dirty="0">
              <a:latin typeface="+mn-lt"/>
            </a:endParaRPr>
          </a:p>
          <a:p>
            <a:pPr marL="0" indent="0">
              <a:buNone/>
            </a:pPr>
            <a:endParaRPr lang="nb-NO" sz="1500" dirty="0">
              <a:latin typeface="+mn-lt"/>
            </a:endParaRPr>
          </a:p>
          <a:p>
            <a:endParaRPr lang="nb-NO" sz="1500" noProof="0" dirty="0">
              <a:latin typeface="+mn-lt"/>
            </a:endParaRPr>
          </a:p>
          <a:p>
            <a:pPr marL="0" indent="0">
              <a:buNone/>
            </a:pPr>
            <a:endParaRPr lang="nb-NO" sz="1500" noProof="0" dirty="0">
              <a:latin typeface="+mn-lt"/>
            </a:endParaRPr>
          </a:p>
        </p:txBody>
      </p:sp>
      <p:pic>
        <p:nvPicPr>
          <p:cNvPr id="15" name="Grafikk 5" descr="Et bilde som inneholder tegning&#10;&#10;Automatisk generert beskrivelse">
            <a:extLst>
              <a:ext uri="{FF2B5EF4-FFF2-40B4-BE49-F238E27FC236}">
                <a16:creationId xmlns:a16="http://schemas.microsoft.com/office/drawing/2014/main" id="{8345CECC-35BA-48DC-BE57-96A71C6ECC7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7" name="Bilde 6">
            <a:extLst>
              <a:ext uri="{FF2B5EF4-FFF2-40B4-BE49-F238E27FC236}">
                <a16:creationId xmlns:a16="http://schemas.microsoft.com/office/drawing/2014/main" id="{4B75C8BA-D5CD-4DF6-BE91-1079130D49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5572"/>
            <a:ext cx="2935661" cy="604138"/>
          </a:xfrm>
          <a:prstGeom prst="rect">
            <a:avLst/>
          </a:prstGeom>
        </p:spPr>
      </p:pic>
      <p:pic>
        <p:nvPicPr>
          <p:cNvPr id="6" name="Bilde 5">
            <a:extLst>
              <a:ext uri="{FF2B5EF4-FFF2-40B4-BE49-F238E27FC236}">
                <a16:creationId xmlns:a16="http://schemas.microsoft.com/office/drawing/2014/main" id="{27AB7D3E-20A5-4656-B6FC-5C4BE92A30A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024465" y="1927030"/>
            <a:ext cx="2957349" cy="4203700"/>
          </a:xfrm>
          <a:prstGeom prst="rect">
            <a:avLst/>
          </a:prstGeom>
          <a:ln w="12700">
            <a:solidFill>
              <a:schemeClr val="accent2">
                <a:lumMod val="75000"/>
              </a:schemeClr>
            </a:solidFill>
          </a:ln>
        </p:spPr>
      </p:pic>
      <p:pic>
        <p:nvPicPr>
          <p:cNvPr id="5" name="Bilde 4" descr="Et bilde som inneholder skjermbilde&#10;&#10;Automatisk generert beskrivelse">
            <a:extLst>
              <a:ext uri="{FF2B5EF4-FFF2-40B4-BE49-F238E27FC236}">
                <a16:creationId xmlns:a16="http://schemas.microsoft.com/office/drawing/2014/main" id="{2B3E3F9B-5EE2-47AF-9631-B37AEB6923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15025">
            <a:off x="8799917" y="2473381"/>
            <a:ext cx="2266642" cy="3110997"/>
          </a:xfrm>
          <a:prstGeom prst="rect">
            <a:avLst/>
          </a:prstGeom>
          <a:ln w="12700">
            <a:solidFill>
              <a:schemeClr val="accent2">
                <a:lumMod val="75000"/>
              </a:schemeClr>
            </a:solidFill>
          </a:ln>
        </p:spPr>
      </p:pic>
      <p:pic>
        <p:nvPicPr>
          <p:cNvPr id="4" name="Bilde 3" descr="Et bilde som inneholder skjermbilde&#10;&#10;Automatisk generert beskrivelse">
            <a:extLst>
              <a:ext uri="{FF2B5EF4-FFF2-40B4-BE49-F238E27FC236}">
                <a16:creationId xmlns:a16="http://schemas.microsoft.com/office/drawing/2014/main" id="{09CEC3F2-249E-470F-956E-FDB172702C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06638" y="4695856"/>
            <a:ext cx="4856016" cy="1575904"/>
          </a:xfrm>
          <a:prstGeom prst="rect">
            <a:avLst/>
          </a:prstGeom>
          <a:ln w="12700">
            <a:solidFill>
              <a:schemeClr val="accent2">
                <a:lumMod val="75000"/>
              </a:schemeClr>
            </a:solidFill>
          </a:ln>
        </p:spPr>
      </p:pic>
    </p:spTree>
    <p:extLst>
      <p:ext uri="{BB962C8B-B14F-4D97-AF65-F5344CB8AC3E}">
        <p14:creationId xmlns:p14="http://schemas.microsoft.com/office/powerpoint/2010/main" val="37120210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5F376-C66E-4690-BA90-A09FB7EFFB88}"/>
              </a:ext>
            </a:extLst>
          </p:cNvPr>
          <p:cNvSpPr>
            <a:spLocks noGrp="1"/>
          </p:cNvSpPr>
          <p:nvPr>
            <p:ph type="title"/>
          </p:nvPr>
        </p:nvSpPr>
        <p:spPr>
          <a:xfrm>
            <a:off x="1097280" y="286603"/>
            <a:ext cx="10058400" cy="1450757"/>
          </a:xfrm>
        </p:spPr>
        <p:txBody>
          <a:bodyPr>
            <a:normAutofit/>
          </a:bodyPr>
          <a:lstStyle/>
          <a:p>
            <a:r>
              <a:rPr lang="nb-NO" sz="4000" b="1" noProof="0" dirty="0">
                <a:solidFill>
                  <a:schemeClr val="accent3">
                    <a:lumMod val="75000"/>
                  </a:schemeClr>
                </a:solidFill>
                <a:latin typeface="+mn-lt"/>
              </a:rPr>
              <a:t>1 – Veileder for oppstart av EPC</a:t>
            </a:r>
          </a:p>
        </p:txBody>
      </p:sp>
      <p:sp>
        <p:nvSpPr>
          <p:cNvPr id="3" name="Content Placeholder 2">
            <a:extLst>
              <a:ext uri="{FF2B5EF4-FFF2-40B4-BE49-F238E27FC236}">
                <a16:creationId xmlns:a16="http://schemas.microsoft.com/office/drawing/2014/main" id="{81B55477-8481-4B5F-9B4F-22A4A41F605E}"/>
              </a:ext>
            </a:extLst>
          </p:cNvPr>
          <p:cNvSpPr>
            <a:spLocks noGrp="1"/>
          </p:cNvSpPr>
          <p:nvPr>
            <p:ph idx="1"/>
          </p:nvPr>
        </p:nvSpPr>
        <p:spPr>
          <a:xfrm>
            <a:off x="1097279" y="1845734"/>
            <a:ext cx="7063048" cy="4725664"/>
          </a:xfrm>
        </p:spPr>
        <p:txBody>
          <a:bodyPr>
            <a:normAutofit/>
          </a:bodyPr>
          <a:lstStyle/>
          <a:p>
            <a:pPr marL="108000" lvl="1" indent="0">
              <a:buNone/>
            </a:pPr>
            <a:r>
              <a:rPr lang="nb-NO" sz="2800" b="1" noProof="0" dirty="0">
                <a:latin typeface="+mn-lt"/>
                <a:ea typeface="SimSun" panose="02010600030101010101" pitchFamily="2" charset="-122"/>
              </a:rPr>
              <a:t>Introduksjon for oppstart av et EPC-prosjekt </a:t>
            </a:r>
          </a:p>
          <a:p>
            <a:pPr lvl="1" indent="-252000">
              <a:lnSpc>
                <a:spcPct val="100000"/>
              </a:lnSpc>
              <a:buFont typeface="Wingdings" panose="05000000000000000000" pitchFamily="2" charset="2"/>
              <a:buChar char="§"/>
            </a:pPr>
            <a:endParaRPr lang="nb-NO" sz="2400" noProof="0" dirty="0">
              <a:latin typeface="+mn-lt"/>
            </a:endParaRPr>
          </a:p>
          <a:p>
            <a:pPr lvl="1" indent="-252000">
              <a:lnSpc>
                <a:spcPct val="100000"/>
              </a:lnSpc>
              <a:buFont typeface="Wingdings" panose="05000000000000000000" pitchFamily="2" charset="2"/>
              <a:buChar char="§"/>
            </a:pPr>
            <a:r>
              <a:rPr lang="nb-NO" sz="2400" noProof="0" dirty="0">
                <a:latin typeface="+mn-lt"/>
              </a:rPr>
              <a:t>Hva bør man ta stilling til før man velger å gå for EPC</a:t>
            </a:r>
          </a:p>
          <a:p>
            <a:pPr lvl="1" indent="-252000">
              <a:lnSpc>
                <a:spcPct val="100000"/>
              </a:lnSpc>
              <a:buFont typeface="Wingdings" panose="05000000000000000000" pitchFamily="2" charset="2"/>
              <a:buChar char="§"/>
            </a:pPr>
            <a:r>
              <a:rPr lang="nb-NO" sz="2400" dirty="0">
                <a:latin typeface="+mn-lt"/>
              </a:rPr>
              <a:t>Nødvendige forberedelser når beslutningen er tatt</a:t>
            </a:r>
          </a:p>
          <a:p>
            <a:pPr lvl="1" indent="-252000">
              <a:lnSpc>
                <a:spcPct val="100000"/>
              </a:lnSpc>
              <a:buFont typeface="Wingdings" panose="05000000000000000000" pitchFamily="2" charset="2"/>
              <a:buChar char="§"/>
            </a:pPr>
            <a:r>
              <a:rPr lang="nb-NO" sz="2400" dirty="0">
                <a:latin typeface="+mn-lt"/>
              </a:rPr>
              <a:t>Tilgjengelige verktøy, maler, dokumenter og utdypende informasjon</a:t>
            </a:r>
          </a:p>
          <a:p>
            <a:pPr lvl="1" indent="-252000">
              <a:lnSpc>
                <a:spcPct val="100000"/>
              </a:lnSpc>
              <a:buFont typeface="Wingdings" panose="05000000000000000000" pitchFamily="2" charset="2"/>
              <a:buChar char="§"/>
            </a:pPr>
            <a:r>
              <a:rPr lang="nb-NO" sz="2400" dirty="0">
                <a:latin typeface="+mn-lt"/>
              </a:rPr>
              <a:t>Hvilke typer konsulenter og rådgivere kan bistå</a:t>
            </a:r>
          </a:p>
          <a:p>
            <a:pPr lvl="1" indent="-252000">
              <a:lnSpc>
                <a:spcPct val="100000"/>
              </a:lnSpc>
              <a:buFont typeface="Wingdings" panose="05000000000000000000" pitchFamily="2" charset="2"/>
              <a:buChar char="§"/>
            </a:pPr>
            <a:r>
              <a:rPr lang="nb-NO" sz="2400" noProof="0" dirty="0">
                <a:latin typeface="+mn-lt"/>
              </a:rPr>
              <a:t>Lover og retningslinjer </a:t>
            </a:r>
          </a:p>
          <a:p>
            <a:pPr lvl="1" indent="-252000">
              <a:lnSpc>
                <a:spcPct val="100000"/>
              </a:lnSpc>
              <a:buFont typeface="Wingdings" panose="05000000000000000000" pitchFamily="2" charset="2"/>
              <a:buChar char="§"/>
            </a:pPr>
            <a:endParaRPr lang="nb-NO" sz="2000" noProof="0" dirty="0">
              <a:latin typeface="+mn-lt"/>
            </a:endParaRPr>
          </a:p>
          <a:p>
            <a:pPr marL="132048" lvl="1" indent="0">
              <a:lnSpc>
                <a:spcPct val="100000"/>
              </a:lnSpc>
              <a:buNone/>
            </a:pPr>
            <a:endParaRPr lang="nb-NO" sz="2000" noProof="0" dirty="0">
              <a:latin typeface="+mn-lt"/>
            </a:endParaRPr>
          </a:p>
          <a:p>
            <a:pPr lvl="1" indent="-252000">
              <a:lnSpc>
                <a:spcPct val="100000"/>
              </a:lnSpc>
              <a:buFont typeface="Wingdings" panose="05000000000000000000" pitchFamily="2" charset="2"/>
              <a:buChar char="§"/>
            </a:pPr>
            <a:endParaRPr lang="nb-NO" sz="2000" noProof="0" dirty="0">
              <a:latin typeface="+mn-lt"/>
            </a:endParaRPr>
          </a:p>
          <a:p>
            <a:endParaRPr lang="nb-NO" sz="1500" noProof="0" dirty="0">
              <a:latin typeface="+mn-lt"/>
            </a:endParaRPr>
          </a:p>
        </p:txBody>
      </p:sp>
      <p:pic>
        <p:nvPicPr>
          <p:cNvPr id="5" name="Bilde 4">
            <a:extLst>
              <a:ext uri="{FF2B5EF4-FFF2-40B4-BE49-F238E27FC236}">
                <a16:creationId xmlns:a16="http://schemas.microsoft.com/office/drawing/2014/main" id="{A774AB5F-6074-4D96-8591-DECF9F5FF7A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34790" y="1809989"/>
            <a:ext cx="3127864" cy="4447637"/>
          </a:xfrm>
          <a:prstGeom prst="rect">
            <a:avLst/>
          </a:prstGeom>
          <a:ln>
            <a:solidFill>
              <a:schemeClr val="accent1">
                <a:lumMod val="75000"/>
              </a:schemeClr>
            </a:solidFill>
          </a:ln>
        </p:spPr>
      </p:pic>
      <p:pic>
        <p:nvPicPr>
          <p:cNvPr id="15" name="Grafikk 5" descr="Et bilde som inneholder tegning&#10;&#10;Automatisk generert beskrivelse">
            <a:extLst>
              <a:ext uri="{FF2B5EF4-FFF2-40B4-BE49-F238E27FC236}">
                <a16:creationId xmlns:a16="http://schemas.microsoft.com/office/drawing/2014/main" id="{8345CECC-35BA-48DC-BE57-96A71C6ECC7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6" name="Bilde 5">
            <a:extLst>
              <a:ext uri="{FF2B5EF4-FFF2-40B4-BE49-F238E27FC236}">
                <a16:creationId xmlns:a16="http://schemas.microsoft.com/office/drawing/2014/main" id="{06D9D483-F021-430C-B35D-7DDD693FE6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5572"/>
            <a:ext cx="2935661" cy="604138"/>
          </a:xfrm>
          <a:prstGeom prst="rect">
            <a:avLst/>
          </a:prstGeom>
        </p:spPr>
      </p:pic>
    </p:spTree>
    <p:extLst>
      <p:ext uri="{BB962C8B-B14F-4D97-AF65-F5344CB8AC3E}">
        <p14:creationId xmlns:p14="http://schemas.microsoft.com/office/powerpoint/2010/main" val="8368849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5F376-C66E-4690-BA90-A09FB7EFFB88}"/>
              </a:ext>
            </a:extLst>
          </p:cNvPr>
          <p:cNvSpPr>
            <a:spLocks noGrp="1"/>
          </p:cNvSpPr>
          <p:nvPr>
            <p:ph type="title"/>
          </p:nvPr>
        </p:nvSpPr>
        <p:spPr>
          <a:xfrm>
            <a:off x="1097280" y="286603"/>
            <a:ext cx="10058400" cy="1450757"/>
          </a:xfrm>
        </p:spPr>
        <p:txBody>
          <a:bodyPr>
            <a:normAutofit/>
          </a:bodyPr>
          <a:lstStyle/>
          <a:p>
            <a:r>
              <a:rPr lang="nb-NO" sz="4000" b="1" noProof="0" dirty="0">
                <a:solidFill>
                  <a:schemeClr val="accent3">
                    <a:lumMod val="75000"/>
                  </a:schemeClr>
                </a:solidFill>
                <a:latin typeface="+mn-lt"/>
                <a:ea typeface="SimSun" panose="02010600030101010101" pitchFamily="2" charset="-122"/>
                <a:cs typeface="Times New Roman" panose="02020603050405020304" pitchFamily="18" charset="0"/>
              </a:rPr>
              <a:t>Innhold Veileder </a:t>
            </a:r>
            <a:endParaRPr lang="nb-NO" sz="4000" b="1" noProof="0" dirty="0">
              <a:solidFill>
                <a:schemeClr val="accent3">
                  <a:lumMod val="75000"/>
                </a:schemeClr>
              </a:solidFill>
              <a:latin typeface="+mn-lt"/>
            </a:endParaRPr>
          </a:p>
        </p:txBody>
      </p:sp>
      <p:sp>
        <p:nvSpPr>
          <p:cNvPr id="3" name="Content Placeholder 2">
            <a:extLst>
              <a:ext uri="{FF2B5EF4-FFF2-40B4-BE49-F238E27FC236}">
                <a16:creationId xmlns:a16="http://schemas.microsoft.com/office/drawing/2014/main" id="{81B55477-8481-4B5F-9B4F-22A4A41F605E}"/>
              </a:ext>
            </a:extLst>
          </p:cNvPr>
          <p:cNvSpPr>
            <a:spLocks noGrp="1"/>
          </p:cNvSpPr>
          <p:nvPr>
            <p:ph idx="1"/>
          </p:nvPr>
        </p:nvSpPr>
        <p:spPr>
          <a:xfrm>
            <a:off x="1196501" y="1845734"/>
            <a:ext cx="6630327" cy="4725664"/>
          </a:xfrm>
        </p:spPr>
        <p:txBody>
          <a:bodyPr>
            <a:normAutofit lnSpcReduction="10000"/>
          </a:bodyPr>
          <a:lstStyle/>
          <a:p>
            <a:pPr marL="342900" lvl="0" indent="-342900" algn="l">
              <a:lnSpc>
                <a:spcPct val="107000"/>
              </a:lnSpc>
              <a:spcBef>
                <a:spcPts val="0"/>
              </a:spcBef>
              <a:spcAft>
                <a:spcPts val="0"/>
              </a:spcAft>
              <a:buFont typeface="+mj-lt"/>
              <a:buAutoNum type="arabicPeriod"/>
            </a:pPr>
            <a:r>
              <a:rPr lang="nb-NO" noProof="0" dirty="0">
                <a:effectLst/>
                <a:latin typeface="+mn-lt"/>
                <a:ea typeface="SimSun" panose="02010600030101010101" pitchFamily="2" charset="-122"/>
                <a:cs typeface="Times New Roman" panose="02020603050405020304" pitchFamily="18" charset="0"/>
              </a:rPr>
              <a:t>Om veilederen</a:t>
            </a:r>
          </a:p>
          <a:p>
            <a:pPr marL="342900" lvl="0" indent="-342900" algn="l">
              <a:lnSpc>
                <a:spcPct val="107000"/>
              </a:lnSpc>
              <a:spcBef>
                <a:spcPts val="0"/>
              </a:spcBef>
              <a:spcAft>
                <a:spcPts val="0"/>
              </a:spcAft>
              <a:buFont typeface="+mj-lt"/>
              <a:buAutoNum type="arabicPeriod"/>
            </a:pPr>
            <a:r>
              <a:rPr lang="nb-NO" noProof="0" dirty="0">
                <a:effectLst/>
                <a:latin typeface="+mn-lt"/>
                <a:ea typeface="SimSun" panose="02010600030101010101" pitchFamily="2" charset="-122"/>
                <a:cs typeface="Times New Roman" panose="02020603050405020304" pitchFamily="18" charset="0"/>
              </a:rPr>
              <a:t>Hva er EPC</a:t>
            </a:r>
          </a:p>
          <a:p>
            <a:pPr marL="635508" lvl="1" indent="-342900">
              <a:lnSpc>
                <a:spcPct val="107000"/>
              </a:lnSpc>
              <a:spcBef>
                <a:spcPts val="0"/>
              </a:spcBef>
              <a:spcAft>
                <a:spcPts val="0"/>
              </a:spcAft>
              <a:buFont typeface="Wingdings" panose="05000000000000000000" pitchFamily="2" charset="2"/>
              <a:buChar char="§"/>
            </a:pPr>
            <a:r>
              <a:rPr lang="nb-NO" noProof="0" dirty="0">
                <a:latin typeface="+mn-lt"/>
                <a:ea typeface="SimSun" panose="02010600030101010101" pitchFamily="2" charset="-122"/>
              </a:rPr>
              <a:t>Tradisjonell gjennomføring</a:t>
            </a:r>
          </a:p>
          <a:p>
            <a:pPr marL="635508" lvl="1" indent="-342900">
              <a:lnSpc>
                <a:spcPct val="107000"/>
              </a:lnSpc>
              <a:spcBef>
                <a:spcPts val="0"/>
              </a:spcBef>
              <a:spcAft>
                <a:spcPts val="0"/>
              </a:spcAft>
              <a:buFont typeface="Wingdings" panose="05000000000000000000" pitchFamily="2" charset="2"/>
              <a:buChar char="§"/>
            </a:pPr>
            <a:r>
              <a:rPr lang="nb-NO" noProof="0" dirty="0">
                <a:latin typeface="+mn-lt"/>
                <a:ea typeface="SimSun" panose="02010600030101010101" pitchFamily="2" charset="-122"/>
              </a:rPr>
              <a:t>Ny gjennomføringsmodell med samspill fase 1</a:t>
            </a:r>
          </a:p>
          <a:p>
            <a:pPr marL="342900" lvl="0" indent="-342900" algn="l">
              <a:lnSpc>
                <a:spcPct val="107000"/>
              </a:lnSpc>
              <a:spcBef>
                <a:spcPts val="0"/>
              </a:spcBef>
              <a:spcAft>
                <a:spcPts val="0"/>
              </a:spcAft>
              <a:buFont typeface="+mj-lt"/>
              <a:buAutoNum type="arabicPeriod"/>
            </a:pPr>
            <a:r>
              <a:rPr lang="nb-NO" noProof="0" dirty="0">
                <a:effectLst/>
                <a:latin typeface="+mn-lt"/>
                <a:ea typeface="SimSun" panose="02010600030101010101" pitchFamily="2" charset="-122"/>
                <a:cs typeface="Times New Roman" panose="02020603050405020304" pitchFamily="18" charset="0"/>
              </a:rPr>
              <a:t>Når velge EPC</a:t>
            </a:r>
          </a:p>
          <a:p>
            <a:pPr marL="635508" lvl="1" indent="-342900">
              <a:lnSpc>
                <a:spcPct val="107000"/>
              </a:lnSpc>
              <a:spcBef>
                <a:spcPts val="0"/>
              </a:spcBef>
              <a:spcAft>
                <a:spcPts val="0"/>
              </a:spcAft>
              <a:buFont typeface="Wingdings" panose="05000000000000000000" pitchFamily="2" charset="2"/>
              <a:buChar char="§"/>
            </a:pPr>
            <a:r>
              <a:rPr lang="nb-NO" noProof="0" dirty="0">
                <a:effectLst/>
                <a:latin typeface="+mn-lt"/>
                <a:ea typeface="SimSun" panose="02010600030101010101" pitchFamily="2" charset="-122"/>
                <a:cs typeface="Times New Roman" panose="02020603050405020304" pitchFamily="18" charset="0"/>
              </a:rPr>
              <a:t>Når er EPC rett valg og når er det mindre relevant</a:t>
            </a:r>
          </a:p>
          <a:p>
            <a:pPr marL="342900" lvl="0" indent="-342900" algn="l">
              <a:lnSpc>
                <a:spcPct val="107000"/>
              </a:lnSpc>
              <a:spcBef>
                <a:spcPts val="0"/>
              </a:spcBef>
              <a:spcAft>
                <a:spcPts val="0"/>
              </a:spcAft>
              <a:buFont typeface="+mj-lt"/>
              <a:buAutoNum type="arabicPeriod"/>
            </a:pPr>
            <a:r>
              <a:rPr lang="nb-NO" noProof="0" dirty="0">
                <a:effectLst/>
                <a:latin typeface="+mn-lt"/>
                <a:ea typeface="SimSun" panose="02010600030101010101" pitchFamily="2" charset="-122"/>
                <a:cs typeface="Times New Roman" panose="02020603050405020304" pitchFamily="18" charset="0"/>
              </a:rPr>
              <a:t>Innsalg internt i organisasjonen</a:t>
            </a:r>
          </a:p>
          <a:p>
            <a:pPr marL="635508" lvl="1" indent="-342900">
              <a:lnSpc>
                <a:spcPct val="107000"/>
              </a:lnSpc>
              <a:spcBef>
                <a:spcPts val="0"/>
              </a:spcBef>
              <a:spcAft>
                <a:spcPts val="0"/>
              </a:spcAft>
              <a:buFont typeface="Wingdings" panose="05000000000000000000" pitchFamily="2" charset="2"/>
              <a:buChar char="§"/>
            </a:pPr>
            <a:r>
              <a:rPr lang="nb-NO" noProof="0" dirty="0">
                <a:latin typeface="+mn-lt"/>
                <a:ea typeface="SimSun" panose="02010600030101010101" pitchFamily="2" charset="-122"/>
                <a:cs typeface="Times New Roman" panose="02020603050405020304" pitchFamily="18" charset="0"/>
              </a:rPr>
              <a:t>Betydningen av intern forankring blant beslutningstakere og politikere  </a:t>
            </a:r>
            <a:endParaRPr lang="nb-NO" noProof="0" dirty="0">
              <a:effectLst/>
              <a:latin typeface="+mn-lt"/>
              <a:ea typeface="SimSun" panose="02010600030101010101" pitchFamily="2" charset="-122"/>
              <a:cs typeface="Times New Roman" panose="02020603050405020304" pitchFamily="18" charset="0"/>
            </a:endParaRPr>
          </a:p>
          <a:p>
            <a:pPr marL="342900" lvl="0" indent="-342900" algn="l">
              <a:lnSpc>
                <a:spcPct val="107000"/>
              </a:lnSpc>
              <a:spcBef>
                <a:spcPts val="0"/>
              </a:spcBef>
              <a:spcAft>
                <a:spcPts val="0"/>
              </a:spcAft>
              <a:buFont typeface="+mj-lt"/>
              <a:buAutoNum type="arabicPeriod"/>
            </a:pPr>
            <a:r>
              <a:rPr lang="nb-NO" noProof="0" dirty="0">
                <a:effectLst/>
                <a:latin typeface="+mn-lt"/>
                <a:ea typeface="SimSun" panose="02010600030101010101" pitchFamily="2" charset="-122"/>
                <a:cs typeface="Times New Roman" panose="02020603050405020304" pitchFamily="18" charset="0"/>
              </a:rPr>
              <a:t>Anskaffelse av EPC</a:t>
            </a:r>
          </a:p>
          <a:p>
            <a:pPr marL="635508" lvl="1" indent="-342900">
              <a:lnSpc>
                <a:spcPct val="107000"/>
              </a:lnSpc>
              <a:spcBef>
                <a:spcPts val="0"/>
              </a:spcBef>
              <a:spcAft>
                <a:spcPts val="0"/>
              </a:spcAft>
              <a:buFont typeface="Wingdings" panose="05000000000000000000" pitchFamily="2" charset="2"/>
              <a:buChar char="§"/>
            </a:pPr>
            <a:r>
              <a:rPr lang="nb-NO" noProof="0" dirty="0">
                <a:effectLst/>
                <a:latin typeface="+mn-lt"/>
                <a:ea typeface="SimSun" panose="02010600030101010101" pitchFamily="2" charset="-122"/>
                <a:cs typeface="Times New Roman" panose="02020603050405020304" pitchFamily="18" charset="0"/>
              </a:rPr>
              <a:t>E</a:t>
            </a:r>
            <a:r>
              <a:rPr lang="nb-NO" noProof="0" dirty="0">
                <a:latin typeface="+mn-lt"/>
                <a:ea typeface="SimSun" panose="02010600030101010101" pitchFamily="2" charset="-122"/>
                <a:cs typeface="Times New Roman" panose="02020603050405020304" pitchFamily="18" charset="0"/>
              </a:rPr>
              <a:t>PC-fasilitator </a:t>
            </a:r>
            <a:endParaRPr lang="nb-NO" noProof="0" dirty="0">
              <a:effectLst/>
              <a:latin typeface="+mn-lt"/>
              <a:ea typeface="SimSun" panose="02010600030101010101" pitchFamily="2" charset="-122"/>
              <a:cs typeface="Times New Roman" panose="02020603050405020304" pitchFamily="18" charset="0"/>
            </a:endParaRPr>
          </a:p>
          <a:p>
            <a:pPr marL="342900" lvl="0" indent="-342900" algn="l">
              <a:lnSpc>
                <a:spcPct val="107000"/>
              </a:lnSpc>
              <a:spcBef>
                <a:spcPts val="0"/>
              </a:spcBef>
              <a:spcAft>
                <a:spcPts val="0"/>
              </a:spcAft>
              <a:buFont typeface="+mj-lt"/>
              <a:buAutoNum type="arabicPeriod"/>
            </a:pPr>
            <a:r>
              <a:rPr lang="nb-NO" noProof="0" dirty="0">
                <a:effectLst/>
                <a:latin typeface="+mn-lt"/>
                <a:ea typeface="SimSun" panose="02010600030101010101" pitchFamily="2" charset="-122"/>
                <a:cs typeface="Times New Roman" panose="02020603050405020304" pitchFamily="18" charset="0"/>
              </a:rPr>
              <a:t>EPC </a:t>
            </a:r>
            <a:r>
              <a:rPr lang="nb-NO" dirty="0">
                <a:latin typeface="+mn-lt"/>
                <a:ea typeface="SimSun" panose="02010600030101010101" pitchFamily="2" charset="-122"/>
                <a:cs typeface="Times New Roman" panose="02020603050405020304" pitchFamily="18" charset="0"/>
              </a:rPr>
              <a:t>verktøy</a:t>
            </a:r>
            <a:endParaRPr lang="nb-NO" noProof="0" dirty="0">
              <a:effectLst/>
              <a:latin typeface="+mn-lt"/>
              <a:ea typeface="SimSun" panose="02010600030101010101" pitchFamily="2" charset="-122"/>
              <a:cs typeface="Times New Roman" panose="02020603050405020304" pitchFamily="18" charset="0"/>
            </a:endParaRPr>
          </a:p>
          <a:p>
            <a:pPr marL="342900" lvl="0" indent="-342900" algn="l">
              <a:lnSpc>
                <a:spcPct val="107000"/>
              </a:lnSpc>
              <a:spcBef>
                <a:spcPts val="0"/>
              </a:spcBef>
              <a:spcAft>
                <a:spcPts val="0"/>
              </a:spcAft>
              <a:buFont typeface="+mj-lt"/>
              <a:buAutoNum type="arabicPeriod"/>
            </a:pPr>
            <a:r>
              <a:rPr lang="nb-NO" noProof="0" dirty="0">
                <a:effectLst/>
                <a:latin typeface="+mn-lt"/>
                <a:ea typeface="SimSun" panose="02010600030101010101" pitchFamily="2" charset="-122"/>
                <a:cs typeface="Times New Roman" panose="02020603050405020304" pitchFamily="18" charset="0"/>
              </a:rPr>
              <a:t>Støtteordninger og finansiering</a:t>
            </a:r>
          </a:p>
          <a:p>
            <a:pPr marL="342900" lvl="0" indent="-342900" algn="l">
              <a:lnSpc>
                <a:spcPct val="107000"/>
              </a:lnSpc>
              <a:spcBef>
                <a:spcPts val="0"/>
              </a:spcBef>
              <a:spcAft>
                <a:spcPts val="0"/>
              </a:spcAft>
              <a:buFont typeface="+mj-lt"/>
              <a:buAutoNum type="arabicPeriod"/>
            </a:pPr>
            <a:r>
              <a:rPr lang="nb-NO" noProof="0" dirty="0">
                <a:effectLst/>
                <a:latin typeface="+mn-lt"/>
                <a:ea typeface="SimSun" panose="02010600030101010101" pitchFamily="2" charset="-122"/>
                <a:cs typeface="Times New Roman" panose="02020603050405020304" pitchFamily="18" charset="0"/>
              </a:rPr>
              <a:t>Offisiell </a:t>
            </a:r>
            <a:r>
              <a:rPr lang="nb-NO" dirty="0">
                <a:latin typeface="+mn-lt"/>
                <a:ea typeface="SimSun" panose="02010600030101010101" pitchFamily="2" charset="-122"/>
                <a:cs typeface="Times New Roman" panose="02020603050405020304" pitchFamily="18" charset="0"/>
              </a:rPr>
              <a:t>standard for EPC</a:t>
            </a:r>
            <a:endParaRPr lang="nb-NO" noProof="0" dirty="0">
              <a:effectLst/>
              <a:latin typeface="+mn-lt"/>
              <a:ea typeface="SimSun" panose="02010600030101010101" pitchFamily="2" charset="-122"/>
              <a:cs typeface="Times New Roman" panose="02020603050405020304" pitchFamily="18" charset="0"/>
            </a:endParaRPr>
          </a:p>
          <a:p>
            <a:pPr marL="342900" lvl="0" indent="-342900" algn="l">
              <a:lnSpc>
                <a:spcPct val="107000"/>
              </a:lnSpc>
              <a:spcBef>
                <a:spcPts val="0"/>
              </a:spcBef>
              <a:spcAft>
                <a:spcPts val="0"/>
              </a:spcAft>
              <a:buFont typeface="+mj-lt"/>
              <a:buAutoNum type="arabicPeriod"/>
            </a:pPr>
            <a:r>
              <a:rPr lang="nb-NO" noProof="0" dirty="0">
                <a:effectLst/>
                <a:latin typeface="+mn-lt"/>
                <a:ea typeface="SimSun" panose="02010600030101010101" pitchFamily="2" charset="-122"/>
                <a:cs typeface="Times New Roman" panose="02020603050405020304" pitchFamily="18" charset="0"/>
              </a:rPr>
              <a:t>Nyttige lenker og informasjon om EPC i Norge</a:t>
            </a:r>
          </a:p>
          <a:p>
            <a:endParaRPr lang="nb-NO" sz="1500" noProof="0" dirty="0">
              <a:latin typeface="+mn-lt"/>
            </a:endParaRPr>
          </a:p>
        </p:txBody>
      </p:sp>
      <p:pic>
        <p:nvPicPr>
          <p:cNvPr id="5" name="Bilde 4">
            <a:extLst>
              <a:ext uri="{FF2B5EF4-FFF2-40B4-BE49-F238E27FC236}">
                <a16:creationId xmlns:a16="http://schemas.microsoft.com/office/drawing/2014/main" id="{A774AB5F-6074-4D96-8591-DECF9F5FF7A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34790" y="1809989"/>
            <a:ext cx="3127864" cy="4447637"/>
          </a:xfrm>
          <a:prstGeom prst="rect">
            <a:avLst/>
          </a:prstGeom>
          <a:ln>
            <a:solidFill>
              <a:schemeClr val="accent1">
                <a:lumMod val="75000"/>
              </a:schemeClr>
            </a:solidFill>
          </a:ln>
        </p:spPr>
      </p:pic>
      <p:pic>
        <p:nvPicPr>
          <p:cNvPr id="15" name="Grafikk 5" descr="Et bilde som inneholder tegning&#10;&#10;Automatisk generert beskrivelse">
            <a:extLst>
              <a:ext uri="{FF2B5EF4-FFF2-40B4-BE49-F238E27FC236}">
                <a16:creationId xmlns:a16="http://schemas.microsoft.com/office/drawing/2014/main" id="{8345CECC-35BA-48DC-BE57-96A71C6ECC7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6" name="Bilde 5">
            <a:extLst>
              <a:ext uri="{FF2B5EF4-FFF2-40B4-BE49-F238E27FC236}">
                <a16:creationId xmlns:a16="http://schemas.microsoft.com/office/drawing/2014/main" id="{06D9D483-F021-430C-B35D-7DDD693FE6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5572"/>
            <a:ext cx="2935661" cy="604138"/>
          </a:xfrm>
          <a:prstGeom prst="rect">
            <a:avLst/>
          </a:prstGeom>
        </p:spPr>
      </p:pic>
    </p:spTree>
    <p:extLst>
      <p:ext uri="{BB962C8B-B14F-4D97-AF65-F5344CB8AC3E}">
        <p14:creationId xmlns:p14="http://schemas.microsoft.com/office/powerpoint/2010/main" val="38866751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5F376-C66E-4690-BA90-A09FB7EFFB88}"/>
              </a:ext>
            </a:extLst>
          </p:cNvPr>
          <p:cNvSpPr>
            <a:spLocks noGrp="1"/>
          </p:cNvSpPr>
          <p:nvPr>
            <p:ph type="title"/>
          </p:nvPr>
        </p:nvSpPr>
        <p:spPr>
          <a:xfrm>
            <a:off x="1097280" y="286603"/>
            <a:ext cx="10058400" cy="1450757"/>
          </a:xfrm>
        </p:spPr>
        <p:txBody>
          <a:bodyPr>
            <a:normAutofit/>
          </a:bodyPr>
          <a:lstStyle/>
          <a:p>
            <a:r>
              <a:rPr lang="nb-NO" sz="4000" b="1" noProof="0" dirty="0">
                <a:solidFill>
                  <a:schemeClr val="accent3">
                    <a:lumMod val="75000"/>
                  </a:schemeClr>
                </a:solidFill>
                <a:latin typeface="+mn-lt"/>
              </a:rPr>
              <a:t>2 - EPC Presentasjon og opplæringsmateriell</a:t>
            </a:r>
          </a:p>
        </p:txBody>
      </p:sp>
      <p:sp>
        <p:nvSpPr>
          <p:cNvPr id="3" name="Content Placeholder 2">
            <a:extLst>
              <a:ext uri="{FF2B5EF4-FFF2-40B4-BE49-F238E27FC236}">
                <a16:creationId xmlns:a16="http://schemas.microsoft.com/office/drawing/2014/main" id="{81B55477-8481-4B5F-9B4F-22A4A41F605E}"/>
              </a:ext>
            </a:extLst>
          </p:cNvPr>
          <p:cNvSpPr>
            <a:spLocks noGrp="1"/>
          </p:cNvSpPr>
          <p:nvPr>
            <p:ph idx="1"/>
          </p:nvPr>
        </p:nvSpPr>
        <p:spPr>
          <a:xfrm>
            <a:off x="1097280" y="1878391"/>
            <a:ext cx="12358810" cy="4189034"/>
          </a:xfrm>
        </p:spPr>
        <p:txBody>
          <a:bodyPr>
            <a:normAutofit/>
          </a:bodyPr>
          <a:lstStyle/>
          <a:p>
            <a:pPr marL="201168" lvl="1" indent="0">
              <a:buNone/>
            </a:pPr>
            <a:r>
              <a:rPr lang="nb-NO" sz="2000" noProof="0" dirty="0">
                <a:latin typeface="+mn-lt"/>
              </a:rPr>
              <a:t>Et hjelpemiddel for å: </a:t>
            </a:r>
          </a:p>
          <a:p>
            <a:pPr lvl="1" indent="-252000">
              <a:lnSpc>
                <a:spcPct val="100000"/>
              </a:lnSpc>
              <a:buFont typeface="Wingdings" panose="05000000000000000000" pitchFamily="2" charset="2"/>
              <a:buChar char="§"/>
            </a:pPr>
            <a:r>
              <a:rPr lang="nb-NO" sz="2000" noProof="0" dirty="0">
                <a:latin typeface="+mn-lt"/>
              </a:rPr>
              <a:t>Øke kunnskap og tillit til EPC </a:t>
            </a:r>
          </a:p>
          <a:p>
            <a:pPr lvl="1" indent="-252000">
              <a:lnSpc>
                <a:spcPct val="100000"/>
              </a:lnSpc>
              <a:buFont typeface="Wingdings" panose="05000000000000000000" pitchFamily="2" charset="2"/>
              <a:buChar char="§"/>
            </a:pPr>
            <a:r>
              <a:rPr lang="nb-NO" sz="2000" noProof="0" dirty="0">
                <a:latin typeface="+mn-lt"/>
              </a:rPr>
              <a:t>Forankre EPC blant beslutningstakere og politikere</a:t>
            </a:r>
          </a:p>
          <a:p>
            <a:pPr lvl="1" indent="-252000">
              <a:lnSpc>
                <a:spcPct val="100000"/>
              </a:lnSpc>
              <a:buFont typeface="Wingdings" panose="05000000000000000000" pitchFamily="2" charset="2"/>
              <a:buChar char="§"/>
            </a:pPr>
            <a:r>
              <a:rPr lang="nb-NO" sz="2000" noProof="0" dirty="0">
                <a:latin typeface="+mn-lt"/>
              </a:rPr>
              <a:t>Velg </a:t>
            </a:r>
            <a:r>
              <a:rPr lang="nb-NO" sz="2000" dirty="0">
                <a:latin typeface="+mn-lt"/>
              </a:rPr>
              <a:t>seksjoner avhengig av målgruppe</a:t>
            </a:r>
            <a:endParaRPr lang="nb-NO" sz="2000" noProof="0" dirty="0">
              <a:latin typeface="+mn-lt"/>
            </a:endParaRPr>
          </a:p>
          <a:p>
            <a:pPr marL="201168" lvl="1" indent="0">
              <a:buNone/>
            </a:pPr>
            <a:endParaRPr lang="nb-NO" sz="2300" noProof="0" dirty="0">
              <a:latin typeface="+mn-lt"/>
            </a:endParaRPr>
          </a:p>
          <a:p>
            <a:endParaRPr lang="nb-NO" sz="1500" noProof="0" dirty="0">
              <a:latin typeface="+mn-lt"/>
            </a:endParaRPr>
          </a:p>
        </p:txBody>
      </p:sp>
      <p:pic>
        <p:nvPicPr>
          <p:cNvPr id="15" name="Grafikk 5" descr="Et bilde som inneholder tegning&#10;&#10;Automatisk generert beskrivelse">
            <a:extLst>
              <a:ext uri="{FF2B5EF4-FFF2-40B4-BE49-F238E27FC236}">
                <a16:creationId xmlns:a16="http://schemas.microsoft.com/office/drawing/2014/main" id="{8345CECC-35BA-48DC-BE57-96A71C6ECC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4" name="Bilde 3">
            <a:extLst>
              <a:ext uri="{FF2B5EF4-FFF2-40B4-BE49-F238E27FC236}">
                <a16:creationId xmlns:a16="http://schemas.microsoft.com/office/drawing/2014/main" id="{E23FEAEE-92B6-4730-9CBB-C26D3B4FBDF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810375" y="3282312"/>
            <a:ext cx="4952279" cy="2792697"/>
          </a:xfrm>
          <a:prstGeom prst="rect">
            <a:avLst/>
          </a:prstGeom>
          <a:ln w="31750">
            <a:solidFill>
              <a:schemeClr val="accent1">
                <a:lumMod val="75000"/>
              </a:schemeClr>
            </a:solidFill>
          </a:ln>
        </p:spPr>
      </p:pic>
      <p:pic>
        <p:nvPicPr>
          <p:cNvPr id="7" name="Bilde 6">
            <a:extLst>
              <a:ext uri="{FF2B5EF4-FFF2-40B4-BE49-F238E27FC236}">
                <a16:creationId xmlns:a16="http://schemas.microsoft.com/office/drawing/2014/main" id="{4B75C8BA-D5CD-4DF6-BE91-1079130D49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5572"/>
            <a:ext cx="2935661" cy="604138"/>
          </a:xfrm>
          <a:prstGeom prst="rect">
            <a:avLst/>
          </a:prstGeom>
        </p:spPr>
      </p:pic>
      <p:pic>
        <p:nvPicPr>
          <p:cNvPr id="9" name="Bilde 8">
            <a:extLst>
              <a:ext uri="{FF2B5EF4-FFF2-40B4-BE49-F238E27FC236}">
                <a16:creationId xmlns:a16="http://schemas.microsoft.com/office/drawing/2014/main" id="{374791AA-EE5B-4C08-861E-C05D8330C68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481325">
            <a:off x="1913889" y="4052379"/>
            <a:ext cx="3204855" cy="1800227"/>
          </a:xfrm>
          <a:prstGeom prst="rect">
            <a:avLst/>
          </a:prstGeom>
          <a:ln w="28575">
            <a:solidFill>
              <a:schemeClr val="accent1">
                <a:lumMod val="75000"/>
              </a:schemeClr>
            </a:solidFill>
          </a:ln>
        </p:spPr>
      </p:pic>
    </p:spTree>
    <p:extLst>
      <p:ext uri="{BB962C8B-B14F-4D97-AF65-F5344CB8AC3E}">
        <p14:creationId xmlns:p14="http://schemas.microsoft.com/office/powerpoint/2010/main" val="13933793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5F376-C66E-4690-BA90-A09FB7EFFB88}"/>
              </a:ext>
            </a:extLst>
          </p:cNvPr>
          <p:cNvSpPr>
            <a:spLocks noGrp="1"/>
          </p:cNvSpPr>
          <p:nvPr>
            <p:ph type="title"/>
          </p:nvPr>
        </p:nvSpPr>
        <p:spPr>
          <a:xfrm>
            <a:off x="1097280" y="286603"/>
            <a:ext cx="10058400" cy="1450757"/>
          </a:xfrm>
        </p:spPr>
        <p:txBody>
          <a:bodyPr>
            <a:normAutofit/>
          </a:bodyPr>
          <a:lstStyle/>
          <a:p>
            <a:r>
              <a:rPr lang="nb-NO" sz="3600" b="1" noProof="0" dirty="0">
                <a:solidFill>
                  <a:schemeClr val="accent3">
                    <a:lumMod val="75000"/>
                  </a:schemeClr>
                </a:solidFill>
                <a:latin typeface="+mn-lt"/>
              </a:rPr>
              <a:t>3 – Konkurransegrunnlag </a:t>
            </a:r>
            <a:r>
              <a:rPr lang="nb-NO" sz="3600" b="1" noProof="0" dirty="0" err="1">
                <a:solidFill>
                  <a:schemeClr val="accent3">
                    <a:lumMod val="75000"/>
                  </a:schemeClr>
                </a:solidFill>
                <a:latin typeface="+mn-lt"/>
              </a:rPr>
              <a:t>fo</a:t>
            </a:r>
            <a:r>
              <a:rPr lang="nb-NO" sz="3600" b="1" dirty="0">
                <a:solidFill>
                  <a:schemeClr val="accent3">
                    <a:lumMod val="75000"/>
                  </a:schemeClr>
                </a:solidFill>
                <a:latin typeface="+mn-lt"/>
              </a:rPr>
              <a:t>r EPC – mal </a:t>
            </a:r>
            <a:endParaRPr lang="nb-NO" sz="3600" b="1" noProof="0" dirty="0">
              <a:solidFill>
                <a:schemeClr val="accent3">
                  <a:lumMod val="75000"/>
                </a:schemeClr>
              </a:solidFill>
              <a:latin typeface="+mn-lt"/>
            </a:endParaRPr>
          </a:p>
        </p:txBody>
      </p:sp>
      <p:sp>
        <p:nvSpPr>
          <p:cNvPr id="3" name="Content Placeholder 2">
            <a:extLst>
              <a:ext uri="{FF2B5EF4-FFF2-40B4-BE49-F238E27FC236}">
                <a16:creationId xmlns:a16="http://schemas.microsoft.com/office/drawing/2014/main" id="{81B55477-8481-4B5F-9B4F-22A4A41F605E}"/>
              </a:ext>
            </a:extLst>
          </p:cNvPr>
          <p:cNvSpPr>
            <a:spLocks noGrp="1"/>
          </p:cNvSpPr>
          <p:nvPr>
            <p:ph idx="1"/>
          </p:nvPr>
        </p:nvSpPr>
        <p:spPr>
          <a:xfrm>
            <a:off x="1097280" y="1818016"/>
            <a:ext cx="7414423" cy="4624348"/>
          </a:xfrm>
        </p:spPr>
        <p:txBody>
          <a:bodyPr>
            <a:normAutofit fontScale="77500" lnSpcReduction="20000"/>
          </a:bodyPr>
          <a:lstStyle/>
          <a:p>
            <a:pPr marL="324000" indent="-324000">
              <a:lnSpc>
                <a:spcPct val="100000"/>
              </a:lnSpc>
              <a:spcBef>
                <a:spcPts val="0"/>
              </a:spcBef>
              <a:spcAft>
                <a:spcPts val="0"/>
              </a:spcAft>
              <a:buFont typeface="Wingdings" panose="05000000000000000000" pitchFamily="2" charset="2"/>
              <a:buChar char="Ø"/>
            </a:pPr>
            <a:r>
              <a:rPr lang="nb-NO" sz="2800" b="1" noProof="0" dirty="0">
                <a:effectLst/>
                <a:latin typeface="+mn-lt"/>
                <a:ea typeface="Times New Roman" panose="02020603050405020304" pitchFamily="18" charset="0"/>
                <a:cs typeface="Calibri Light" panose="020F0302020204030204" pitchFamily="34" charset="0"/>
              </a:rPr>
              <a:t>Noen tilpasninger i forhold til maler for </a:t>
            </a:r>
            <a:r>
              <a:rPr lang="nb-NO" sz="2800" b="1" dirty="0">
                <a:latin typeface="+mn-lt"/>
                <a:ea typeface="Times New Roman" panose="02020603050405020304" pitchFamily="18" charset="0"/>
                <a:cs typeface="Calibri Light" panose="020F0302020204030204" pitchFamily="34" charset="0"/>
              </a:rPr>
              <a:t>tradisjonell gjennomføring</a:t>
            </a:r>
          </a:p>
          <a:p>
            <a:pPr marL="0" indent="0">
              <a:lnSpc>
                <a:spcPct val="100000"/>
              </a:lnSpc>
              <a:spcBef>
                <a:spcPts val="0"/>
              </a:spcBef>
              <a:spcAft>
                <a:spcPts val="0"/>
              </a:spcAft>
              <a:buNone/>
            </a:pPr>
            <a:r>
              <a:rPr lang="nb-NO" sz="2400" b="1" dirty="0">
                <a:latin typeface="+mn-lt"/>
                <a:ea typeface="Times New Roman" panose="02020603050405020304" pitchFamily="18" charset="0"/>
                <a:cs typeface="Calibri Light" panose="020F0302020204030204" pitchFamily="34" charset="0"/>
              </a:rPr>
              <a:t> </a:t>
            </a:r>
            <a:endParaRPr lang="nb-NO" sz="3300" b="1" noProof="0" dirty="0">
              <a:effectLst/>
              <a:latin typeface="+mn-lt"/>
              <a:ea typeface="Times New Roman" panose="02020603050405020304" pitchFamily="18" charset="0"/>
              <a:cs typeface="Calibri Light" panose="020F0302020204030204" pitchFamily="34" charset="0"/>
            </a:endParaRPr>
          </a:p>
          <a:p>
            <a:pPr lvl="2" indent="-252000">
              <a:lnSpc>
                <a:spcPct val="100000"/>
              </a:lnSpc>
              <a:buFont typeface="Wingdings" panose="05000000000000000000" pitchFamily="2" charset="2"/>
              <a:buChar char="§"/>
            </a:pPr>
            <a:r>
              <a:rPr lang="nb-NO" sz="2800" noProof="0" dirty="0">
                <a:solidFill>
                  <a:schemeClr val="tx1">
                    <a:lumMod val="85000"/>
                    <a:lumOff val="15000"/>
                  </a:schemeClr>
                </a:solidFill>
                <a:latin typeface="+mn-lt"/>
              </a:rPr>
              <a:t>Prekvalifisering av tilbydere </a:t>
            </a:r>
          </a:p>
          <a:p>
            <a:pPr lvl="2" indent="-252000">
              <a:lnSpc>
                <a:spcPct val="100000"/>
              </a:lnSpc>
              <a:buFont typeface="Wingdings" panose="05000000000000000000" pitchFamily="2" charset="2"/>
              <a:buChar char="§"/>
            </a:pPr>
            <a:r>
              <a:rPr lang="nb-NO" sz="2800" noProof="0" dirty="0">
                <a:solidFill>
                  <a:schemeClr val="tx1">
                    <a:lumMod val="85000"/>
                    <a:lumOff val="15000"/>
                  </a:schemeClr>
                </a:solidFill>
                <a:latin typeface="+mn-lt"/>
              </a:rPr>
              <a:t>Tilbudsanalyser på utvalgte bygg etter samme mal</a:t>
            </a:r>
          </a:p>
          <a:p>
            <a:pPr lvl="2" indent="-252000">
              <a:lnSpc>
                <a:spcPct val="100000"/>
              </a:lnSpc>
              <a:buFont typeface="Wingdings" panose="05000000000000000000" pitchFamily="2" charset="2"/>
              <a:buChar char="§"/>
            </a:pPr>
            <a:r>
              <a:rPr lang="nb-NO" sz="2800" noProof="0" dirty="0">
                <a:solidFill>
                  <a:schemeClr val="tx1">
                    <a:lumMod val="85000"/>
                    <a:lumOff val="15000"/>
                  </a:schemeClr>
                </a:solidFill>
                <a:latin typeface="+mn-lt"/>
              </a:rPr>
              <a:t>Tilbudt kvalitet og kostnadsnivå for tiltak videreføres til tiltak i samme kategori i resten av byggporteføljen </a:t>
            </a:r>
          </a:p>
          <a:p>
            <a:pPr lvl="2" indent="-252000">
              <a:lnSpc>
                <a:spcPct val="100000"/>
              </a:lnSpc>
              <a:buFont typeface="Wingdings" panose="05000000000000000000" pitchFamily="2" charset="2"/>
              <a:buChar char="§"/>
            </a:pPr>
            <a:r>
              <a:rPr lang="nb-NO" sz="2800" noProof="0" dirty="0">
                <a:solidFill>
                  <a:schemeClr val="tx1">
                    <a:lumMod val="85000"/>
                    <a:lumOff val="15000"/>
                  </a:schemeClr>
                </a:solidFill>
                <a:latin typeface="+mn-lt"/>
              </a:rPr>
              <a:t>Forslag til nye tildelingskriterier og vekting </a:t>
            </a:r>
          </a:p>
          <a:p>
            <a:pPr lvl="2" indent="-252000">
              <a:lnSpc>
                <a:spcPct val="100000"/>
              </a:lnSpc>
              <a:buFont typeface="Wingdings" panose="05000000000000000000" pitchFamily="2" charset="2"/>
              <a:buChar char="§"/>
            </a:pPr>
            <a:r>
              <a:rPr lang="nb-NO" sz="2800" noProof="0" dirty="0">
                <a:solidFill>
                  <a:schemeClr val="tx1">
                    <a:lumMod val="85000"/>
                    <a:lumOff val="15000"/>
                  </a:schemeClr>
                </a:solidFill>
                <a:latin typeface="+mn-lt"/>
              </a:rPr>
              <a:t>Tilpasset for samspill i fase 1 analysefasen</a:t>
            </a:r>
          </a:p>
          <a:p>
            <a:pPr>
              <a:lnSpc>
                <a:spcPct val="107000"/>
              </a:lnSpc>
              <a:spcBef>
                <a:spcPts val="0"/>
              </a:spcBef>
              <a:spcAft>
                <a:spcPts val="0"/>
              </a:spcAft>
            </a:pPr>
            <a:endParaRPr lang="nb-NO" sz="1900" b="1" dirty="0">
              <a:latin typeface="+mn-lt"/>
              <a:cs typeface="Calibri Light" panose="020F0302020204030204" pitchFamily="34" charset="0"/>
            </a:endParaRPr>
          </a:p>
          <a:p>
            <a:pPr>
              <a:lnSpc>
                <a:spcPct val="107000"/>
              </a:lnSpc>
              <a:spcBef>
                <a:spcPts val="0"/>
              </a:spcBef>
              <a:spcAft>
                <a:spcPts val="0"/>
              </a:spcAft>
            </a:pPr>
            <a:r>
              <a:rPr lang="nb-NO" sz="1900" b="1" dirty="0">
                <a:latin typeface="+mn-lt"/>
                <a:cs typeface="Calibri Light" panose="020F0302020204030204" pitchFamily="34" charset="0"/>
              </a:rPr>
              <a:t>Enkel brukerveiledning</a:t>
            </a:r>
            <a:endParaRPr lang="nb-NO" sz="1900" b="1" noProof="0" dirty="0">
              <a:latin typeface="+mn-lt"/>
              <a:cs typeface="Calibri Light" panose="020F0302020204030204" pitchFamily="34" charset="0"/>
            </a:endParaRPr>
          </a:p>
          <a:p>
            <a:pPr lvl="1" indent="-252000">
              <a:lnSpc>
                <a:spcPct val="110000"/>
              </a:lnSpc>
              <a:spcAft>
                <a:spcPts val="0"/>
              </a:spcAft>
              <a:buFont typeface="Wingdings" panose="05000000000000000000" pitchFamily="2" charset="2"/>
              <a:buChar char="§"/>
            </a:pPr>
            <a:r>
              <a:rPr lang="nb-NO" sz="1900" dirty="0">
                <a:latin typeface="+mn-lt"/>
              </a:rPr>
              <a:t>Ansvarsfraskrivelse</a:t>
            </a:r>
          </a:p>
          <a:p>
            <a:pPr lvl="1" indent="-252000">
              <a:lnSpc>
                <a:spcPct val="110000"/>
              </a:lnSpc>
              <a:spcAft>
                <a:spcPts val="0"/>
              </a:spcAft>
              <a:buFont typeface="Wingdings" panose="05000000000000000000" pitchFamily="2" charset="2"/>
              <a:buChar char="§"/>
            </a:pPr>
            <a:r>
              <a:rPr lang="nb-NO" sz="1900" dirty="0">
                <a:latin typeface="+mn-lt"/>
              </a:rPr>
              <a:t>Viktig informasjon i margene </a:t>
            </a:r>
          </a:p>
          <a:p>
            <a:pPr lvl="1" indent="-252000">
              <a:lnSpc>
                <a:spcPct val="110000"/>
              </a:lnSpc>
              <a:spcAft>
                <a:spcPts val="0"/>
              </a:spcAft>
              <a:buFont typeface="Wingdings" panose="05000000000000000000" pitchFamily="2" charset="2"/>
              <a:buChar char="§"/>
            </a:pPr>
            <a:r>
              <a:rPr lang="nb-NO" sz="1900" dirty="0">
                <a:latin typeface="+mn-lt"/>
              </a:rPr>
              <a:t>Må tilpasser nasjonale lover og retningslinjer </a:t>
            </a:r>
          </a:p>
          <a:p>
            <a:pPr lvl="1" indent="-252000">
              <a:lnSpc>
                <a:spcPct val="110000"/>
              </a:lnSpc>
              <a:spcAft>
                <a:spcPts val="0"/>
              </a:spcAft>
              <a:buFont typeface="Wingdings" panose="05000000000000000000" pitchFamily="2" charset="2"/>
              <a:buChar char="§"/>
            </a:pPr>
            <a:r>
              <a:rPr lang="nb-NO" sz="1900" dirty="0">
                <a:latin typeface="+mn-lt"/>
              </a:rPr>
              <a:t>Bør gjennomgås av advokat / tilpasses nasjonale innkjøpslover i hvert enkelt land</a:t>
            </a:r>
          </a:p>
          <a:p>
            <a:pPr lvl="1" indent="-252000">
              <a:lnSpc>
                <a:spcPct val="110000"/>
              </a:lnSpc>
              <a:spcAft>
                <a:spcPts val="0"/>
              </a:spcAft>
              <a:buFont typeface="Wingdings" panose="05000000000000000000" pitchFamily="2" charset="2"/>
              <a:buChar char="§"/>
            </a:pPr>
            <a:r>
              <a:rPr lang="nb-NO" sz="1900" dirty="0">
                <a:latin typeface="+mn-lt"/>
              </a:rPr>
              <a:t>Dokumentet er en mal og må tilpasses forhold i hvert enkelt prosjekt</a:t>
            </a:r>
          </a:p>
          <a:p>
            <a:pPr marL="201168" lvl="1" indent="0">
              <a:buNone/>
            </a:pPr>
            <a:endParaRPr lang="nb-NO" sz="2300" noProof="0" dirty="0">
              <a:latin typeface="+mn-lt"/>
            </a:endParaRPr>
          </a:p>
          <a:p>
            <a:endParaRPr lang="nb-NO" sz="1500" noProof="0" dirty="0">
              <a:latin typeface="+mn-lt"/>
            </a:endParaRPr>
          </a:p>
        </p:txBody>
      </p:sp>
      <p:pic>
        <p:nvPicPr>
          <p:cNvPr id="15" name="Grafikk 5" descr="Et bilde som inneholder tegning&#10;&#10;Automatisk generert beskrivelse">
            <a:extLst>
              <a:ext uri="{FF2B5EF4-FFF2-40B4-BE49-F238E27FC236}">
                <a16:creationId xmlns:a16="http://schemas.microsoft.com/office/drawing/2014/main" id="{8345CECC-35BA-48DC-BE57-96A71C6ECC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7" name="Bilde 6">
            <a:extLst>
              <a:ext uri="{FF2B5EF4-FFF2-40B4-BE49-F238E27FC236}">
                <a16:creationId xmlns:a16="http://schemas.microsoft.com/office/drawing/2014/main" id="{4B75C8BA-D5CD-4DF6-BE91-1079130D49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5572"/>
            <a:ext cx="2935661" cy="604138"/>
          </a:xfrm>
          <a:prstGeom prst="rect">
            <a:avLst/>
          </a:prstGeom>
        </p:spPr>
      </p:pic>
      <p:pic>
        <p:nvPicPr>
          <p:cNvPr id="6" name="Bilde 5" descr="Et bilde som inneholder tekst, kart&#10;&#10;Automatisk generert beskrivelse">
            <a:extLst>
              <a:ext uri="{FF2B5EF4-FFF2-40B4-BE49-F238E27FC236}">
                <a16:creationId xmlns:a16="http://schemas.microsoft.com/office/drawing/2014/main" id="{27AB7D3E-20A5-4656-B6FC-5C4BE92A30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4504" y="1878391"/>
            <a:ext cx="2978150" cy="4203700"/>
          </a:xfrm>
          <a:prstGeom prst="rect">
            <a:avLst/>
          </a:prstGeom>
          <a:ln>
            <a:solidFill>
              <a:schemeClr val="accent1">
                <a:lumMod val="75000"/>
              </a:schemeClr>
            </a:solidFill>
          </a:ln>
        </p:spPr>
      </p:pic>
    </p:spTree>
    <p:extLst>
      <p:ext uri="{BB962C8B-B14F-4D97-AF65-F5344CB8AC3E}">
        <p14:creationId xmlns:p14="http://schemas.microsoft.com/office/powerpoint/2010/main" val="33139763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5F376-C66E-4690-BA90-A09FB7EFFB88}"/>
              </a:ext>
            </a:extLst>
          </p:cNvPr>
          <p:cNvSpPr>
            <a:spLocks noGrp="1"/>
          </p:cNvSpPr>
          <p:nvPr>
            <p:ph type="title"/>
          </p:nvPr>
        </p:nvSpPr>
        <p:spPr>
          <a:xfrm>
            <a:off x="1097280" y="286603"/>
            <a:ext cx="10665374" cy="1450757"/>
          </a:xfrm>
        </p:spPr>
        <p:txBody>
          <a:bodyPr>
            <a:normAutofit/>
          </a:bodyPr>
          <a:lstStyle/>
          <a:p>
            <a:r>
              <a:rPr lang="nb-NO" sz="3200" b="1" noProof="0" dirty="0">
                <a:solidFill>
                  <a:schemeClr val="accent3">
                    <a:lumMod val="75000"/>
                  </a:schemeClr>
                </a:solidFill>
                <a:latin typeface="+mn-lt"/>
                <a:ea typeface="Verdana" panose="020B0604030504040204" pitchFamily="34" charset="0"/>
              </a:rPr>
              <a:t>7 – 	</a:t>
            </a:r>
            <a:r>
              <a:rPr lang="nb-NO" sz="3200" b="1" noProof="0" dirty="0">
                <a:solidFill>
                  <a:schemeClr val="accent3">
                    <a:lumMod val="75000"/>
                  </a:schemeClr>
                </a:solidFill>
                <a:effectLst/>
                <a:latin typeface="+mn-lt"/>
                <a:ea typeface="Verdana" panose="020B0604030504040204" pitchFamily="34" charset="0"/>
                <a:cs typeface="Times New Roman" panose="02020603050405020304" pitchFamily="18" charset="0"/>
              </a:rPr>
              <a:t>Kontraktsvilkår fase 1 analysefasen 	samspillsentreprise – mal </a:t>
            </a:r>
            <a:endParaRPr lang="nb-NO" sz="3200" b="1" noProof="0" dirty="0">
              <a:solidFill>
                <a:schemeClr val="accent3">
                  <a:lumMod val="75000"/>
                </a:schemeClr>
              </a:solidFill>
              <a:latin typeface="+mn-lt"/>
              <a:ea typeface="Verdana" panose="020B0604030504040204" pitchFamily="34" charset="0"/>
            </a:endParaRPr>
          </a:p>
        </p:txBody>
      </p:sp>
      <p:sp>
        <p:nvSpPr>
          <p:cNvPr id="3" name="Content Placeholder 2">
            <a:extLst>
              <a:ext uri="{FF2B5EF4-FFF2-40B4-BE49-F238E27FC236}">
                <a16:creationId xmlns:a16="http://schemas.microsoft.com/office/drawing/2014/main" id="{81B55477-8481-4B5F-9B4F-22A4A41F605E}"/>
              </a:ext>
            </a:extLst>
          </p:cNvPr>
          <p:cNvSpPr>
            <a:spLocks noGrp="1"/>
          </p:cNvSpPr>
          <p:nvPr>
            <p:ph idx="1"/>
          </p:nvPr>
        </p:nvSpPr>
        <p:spPr>
          <a:xfrm>
            <a:off x="1097278" y="1878390"/>
            <a:ext cx="7414423" cy="4693007"/>
          </a:xfrm>
          <a:ln>
            <a:solidFill>
              <a:schemeClr val="bg1">
                <a:lumMod val="75000"/>
              </a:schemeClr>
            </a:solidFill>
          </a:ln>
        </p:spPr>
        <p:txBody>
          <a:bodyPr>
            <a:normAutofit/>
          </a:bodyPr>
          <a:lstStyle/>
          <a:p>
            <a:pPr>
              <a:lnSpc>
                <a:spcPct val="107000"/>
              </a:lnSpc>
              <a:spcBef>
                <a:spcPts val="600"/>
              </a:spcBef>
              <a:spcAft>
                <a:spcPts val="800"/>
              </a:spcAft>
            </a:pPr>
            <a:r>
              <a:rPr lang="nb-NO" sz="2400" b="1" noProof="0" dirty="0">
                <a:latin typeface="+mn-lt"/>
                <a:cs typeface="Calibri Light" panose="020F0302020204030204" pitchFamily="34" charset="0"/>
              </a:rPr>
              <a:t>Hva avtales?</a:t>
            </a:r>
          </a:p>
          <a:p>
            <a:pPr lvl="1" indent="-252000">
              <a:lnSpc>
                <a:spcPct val="100000"/>
              </a:lnSpc>
              <a:buFont typeface="Wingdings" panose="05000000000000000000" pitchFamily="2" charset="2"/>
              <a:buChar char="§"/>
            </a:pPr>
            <a:r>
              <a:rPr lang="nb-NO" sz="1900" noProof="0" dirty="0">
                <a:latin typeface="+mn-lt"/>
              </a:rPr>
              <a:t>Partene blir enige om aktivt å bidra til en positiv, konstruktiv og løsningsorientert arbeidsmåte</a:t>
            </a:r>
          </a:p>
          <a:p>
            <a:pPr lvl="1" indent="-252000">
              <a:lnSpc>
                <a:spcPct val="100000"/>
              </a:lnSpc>
              <a:buFont typeface="Wingdings" panose="05000000000000000000" pitchFamily="2" charset="2"/>
              <a:buChar char="§"/>
            </a:pPr>
            <a:r>
              <a:rPr lang="nb-NO" sz="1900" noProof="0" dirty="0">
                <a:latin typeface="+mn-lt"/>
              </a:rPr>
              <a:t>Åpen bok prinsippet anvendes – alle relevante dokumenter er tilgjengelig for begge parter</a:t>
            </a:r>
          </a:p>
          <a:p>
            <a:pPr lvl="1" indent="-252000">
              <a:lnSpc>
                <a:spcPct val="100000"/>
              </a:lnSpc>
              <a:buFont typeface="Wingdings" panose="05000000000000000000" pitchFamily="2" charset="2"/>
              <a:buChar char="§"/>
            </a:pPr>
            <a:r>
              <a:rPr lang="nb-NO" sz="1900" noProof="0" dirty="0">
                <a:latin typeface="+mn-lt"/>
              </a:rPr>
              <a:t>Resulterer i en prosjektutviklingsrapport med enighet om faste priser og sluttdato for gjennomføring av prosjektet</a:t>
            </a:r>
          </a:p>
          <a:p>
            <a:pPr lvl="1" indent="-252000">
              <a:lnSpc>
                <a:spcPct val="100000"/>
              </a:lnSpc>
              <a:buFont typeface="Wingdings" panose="05000000000000000000" pitchFamily="2" charset="2"/>
              <a:buChar char="§"/>
            </a:pPr>
            <a:endParaRPr lang="nb-NO" sz="1500" noProof="0" dirty="0">
              <a:latin typeface="+mn-lt"/>
            </a:endParaRPr>
          </a:p>
          <a:p>
            <a:pPr>
              <a:lnSpc>
                <a:spcPct val="107000"/>
              </a:lnSpc>
              <a:spcBef>
                <a:spcPts val="0"/>
              </a:spcBef>
              <a:spcAft>
                <a:spcPts val="0"/>
              </a:spcAft>
            </a:pPr>
            <a:r>
              <a:rPr lang="nb-NO" sz="1900" b="1" dirty="0">
                <a:latin typeface="+mn-lt"/>
                <a:cs typeface="Calibri Light" panose="020F0302020204030204" pitchFamily="34" charset="0"/>
              </a:rPr>
              <a:t>Enkel brukerveiledning</a:t>
            </a:r>
            <a:endParaRPr lang="nb-NO" sz="1900" b="1" noProof="0" dirty="0">
              <a:latin typeface="+mn-lt"/>
              <a:cs typeface="Calibri Light" panose="020F0302020204030204" pitchFamily="34" charset="0"/>
            </a:endParaRPr>
          </a:p>
          <a:p>
            <a:pPr lvl="1" indent="-252000">
              <a:lnSpc>
                <a:spcPct val="100000"/>
              </a:lnSpc>
              <a:spcAft>
                <a:spcPts val="0"/>
              </a:spcAft>
              <a:buFont typeface="Wingdings" panose="05000000000000000000" pitchFamily="2" charset="2"/>
              <a:buChar char="§"/>
            </a:pPr>
            <a:r>
              <a:rPr lang="nb-NO" sz="1500" noProof="0" dirty="0">
                <a:latin typeface="+mn-lt"/>
              </a:rPr>
              <a:t>Ansvarsfraskrivelse</a:t>
            </a:r>
          </a:p>
          <a:p>
            <a:pPr lvl="1" indent="-252000">
              <a:lnSpc>
                <a:spcPct val="100000"/>
              </a:lnSpc>
              <a:spcAft>
                <a:spcPts val="0"/>
              </a:spcAft>
              <a:buFont typeface="Wingdings" panose="05000000000000000000" pitchFamily="2" charset="2"/>
              <a:buChar char="§"/>
            </a:pPr>
            <a:r>
              <a:rPr lang="nb-NO" sz="1500" noProof="0" dirty="0">
                <a:latin typeface="+mn-lt"/>
              </a:rPr>
              <a:t>Viktig informasjon i margene (som for konkurransegrunnlaget)</a:t>
            </a:r>
          </a:p>
          <a:p>
            <a:pPr lvl="1" indent="-252000">
              <a:lnSpc>
                <a:spcPct val="100000"/>
              </a:lnSpc>
              <a:spcAft>
                <a:spcPts val="0"/>
              </a:spcAft>
              <a:buFont typeface="Wingdings" panose="05000000000000000000" pitchFamily="2" charset="2"/>
              <a:buChar char="§"/>
            </a:pPr>
            <a:r>
              <a:rPr lang="nb-NO" sz="1500" dirty="0">
                <a:latin typeface="+mn-lt"/>
              </a:rPr>
              <a:t>Må tilpasser nasjonale lover og retningslinjer </a:t>
            </a:r>
          </a:p>
          <a:p>
            <a:pPr lvl="1" indent="-252000">
              <a:lnSpc>
                <a:spcPct val="100000"/>
              </a:lnSpc>
              <a:spcAft>
                <a:spcPts val="0"/>
              </a:spcAft>
              <a:buFont typeface="Wingdings" panose="05000000000000000000" pitchFamily="2" charset="2"/>
              <a:buChar char="§"/>
            </a:pPr>
            <a:r>
              <a:rPr lang="nb-NO" sz="1500" dirty="0">
                <a:latin typeface="+mn-lt"/>
              </a:rPr>
              <a:t>Bør gjennomgås av advokat / tilpasses nasjonale innkjøpslover i hvert enkelt land</a:t>
            </a:r>
          </a:p>
          <a:p>
            <a:pPr lvl="1" indent="-252000">
              <a:lnSpc>
                <a:spcPct val="100000"/>
              </a:lnSpc>
              <a:spcAft>
                <a:spcPts val="0"/>
              </a:spcAft>
              <a:buFont typeface="Wingdings" panose="05000000000000000000" pitchFamily="2" charset="2"/>
              <a:buChar char="§"/>
            </a:pPr>
            <a:r>
              <a:rPr lang="nb-NO" sz="1500" noProof="0" dirty="0">
                <a:latin typeface="+mn-lt"/>
              </a:rPr>
              <a:t>Dokumentet er en mal og må tilpasses </a:t>
            </a:r>
            <a:r>
              <a:rPr lang="nb-NO" sz="1500" dirty="0">
                <a:latin typeface="+mn-lt"/>
              </a:rPr>
              <a:t>forhold i hvert enkelt prosjekt</a:t>
            </a:r>
            <a:endParaRPr lang="nb-NO" sz="1500" noProof="0" dirty="0">
              <a:latin typeface="+mn-lt"/>
            </a:endParaRPr>
          </a:p>
          <a:p>
            <a:pPr lvl="1" indent="-252000">
              <a:lnSpc>
                <a:spcPct val="100000"/>
              </a:lnSpc>
              <a:buFont typeface="Wingdings" panose="05000000000000000000" pitchFamily="2" charset="2"/>
              <a:buChar char="§"/>
            </a:pPr>
            <a:endParaRPr lang="nb-NO" sz="2000" noProof="0" dirty="0">
              <a:latin typeface="+mn-lt"/>
            </a:endParaRPr>
          </a:p>
          <a:p>
            <a:endParaRPr lang="nb-NO" sz="1500" noProof="0" dirty="0">
              <a:latin typeface="+mn-lt"/>
            </a:endParaRPr>
          </a:p>
        </p:txBody>
      </p:sp>
      <p:pic>
        <p:nvPicPr>
          <p:cNvPr id="15" name="Grafikk 5" descr="Et bilde som inneholder tegning&#10;&#10;Automatisk generert beskrivelse">
            <a:extLst>
              <a:ext uri="{FF2B5EF4-FFF2-40B4-BE49-F238E27FC236}">
                <a16:creationId xmlns:a16="http://schemas.microsoft.com/office/drawing/2014/main" id="{8345CECC-35BA-48DC-BE57-96A71C6ECC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7" name="Bilde 6">
            <a:extLst>
              <a:ext uri="{FF2B5EF4-FFF2-40B4-BE49-F238E27FC236}">
                <a16:creationId xmlns:a16="http://schemas.microsoft.com/office/drawing/2014/main" id="{4B75C8BA-D5CD-4DF6-BE91-1079130D49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5572"/>
            <a:ext cx="2935661" cy="604138"/>
          </a:xfrm>
          <a:prstGeom prst="rect">
            <a:avLst/>
          </a:prstGeom>
        </p:spPr>
      </p:pic>
      <p:pic>
        <p:nvPicPr>
          <p:cNvPr id="6" name="Bilde 5">
            <a:extLst>
              <a:ext uri="{FF2B5EF4-FFF2-40B4-BE49-F238E27FC236}">
                <a16:creationId xmlns:a16="http://schemas.microsoft.com/office/drawing/2014/main" id="{27AB7D3E-20A5-4656-B6FC-5C4BE92A30A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804477" y="1878391"/>
            <a:ext cx="2938204" cy="4203700"/>
          </a:xfrm>
          <a:prstGeom prst="rect">
            <a:avLst/>
          </a:prstGeom>
          <a:ln>
            <a:solidFill>
              <a:schemeClr val="accent1">
                <a:lumMod val="75000"/>
              </a:schemeClr>
            </a:solidFill>
          </a:ln>
        </p:spPr>
      </p:pic>
    </p:spTree>
    <p:extLst>
      <p:ext uri="{BB962C8B-B14F-4D97-AF65-F5344CB8AC3E}">
        <p14:creationId xmlns:p14="http://schemas.microsoft.com/office/powerpoint/2010/main" val="98427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E79D4DDF-7AFE-4DF6-BCC8-6C883B9EC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572"/>
            <a:ext cx="2935661" cy="604138"/>
          </a:xfrm>
          <a:prstGeom prst="rect">
            <a:avLst/>
          </a:prstGeom>
        </p:spPr>
      </p:pic>
      <p:sp>
        <p:nvSpPr>
          <p:cNvPr id="3" name="TekstSylinder 2"/>
          <p:cNvSpPr txBox="1"/>
          <p:nvPr/>
        </p:nvSpPr>
        <p:spPr>
          <a:xfrm>
            <a:off x="1121229" y="531006"/>
            <a:ext cx="10014857" cy="1600438"/>
          </a:xfrm>
          <a:prstGeom prst="rect">
            <a:avLst/>
          </a:prstGeom>
          <a:noFill/>
        </p:spPr>
        <p:txBody>
          <a:bodyPr wrap="square" rtlCol="0">
            <a:spAutoFit/>
          </a:bodyPr>
          <a:lstStyle/>
          <a:p>
            <a:pPr lvl="0"/>
            <a:endParaRPr lang="nb-NO" sz="3200" b="1">
              <a:solidFill>
                <a:schemeClr val="accent1">
                  <a:lumMod val="75000"/>
                </a:schemeClr>
              </a:solidFill>
            </a:endParaRPr>
          </a:p>
          <a:p>
            <a:pPr lvl="0" defTabSz="914400">
              <a:lnSpc>
                <a:spcPct val="85000"/>
              </a:lnSpc>
              <a:spcBef>
                <a:spcPct val="0"/>
              </a:spcBef>
            </a:pPr>
            <a:r>
              <a:rPr lang="nb-NO" sz="4000" b="1" spc="-50">
                <a:solidFill>
                  <a:schemeClr val="tx1">
                    <a:lumMod val="75000"/>
                    <a:lumOff val="25000"/>
                  </a:schemeClr>
                </a:solidFill>
                <a:ea typeface="+mj-ea"/>
                <a:cs typeface="+mj-cs"/>
              </a:rPr>
              <a:t>Hvordan presentere EPC for kunde</a:t>
            </a:r>
          </a:p>
          <a:p>
            <a:endParaRPr lang="nb-NO" sz="3200" b="1">
              <a:solidFill>
                <a:srgbClr val="FF9706"/>
              </a:solidFill>
            </a:endParaRPr>
          </a:p>
        </p:txBody>
      </p:sp>
      <p:sp>
        <p:nvSpPr>
          <p:cNvPr id="7" name="Plassholder for innhold 1"/>
          <p:cNvSpPr>
            <a:spLocks noGrp="1"/>
          </p:cNvSpPr>
          <p:nvPr>
            <p:ph idx="1"/>
          </p:nvPr>
        </p:nvSpPr>
        <p:spPr>
          <a:xfrm>
            <a:off x="1219199" y="1828800"/>
            <a:ext cx="10014857" cy="4336504"/>
          </a:xfrm>
        </p:spPr>
        <p:txBody>
          <a:bodyPr>
            <a:normAutofit lnSpcReduction="10000"/>
          </a:bodyPr>
          <a:lstStyle/>
          <a:p>
            <a:pPr marL="0" indent="0">
              <a:buNone/>
            </a:pPr>
            <a:r>
              <a:rPr lang="nb-NO" sz="2800" b="1" dirty="0">
                <a:latin typeface="+mn-lt"/>
              </a:rPr>
              <a:t>Følgende bør vektlegges:</a:t>
            </a:r>
          </a:p>
          <a:p>
            <a:pPr indent="-180000">
              <a:buFont typeface="Wingdings" panose="05000000000000000000" pitchFamily="2" charset="2"/>
              <a:buChar char="§"/>
            </a:pPr>
            <a:r>
              <a:rPr lang="nb-NO" sz="2400" dirty="0">
                <a:latin typeface="+mn-lt"/>
              </a:rPr>
              <a:t>Hva </a:t>
            </a:r>
            <a:r>
              <a:rPr lang="nb-NO" sz="2400" dirty="0" err="1">
                <a:latin typeface="+mn-lt"/>
              </a:rPr>
              <a:t>erEPC</a:t>
            </a:r>
            <a:r>
              <a:rPr lang="nb-NO" sz="2400" dirty="0">
                <a:latin typeface="+mn-lt"/>
              </a:rPr>
              <a:t>?</a:t>
            </a:r>
          </a:p>
          <a:p>
            <a:pPr indent="-180000">
              <a:buFont typeface="Wingdings" panose="05000000000000000000" pitchFamily="2" charset="2"/>
              <a:buChar char="§"/>
            </a:pPr>
            <a:r>
              <a:rPr lang="nb-NO" sz="2400" dirty="0">
                <a:latin typeface="+mn-lt"/>
              </a:rPr>
              <a:t>Hva kan EPC bidra med for kunden/offentlige byggeiere </a:t>
            </a:r>
          </a:p>
          <a:p>
            <a:pPr indent="-180000">
              <a:buFont typeface="Wingdings" panose="05000000000000000000" pitchFamily="2" charset="2"/>
              <a:buChar char="§"/>
            </a:pPr>
            <a:r>
              <a:rPr lang="nb-NO" sz="2400" dirty="0">
                <a:latin typeface="+mn-lt"/>
              </a:rPr>
              <a:t>De viktigste fordelene med EPC</a:t>
            </a:r>
          </a:p>
          <a:p>
            <a:pPr indent="-180000">
              <a:buFont typeface="Wingdings" panose="05000000000000000000" pitchFamily="2" charset="2"/>
              <a:buChar char="§"/>
            </a:pPr>
            <a:r>
              <a:rPr lang="nb-NO" sz="2400" dirty="0">
                <a:latin typeface="+mn-lt"/>
              </a:rPr>
              <a:t>Hvordan fungerer EPC og de ulike gjennomføringsmodellene</a:t>
            </a:r>
          </a:p>
          <a:p>
            <a:pPr indent="-180000">
              <a:buFont typeface="Wingdings" panose="05000000000000000000" pitchFamily="2" charset="2"/>
              <a:buChar char="§"/>
            </a:pPr>
            <a:r>
              <a:rPr lang="nb-NO" sz="2400" dirty="0">
                <a:latin typeface="+mn-lt"/>
              </a:rPr>
              <a:t>Praktiske eksempler på EPC prosjekter </a:t>
            </a:r>
          </a:p>
          <a:p>
            <a:pPr indent="-180000">
              <a:buFont typeface="Wingdings" panose="05000000000000000000" pitchFamily="2" charset="2"/>
              <a:buChar char="§"/>
            </a:pPr>
            <a:r>
              <a:rPr lang="nb-NO" sz="2400" dirty="0">
                <a:latin typeface="+mn-lt"/>
              </a:rPr>
              <a:t>Viktigste utfordringer og hvordan imøtekomme dem</a:t>
            </a:r>
          </a:p>
          <a:p>
            <a:pPr marL="254340" indent="-342900">
              <a:buFont typeface="Wingdings" panose="05000000000000000000" pitchFamily="2" charset="2"/>
              <a:buChar char="Ø"/>
            </a:pPr>
            <a:r>
              <a:rPr lang="nb-NO" sz="2400" b="1" dirty="0">
                <a:latin typeface="+mn-lt"/>
              </a:rPr>
              <a:t>Presenter løsninger: </a:t>
            </a:r>
            <a:r>
              <a:rPr lang="nb-NO" sz="2400" dirty="0">
                <a:latin typeface="+mn-lt"/>
              </a:rPr>
              <a:t>(for eksempel ny/tilpasset gjennomføringsmodell med tilhørende verktøy for oppstart av EPC-prosjekter)  </a:t>
            </a:r>
          </a:p>
          <a:p>
            <a:pPr marL="0" indent="0">
              <a:buNone/>
            </a:pPr>
            <a:endParaRPr lang="nb-NO" sz="2400" dirty="0">
              <a:latin typeface="+mn-lt"/>
            </a:endParaRPr>
          </a:p>
          <a:p>
            <a:pPr>
              <a:buFontTx/>
              <a:buChar char="-"/>
            </a:pPr>
            <a:endParaRPr lang="nb-NO" dirty="0">
              <a:latin typeface="+mn-lt"/>
            </a:endParaRPr>
          </a:p>
          <a:p>
            <a:pPr>
              <a:buFontTx/>
              <a:buChar char="-"/>
            </a:pPr>
            <a:endParaRPr lang="nb-NO" dirty="0">
              <a:latin typeface="+mn-lt"/>
            </a:endParaRPr>
          </a:p>
        </p:txBody>
      </p:sp>
      <p:pic>
        <p:nvPicPr>
          <p:cNvPr id="4" name="Grafikk 5">
            <a:extLst>
              <a:ext uri="{FF2B5EF4-FFF2-40B4-BE49-F238E27FC236}">
                <a16:creationId xmlns:a16="http://schemas.microsoft.com/office/drawing/2014/main" id="{D81C4813-07C5-44B5-AF32-7208E7A7038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sp>
        <p:nvSpPr>
          <p:cNvPr id="6" name="TekstSylinder 5">
            <a:extLst>
              <a:ext uri="{FF2B5EF4-FFF2-40B4-BE49-F238E27FC236}">
                <a16:creationId xmlns:a16="http://schemas.microsoft.com/office/drawing/2014/main" id="{FD857C52-D14B-4EA3-8F82-E0FA74184EF5}"/>
              </a:ext>
            </a:extLst>
          </p:cNvPr>
          <p:cNvSpPr txBox="1"/>
          <p:nvPr/>
        </p:nvSpPr>
        <p:spPr>
          <a:xfrm>
            <a:off x="5409545" y="213974"/>
            <a:ext cx="2362855" cy="369332"/>
          </a:xfrm>
          <a:prstGeom prst="rect">
            <a:avLst/>
          </a:prstGeom>
          <a:solidFill>
            <a:srgbClr val="FFFF00"/>
          </a:solidFill>
        </p:spPr>
        <p:txBody>
          <a:bodyPr wrap="square" rtlCol="0">
            <a:spAutoFit/>
          </a:bodyPr>
          <a:lstStyle/>
          <a:p>
            <a:r>
              <a:rPr lang="nb-NO" dirty="0"/>
              <a:t>For opplæringsformål</a:t>
            </a:r>
          </a:p>
        </p:txBody>
      </p:sp>
    </p:spTree>
    <p:extLst>
      <p:ext uri="{BB962C8B-B14F-4D97-AF65-F5344CB8AC3E}">
        <p14:creationId xmlns:p14="http://schemas.microsoft.com/office/powerpoint/2010/main" val="41710863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5F376-C66E-4690-BA90-A09FB7EFFB88}"/>
              </a:ext>
            </a:extLst>
          </p:cNvPr>
          <p:cNvSpPr>
            <a:spLocks noGrp="1"/>
          </p:cNvSpPr>
          <p:nvPr>
            <p:ph type="title"/>
          </p:nvPr>
        </p:nvSpPr>
        <p:spPr>
          <a:xfrm>
            <a:off x="1097280" y="749709"/>
            <a:ext cx="10058400" cy="917166"/>
          </a:xfrm>
        </p:spPr>
        <p:txBody>
          <a:bodyPr>
            <a:noAutofit/>
          </a:bodyPr>
          <a:lstStyle/>
          <a:p>
            <a:r>
              <a:rPr lang="nb-NO" sz="3200" b="1" noProof="0" dirty="0">
                <a:solidFill>
                  <a:schemeClr val="accent3">
                    <a:lumMod val="75000"/>
                  </a:schemeClr>
                </a:solidFill>
                <a:latin typeface="+mn-lt"/>
              </a:rPr>
              <a:t>Øvrige maler</a:t>
            </a:r>
          </a:p>
        </p:txBody>
      </p:sp>
      <p:sp>
        <p:nvSpPr>
          <p:cNvPr id="3" name="Content Placeholder 2">
            <a:extLst>
              <a:ext uri="{FF2B5EF4-FFF2-40B4-BE49-F238E27FC236}">
                <a16:creationId xmlns:a16="http://schemas.microsoft.com/office/drawing/2014/main" id="{81B55477-8481-4B5F-9B4F-22A4A41F605E}"/>
              </a:ext>
            </a:extLst>
          </p:cNvPr>
          <p:cNvSpPr>
            <a:spLocks noGrp="1"/>
          </p:cNvSpPr>
          <p:nvPr>
            <p:ph idx="1"/>
          </p:nvPr>
        </p:nvSpPr>
        <p:spPr>
          <a:xfrm>
            <a:off x="1097278" y="1845734"/>
            <a:ext cx="8150274" cy="4725664"/>
          </a:xfrm>
        </p:spPr>
        <p:txBody>
          <a:bodyPr>
            <a:normAutofit/>
          </a:bodyPr>
          <a:lstStyle/>
          <a:p>
            <a:pPr marL="108000" lvl="1" indent="0">
              <a:buNone/>
            </a:pPr>
            <a:r>
              <a:rPr lang="nb-NO" sz="2800" b="1" dirty="0">
                <a:latin typeface="+mn-lt"/>
                <a:ea typeface="SimSun" panose="02010600030101010101" pitchFamily="2" charset="-122"/>
              </a:rPr>
              <a:t>Vedlegg til utlysning og kontrakt </a:t>
            </a:r>
            <a:r>
              <a:rPr lang="nb-NO" sz="2800" b="1" noProof="0" dirty="0">
                <a:latin typeface="+mn-lt"/>
                <a:ea typeface="SimSun" panose="02010600030101010101" pitchFamily="2" charset="-122"/>
              </a:rPr>
              <a:t> </a:t>
            </a:r>
          </a:p>
          <a:p>
            <a:pPr marL="132048" lvl="1" indent="0">
              <a:lnSpc>
                <a:spcPct val="100000"/>
              </a:lnSpc>
              <a:buNone/>
            </a:pPr>
            <a:r>
              <a:rPr lang="nb-NO" sz="2000" noProof="0" dirty="0">
                <a:latin typeface="+mn-lt"/>
              </a:rPr>
              <a:t>Ikke vesentlig endret i forhold til tradisjonell gjennomføring</a:t>
            </a:r>
          </a:p>
          <a:p>
            <a:pPr marL="132048" lvl="1" indent="0">
              <a:lnSpc>
                <a:spcPct val="100000"/>
              </a:lnSpc>
              <a:buNone/>
            </a:pPr>
            <a:endParaRPr lang="nb-NO" sz="2000" noProof="0" dirty="0">
              <a:latin typeface="+mn-lt"/>
            </a:endParaRPr>
          </a:p>
          <a:p>
            <a:pPr marL="132048" lvl="1" indent="0">
              <a:lnSpc>
                <a:spcPct val="100000"/>
              </a:lnSpc>
              <a:buNone/>
            </a:pPr>
            <a:r>
              <a:rPr lang="nb-NO" sz="2000" b="1" noProof="0" dirty="0">
                <a:solidFill>
                  <a:schemeClr val="accent3">
                    <a:lumMod val="75000"/>
                  </a:schemeClr>
                </a:solidFill>
                <a:latin typeface="+mn-lt"/>
              </a:rPr>
              <a:t>4 – EPC tilbudsanalyse</a:t>
            </a:r>
            <a:br>
              <a:rPr lang="nb-NO" sz="2000" b="1" noProof="0" dirty="0">
                <a:solidFill>
                  <a:schemeClr val="accent3">
                    <a:lumMod val="75000"/>
                  </a:schemeClr>
                </a:solidFill>
                <a:latin typeface="+mn-lt"/>
              </a:rPr>
            </a:br>
            <a:r>
              <a:rPr lang="nb-NO" sz="2000" b="1" noProof="0" dirty="0">
                <a:solidFill>
                  <a:schemeClr val="accent3">
                    <a:lumMod val="75000"/>
                  </a:schemeClr>
                </a:solidFill>
                <a:latin typeface="+mn-lt"/>
              </a:rPr>
              <a:t>5 – Grunnlagsdata </a:t>
            </a:r>
            <a:br>
              <a:rPr lang="nb-NO" sz="2000" b="1" noProof="0" dirty="0">
                <a:solidFill>
                  <a:schemeClr val="accent3">
                    <a:lumMod val="75000"/>
                  </a:schemeClr>
                </a:solidFill>
                <a:latin typeface="+mn-lt"/>
              </a:rPr>
            </a:br>
            <a:r>
              <a:rPr lang="nb-NO" sz="2000" b="1" noProof="0" dirty="0">
                <a:solidFill>
                  <a:schemeClr val="accent3">
                    <a:lumMod val="75000"/>
                  </a:schemeClr>
                </a:solidFill>
                <a:latin typeface="+mn-lt"/>
              </a:rPr>
              <a:t>6 – Sjekkliste for besvarte kvalifikasjons- og </a:t>
            </a:r>
            <a:r>
              <a:rPr lang="nb-NO" sz="2000" b="1" noProof="0" dirty="0" err="1">
                <a:solidFill>
                  <a:schemeClr val="accent3">
                    <a:lumMod val="75000"/>
                  </a:schemeClr>
                </a:solidFill>
                <a:latin typeface="+mn-lt"/>
              </a:rPr>
              <a:t>tildelingkriterier</a:t>
            </a:r>
            <a:endParaRPr lang="nb-NO" sz="2000" noProof="0" dirty="0">
              <a:latin typeface="+mn-lt"/>
            </a:endParaRPr>
          </a:p>
          <a:p>
            <a:pPr marL="132048" lvl="1" indent="0">
              <a:lnSpc>
                <a:spcPct val="100000"/>
              </a:lnSpc>
              <a:buNone/>
            </a:pPr>
            <a:r>
              <a:rPr lang="nb-NO" sz="2000" b="1" noProof="0" dirty="0">
                <a:solidFill>
                  <a:schemeClr val="accent3">
                    <a:lumMod val="75000"/>
                  </a:schemeClr>
                </a:solidFill>
                <a:latin typeface="+mn-lt"/>
                <a:ea typeface="Verdana" panose="020B0604030504040204" pitchFamily="34" charset="0"/>
              </a:rPr>
              <a:t>8 – </a:t>
            </a:r>
            <a:r>
              <a:rPr lang="nb-NO" sz="2000" b="1" noProof="0" dirty="0">
                <a:solidFill>
                  <a:schemeClr val="accent3">
                    <a:lumMod val="75000"/>
                  </a:schemeClr>
                </a:solidFill>
                <a:effectLst/>
                <a:latin typeface="+mn-lt"/>
                <a:ea typeface="Verdana" panose="020B0604030504040204" pitchFamily="34" charset="0"/>
                <a:cs typeface="Times New Roman" panose="02020603050405020304" pitchFamily="18" charset="0"/>
              </a:rPr>
              <a:t>Prosjektutviklingsrapport og enøkanalyser</a:t>
            </a:r>
          </a:p>
          <a:p>
            <a:pPr marL="132048" lvl="1" indent="0">
              <a:lnSpc>
                <a:spcPct val="100000"/>
              </a:lnSpc>
              <a:buNone/>
            </a:pPr>
            <a:r>
              <a:rPr lang="nb-NO" sz="2000" b="1" noProof="0" dirty="0">
                <a:solidFill>
                  <a:schemeClr val="accent3">
                    <a:lumMod val="75000"/>
                  </a:schemeClr>
                </a:solidFill>
                <a:latin typeface="+mn-lt"/>
                <a:ea typeface="Verdana" panose="020B0604030504040204" pitchFamily="34" charset="0"/>
              </a:rPr>
              <a:t>9 – </a:t>
            </a:r>
            <a:r>
              <a:rPr lang="nb-NO" sz="2000" b="1" noProof="0" dirty="0">
                <a:solidFill>
                  <a:schemeClr val="accent3">
                    <a:lumMod val="75000"/>
                  </a:schemeClr>
                </a:solidFill>
                <a:effectLst/>
                <a:latin typeface="+mn-lt"/>
                <a:ea typeface="Verdana" panose="020B0604030504040204" pitchFamily="34" charset="0"/>
                <a:cs typeface="Times New Roman" panose="02020603050405020304" pitchFamily="18" charset="0"/>
              </a:rPr>
              <a:t>Tillegg til avtaledokument for fase 3, garantifasen</a:t>
            </a:r>
            <a:endParaRPr lang="nb-NO" sz="2000" noProof="0" dirty="0">
              <a:latin typeface="+mn-lt"/>
            </a:endParaRPr>
          </a:p>
          <a:p>
            <a:pPr lvl="1" indent="-252000">
              <a:lnSpc>
                <a:spcPct val="100000"/>
              </a:lnSpc>
              <a:buFont typeface="Wingdings" panose="05000000000000000000" pitchFamily="2" charset="2"/>
              <a:buChar char="§"/>
            </a:pPr>
            <a:endParaRPr lang="nb-NO" sz="1600" noProof="0" dirty="0">
              <a:latin typeface="+mn-lt"/>
            </a:endParaRPr>
          </a:p>
          <a:p>
            <a:pPr>
              <a:lnSpc>
                <a:spcPct val="107000"/>
              </a:lnSpc>
              <a:spcBef>
                <a:spcPts val="0"/>
              </a:spcBef>
              <a:spcAft>
                <a:spcPts val="0"/>
              </a:spcAft>
            </a:pPr>
            <a:r>
              <a:rPr lang="nb-NO" sz="2200" b="1" dirty="0">
                <a:cs typeface="Calibri Light" panose="020F0302020204030204" pitchFamily="34" charset="0"/>
              </a:rPr>
              <a:t>Noen endringer</a:t>
            </a:r>
            <a:endParaRPr lang="nb-NO" sz="2200" b="1" noProof="0" dirty="0">
              <a:latin typeface="+mn-lt"/>
              <a:cs typeface="Calibri Light" panose="020F0302020204030204" pitchFamily="34" charset="0"/>
            </a:endParaRPr>
          </a:p>
          <a:p>
            <a:pPr lvl="1" indent="-252000">
              <a:lnSpc>
                <a:spcPct val="100000"/>
              </a:lnSpc>
              <a:spcAft>
                <a:spcPts val="0"/>
              </a:spcAft>
              <a:buFont typeface="Wingdings" panose="05000000000000000000" pitchFamily="2" charset="2"/>
              <a:buChar char="§"/>
            </a:pPr>
            <a:r>
              <a:rPr lang="nb-NO" sz="1500" noProof="0" dirty="0">
                <a:latin typeface="+mn-lt"/>
              </a:rPr>
              <a:t>Enkel brukerveiledning </a:t>
            </a:r>
          </a:p>
          <a:p>
            <a:pPr lvl="1" indent="-252000">
              <a:lnSpc>
                <a:spcPct val="100000"/>
              </a:lnSpc>
              <a:spcAft>
                <a:spcPts val="0"/>
              </a:spcAft>
              <a:buFont typeface="Wingdings" panose="05000000000000000000" pitchFamily="2" charset="2"/>
              <a:buChar char="§"/>
            </a:pPr>
            <a:r>
              <a:rPr lang="nb-NO" sz="1500" noProof="0" dirty="0">
                <a:latin typeface="+mn-lt"/>
              </a:rPr>
              <a:t>Informasjon om sammenhengen mellom dokumentene/malene</a:t>
            </a:r>
          </a:p>
          <a:p>
            <a:endParaRPr lang="nb-NO" sz="1500" noProof="0" dirty="0">
              <a:latin typeface="+mn-lt"/>
            </a:endParaRPr>
          </a:p>
        </p:txBody>
      </p:sp>
      <p:pic>
        <p:nvPicPr>
          <p:cNvPr id="5" name="Bilde 4">
            <a:extLst>
              <a:ext uri="{FF2B5EF4-FFF2-40B4-BE49-F238E27FC236}">
                <a16:creationId xmlns:a16="http://schemas.microsoft.com/office/drawing/2014/main" id="{A774AB5F-6074-4D96-8591-DECF9F5FF7A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631247">
            <a:off x="9460582" y="1679218"/>
            <a:ext cx="1759462" cy="2501851"/>
          </a:xfrm>
          <a:prstGeom prst="rect">
            <a:avLst/>
          </a:prstGeom>
          <a:ln>
            <a:solidFill>
              <a:schemeClr val="accent1">
                <a:lumMod val="75000"/>
              </a:schemeClr>
            </a:solidFill>
          </a:ln>
        </p:spPr>
      </p:pic>
      <p:pic>
        <p:nvPicPr>
          <p:cNvPr id="15" name="Grafikk 5" descr="Et bilde som inneholder tegning&#10;&#10;Automatisk generert beskrivelse">
            <a:extLst>
              <a:ext uri="{FF2B5EF4-FFF2-40B4-BE49-F238E27FC236}">
                <a16:creationId xmlns:a16="http://schemas.microsoft.com/office/drawing/2014/main" id="{8345CECC-35BA-48DC-BE57-96A71C6ECC7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6" name="Bilde 5">
            <a:extLst>
              <a:ext uri="{FF2B5EF4-FFF2-40B4-BE49-F238E27FC236}">
                <a16:creationId xmlns:a16="http://schemas.microsoft.com/office/drawing/2014/main" id="{06D9D483-F021-430C-B35D-7DDD693FE6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5572"/>
            <a:ext cx="2935661" cy="604138"/>
          </a:xfrm>
          <a:prstGeom prst="rect">
            <a:avLst/>
          </a:prstGeom>
        </p:spPr>
      </p:pic>
      <p:pic>
        <p:nvPicPr>
          <p:cNvPr id="4" name="Bilde 3">
            <a:extLst>
              <a:ext uri="{FF2B5EF4-FFF2-40B4-BE49-F238E27FC236}">
                <a16:creationId xmlns:a16="http://schemas.microsoft.com/office/drawing/2014/main" id="{DB5CE788-CB26-4691-AF05-7910D29149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631247">
            <a:off x="9643631" y="2676931"/>
            <a:ext cx="1759462" cy="2501851"/>
          </a:xfrm>
          <a:prstGeom prst="rect">
            <a:avLst/>
          </a:prstGeom>
          <a:ln>
            <a:solidFill>
              <a:schemeClr val="accent1">
                <a:lumMod val="75000"/>
              </a:schemeClr>
            </a:solidFill>
          </a:ln>
        </p:spPr>
      </p:pic>
      <p:pic>
        <p:nvPicPr>
          <p:cNvPr id="8" name="Bilde 7">
            <a:extLst>
              <a:ext uri="{FF2B5EF4-FFF2-40B4-BE49-F238E27FC236}">
                <a16:creationId xmlns:a16="http://schemas.microsoft.com/office/drawing/2014/main" id="{162C15C7-B6C9-485E-A612-6104BA1213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631247">
            <a:off x="9721908" y="3692744"/>
            <a:ext cx="1759462" cy="2501851"/>
          </a:xfrm>
          <a:prstGeom prst="rect">
            <a:avLst/>
          </a:prstGeom>
          <a:ln>
            <a:solidFill>
              <a:schemeClr val="accent1">
                <a:lumMod val="75000"/>
              </a:schemeClr>
            </a:solidFill>
          </a:ln>
        </p:spPr>
      </p:pic>
    </p:spTree>
    <p:extLst>
      <p:ext uri="{BB962C8B-B14F-4D97-AF65-F5344CB8AC3E}">
        <p14:creationId xmlns:p14="http://schemas.microsoft.com/office/powerpoint/2010/main" val="32122696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2D81BF60-2895-49F0-9594-735FF9EA2EE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591" y="-97276"/>
            <a:ext cx="12223123" cy="7052552"/>
          </a:xfrm>
          <a:prstGeom prst="rect">
            <a:avLst/>
          </a:prstGeom>
        </p:spPr>
      </p:pic>
    </p:spTree>
    <p:extLst>
      <p:ext uri="{BB962C8B-B14F-4D97-AF65-F5344CB8AC3E}">
        <p14:creationId xmlns:p14="http://schemas.microsoft.com/office/powerpoint/2010/main" val="16020251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tel 1">
            <a:extLst>
              <a:ext uri="{FF2B5EF4-FFF2-40B4-BE49-F238E27FC236}">
                <a16:creationId xmlns:a16="http://schemas.microsoft.com/office/drawing/2014/main" id="{8A549531-2949-4AD8-BF9C-52FE1BCF2795}"/>
              </a:ext>
            </a:extLst>
          </p:cNvPr>
          <p:cNvSpPr>
            <a:spLocks noGrp="1"/>
          </p:cNvSpPr>
          <p:nvPr>
            <p:ph type="title"/>
          </p:nvPr>
        </p:nvSpPr>
        <p:spPr>
          <a:xfrm>
            <a:off x="492370" y="605896"/>
            <a:ext cx="3084844" cy="5646208"/>
          </a:xfrm>
        </p:spPr>
        <p:txBody>
          <a:bodyPr anchor="ctr">
            <a:normAutofit/>
          </a:bodyPr>
          <a:lstStyle/>
          <a:p>
            <a:r>
              <a:rPr lang="nb-NO" b="1" dirty="0">
                <a:solidFill>
                  <a:srgbClr val="FFFFFF"/>
                </a:solidFill>
                <a:latin typeface="+mn-lt"/>
              </a:rPr>
              <a:t>Agenda </a:t>
            </a:r>
            <a:br>
              <a:rPr lang="nb-NO" sz="3600" b="1" dirty="0">
                <a:solidFill>
                  <a:srgbClr val="FFFFFF"/>
                </a:solidFill>
                <a:latin typeface="+mn-lt"/>
              </a:rPr>
            </a:br>
            <a:r>
              <a:rPr lang="nb-NO" sz="3600" b="1" dirty="0">
                <a:solidFill>
                  <a:srgbClr val="FFFFFF"/>
                </a:solidFill>
                <a:latin typeface="+mn-lt"/>
              </a:rPr>
              <a:t>EPC-presentasjon</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lassholder for innhold 2">
            <a:extLst>
              <a:ext uri="{FF2B5EF4-FFF2-40B4-BE49-F238E27FC236}">
                <a16:creationId xmlns:a16="http://schemas.microsoft.com/office/drawing/2014/main" id="{E6484F06-AC23-4C69-B906-1561C5E21127}"/>
              </a:ext>
            </a:extLst>
          </p:cNvPr>
          <p:cNvSpPr>
            <a:spLocks noGrp="1"/>
          </p:cNvSpPr>
          <p:nvPr>
            <p:ph idx="1"/>
          </p:nvPr>
        </p:nvSpPr>
        <p:spPr>
          <a:xfrm>
            <a:off x="4742016" y="1006352"/>
            <a:ext cx="6413663" cy="5245752"/>
          </a:xfrm>
        </p:spPr>
        <p:txBody>
          <a:bodyPr anchor="ctr">
            <a:normAutofit/>
          </a:bodyPr>
          <a:lstStyle/>
          <a:p>
            <a:pPr marL="91440" lvl="2" indent="-91440">
              <a:lnSpc>
                <a:spcPct val="100000"/>
              </a:lnSpc>
              <a:spcBef>
                <a:spcPts val="1200"/>
              </a:spcBef>
              <a:spcAft>
                <a:spcPts val="200"/>
              </a:spcAft>
              <a:buSzPct val="100000"/>
              <a:buFont typeface="Calibri" panose="020F0502020204030204" pitchFamily="34" charset="0"/>
              <a:buChar char=" "/>
            </a:pPr>
            <a:r>
              <a:rPr lang="nb-NO" sz="4000" b="1" dirty="0">
                <a:latin typeface="+mn-lt"/>
              </a:rPr>
              <a:t>8. Oppsummering og konklusjon</a:t>
            </a:r>
          </a:p>
          <a:p>
            <a:pPr marL="201168" lvl="1" indent="0">
              <a:buNone/>
            </a:pPr>
            <a:endParaRPr lang="nb-NO" sz="3000" b="1" dirty="0">
              <a:latin typeface="+mn-lt"/>
            </a:endParaRPr>
          </a:p>
        </p:txBody>
      </p:sp>
      <p:pic>
        <p:nvPicPr>
          <p:cNvPr id="7" name="Grafikk 5">
            <a:extLst>
              <a:ext uri="{FF2B5EF4-FFF2-40B4-BE49-F238E27FC236}">
                <a16:creationId xmlns:a16="http://schemas.microsoft.com/office/drawing/2014/main" id="{FBE53D7F-52B7-4CB1-AE5B-B845D6EA924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spTree>
    <p:extLst>
      <p:ext uri="{BB962C8B-B14F-4D97-AF65-F5344CB8AC3E}">
        <p14:creationId xmlns:p14="http://schemas.microsoft.com/office/powerpoint/2010/main" val="35483611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5F376-C66E-4690-BA90-A09FB7EFFB88}"/>
              </a:ext>
            </a:extLst>
          </p:cNvPr>
          <p:cNvSpPr>
            <a:spLocks noGrp="1"/>
          </p:cNvSpPr>
          <p:nvPr>
            <p:ph type="title"/>
          </p:nvPr>
        </p:nvSpPr>
        <p:spPr>
          <a:xfrm>
            <a:off x="1088571" y="286603"/>
            <a:ext cx="10067109" cy="1450757"/>
          </a:xfrm>
        </p:spPr>
        <p:txBody>
          <a:bodyPr>
            <a:normAutofit/>
          </a:bodyPr>
          <a:lstStyle/>
          <a:p>
            <a:r>
              <a:rPr lang="sv-SE" sz="4000" b="1" dirty="0">
                <a:solidFill>
                  <a:schemeClr val="tx1"/>
                </a:solidFill>
                <a:latin typeface="+mn-lt"/>
              </a:rPr>
              <a:t>Oppsummering</a:t>
            </a:r>
            <a:endParaRPr lang="lv-LV" sz="4000" b="1" dirty="0">
              <a:solidFill>
                <a:schemeClr val="tx1"/>
              </a:solidFill>
              <a:latin typeface="+mn-lt"/>
            </a:endParaRPr>
          </a:p>
        </p:txBody>
      </p:sp>
      <p:sp>
        <p:nvSpPr>
          <p:cNvPr id="3" name="Content Placeholder 2">
            <a:extLst>
              <a:ext uri="{FF2B5EF4-FFF2-40B4-BE49-F238E27FC236}">
                <a16:creationId xmlns:a16="http://schemas.microsoft.com/office/drawing/2014/main" id="{81B55477-8481-4B5F-9B4F-22A4A41F605E}"/>
              </a:ext>
            </a:extLst>
          </p:cNvPr>
          <p:cNvSpPr>
            <a:spLocks noGrp="1"/>
          </p:cNvSpPr>
          <p:nvPr>
            <p:ph idx="1"/>
          </p:nvPr>
        </p:nvSpPr>
        <p:spPr>
          <a:xfrm>
            <a:off x="1230086" y="1845734"/>
            <a:ext cx="6304189" cy="4457530"/>
          </a:xfrm>
        </p:spPr>
        <p:txBody>
          <a:bodyPr>
            <a:normAutofit fontScale="92500" lnSpcReduction="20000"/>
          </a:bodyPr>
          <a:lstStyle/>
          <a:p>
            <a:pPr marL="0" lvl="0" indent="0">
              <a:buNone/>
            </a:pPr>
            <a:r>
              <a:rPr lang="nb-NO" sz="3300" b="1" dirty="0">
                <a:solidFill>
                  <a:schemeClr val="accent1">
                    <a:lumMod val="75000"/>
                  </a:schemeClr>
                </a:solidFill>
              </a:rPr>
              <a:t>Utfordringer</a:t>
            </a:r>
          </a:p>
          <a:p>
            <a:pPr marL="456565" lvl="2" indent="-288000">
              <a:lnSpc>
                <a:spcPct val="100000"/>
              </a:lnSpc>
              <a:buClr>
                <a:schemeClr val="accent2"/>
              </a:buClr>
              <a:buFont typeface="Wingdings" panose="05000000000000000000" pitchFamily="2" charset="2"/>
              <a:buChar char="§"/>
            </a:pPr>
            <a:r>
              <a:rPr lang="nb-NO" sz="2400" dirty="0"/>
              <a:t>For komplisert </a:t>
            </a:r>
          </a:p>
          <a:p>
            <a:pPr marL="456565" lvl="2" indent="-288000">
              <a:lnSpc>
                <a:spcPct val="100000"/>
              </a:lnSpc>
              <a:buClr>
                <a:schemeClr val="accent2"/>
              </a:buClr>
              <a:buFont typeface="Wingdings" panose="05000000000000000000" pitchFamily="2" charset="2"/>
              <a:buChar char="§"/>
            </a:pPr>
            <a:r>
              <a:rPr lang="nb-NO" sz="2400" dirty="0"/>
              <a:t>For lite kunnskap om EPC modellen</a:t>
            </a:r>
          </a:p>
          <a:p>
            <a:pPr marL="456565" lvl="2" indent="-288000">
              <a:lnSpc>
                <a:spcPct val="100000"/>
              </a:lnSpc>
              <a:buClr>
                <a:schemeClr val="accent2"/>
              </a:buClr>
              <a:buFont typeface="Wingdings" panose="05000000000000000000" pitchFamily="2" charset="2"/>
              <a:buChar char="§"/>
            </a:pPr>
            <a:r>
              <a:rPr lang="nb-NO" sz="2400" dirty="0"/>
              <a:t>Enda mindre kunnskap om ulike gjennomføringsmodeller </a:t>
            </a:r>
          </a:p>
          <a:p>
            <a:pPr marL="456565" lvl="2" indent="-288000">
              <a:lnSpc>
                <a:spcPct val="100000"/>
              </a:lnSpc>
              <a:buClr>
                <a:schemeClr val="accent2"/>
              </a:buClr>
              <a:buFont typeface="Wingdings" panose="05000000000000000000" pitchFamily="2" charset="2"/>
              <a:buChar char="§"/>
            </a:pPr>
            <a:r>
              <a:rPr lang="nb-NO" sz="2400" dirty="0"/>
              <a:t>Få EPC-fasilitatorer/EPC-eksperter</a:t>
            </a:r>
          </a:p>
          <a:p>
            <a:pPr marL="456565" lvl="2" indent="-288000">
              <a:lnSpc>
                <a:spcPct val="100000"/>
              </a:lnSpc>
              <a:buClr>
                <a:schemeClr val="accent2"/>
              </a:buClr>
              <a:buFont typeface="Wingdings" panose="05000000000000000000" pitchFamily="2" charset="2"/>
              <a:buChar char="§"/>
            </a:pPr>
            <a:r>
              <a:rPr lang="nb-NO" sz="2400" dirty="0"/>
              <a:t>Vanskelig tilgang til maler og hjelpemidler </a:t>
            </a:r>
          </a:p>
          <a:p>
            <a:pPr marL="456565" lvl="2" indent="-288000">
              <a:lnSpc>
                <a:spcPct val="100000"/>
              </a:lnSpc>
              <a:buClr>
                <a:schemeClr val="accent2"/>
              </a:buClr>
              <a:buFont typeface="Wingdings" panose="05000000000000000000" pitchFamily="2" charset="2"/>
              <a:buChar char="§"/>
            </a:pPr>
            <a:r>
              <a:rPr lang="nb-NO" sz="2400" dirty="0"/>
              <a:t>Lite balanse og fleksibilitet i kontraktsmaler</a:t>
            </a:r>
          </a:p>
          <a:p>
            <a:pPr marL="456565" lvl="2" indent="-288000">
              <a:lnSpc>
                <a:spcPct val="100000"/>
              </a:lnSpc>
              <a:buClr>
                <a:schemeClr val="accent2"/>
              </a:buClr>
              <a:buFont typeface="Wingdings" panose="05000000000000000000" pitchFamily="2" charset="2"/>
              <a:buChar char="§"/>
            </a:pPr>
            <a:r>
              <a:rPr lang="nb-NO" sz="2400" dirty="0"/>
              <a:t>Mangel på dokumenterbare resultater og </a:t>
            </a:r>
            <a:r>
              <a:rPr lang="nb-NO" sz="2400" dirty="0" err="1"/>
              <a:t>sukksesshisorier</a:t>
            </a:r>
            <a:r>
              <a:rPr lang="nb-NO" sz="2400" dirty="0"/>
              <a:t> </a:t>
            </a:r>
          </a:p>
          <a:p>
            <a:pPr marL="456565" lvl="2" indent="-288000">
              <a:lnSpc>
                <a:spcPct val="100000"/>
              </a:lnSpc>
              <a:buClr>
                <a:schemeClr val="accent2"/>
              </a:buClr>
              <a:buFont typeface="Wingdings" panose="05000000000000000000" pitchFamily="2" charset="2"/>
              <a:buChar char="§"/>
            </a:pPr>
            <a:r>
              <a:rPr lang="nb-NO" sz="2400" dirty="0"/>
              <a:t>Manglende kunnskap om oppstart av EPC-prosjekter</a:t>
            </a:r>
            <a:br>
              <a:rPr lang="nb-NO" sz="2800" dirty="0"/>
            </a:br>
            <a:endParaRPr lang="nb-NO" sz="2800" dirty="0"/>
          </a:p>
          <a:p>
            <a:endParaRPr lang="nb-NO" dirty="0"/>
          </a:p>
        </p:txBody>
      </p:sp>
      <p:pic>
        <p:nvPicPr>
          <p:cNvPr id="15" name="Grafikk 5" descr="Et bilde som inneholder tegning&#10;&#10;Automatisk generert beskrivelse">
            <a:extLst>
              <a:ext uri="{FF2B5EF4-FFF2-40B4-BE49-F238E27FC236}">
                <a16:creationId xmlns:a16="http://schemas.microsoft.com/office/drawing/2014/main" id="{8345CECC-35BA-48DC-BE57-96A71C6ECC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7" name="Bilde 6">
            <a:extLst>
              <a:ext uri="{FF2B5EF4-FFF2-40B4-BE49-F238E27FC236}">
                <a16:creationId xmlns:a16="http://schemas.microsoft.com/office/drawing/2014/main" id="{767B3278-5591-420E-93B4-F8F36C9AD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5572"/>
            <a:ext cx="2935661" cy="604138"/>
          </a:xfrm>
          <a:prstGeom prst="rect">
            <a:avLst/>
          </a:prstGeom>
        </p:spPr>
      </p:pic>
    </p:spTree>
    <p:extLst>
      <p:ext uri="{BB962C8B-B14F-4D97-AF65-F5344CB8AC3E}">
        <p14:creationId xmlns:p14="http://schemas.microsoft.com/office/powerpoint/2010/main" val="14628399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5F376-C66E-4690-BA90-A09FB7EFFB88}"/>
              </a:ext>
            </a:extLst>
          </p:cNvPr>
          <p:cNvSpPr>
            <a:spLocks noGrp="1"/>
          </p:cNvSpPr>
          <p:nvPr>
            <p:ph type="title"/>
          </p:nvPr>
        </p:nvSpPr>
        <p:spPr>
          <a:xfrm>
            <a:off x="1088571" y="286603"/>
            <a:ext cx="10067109" cy="1450757"/>
          </a:xfrm>
        </p:spPr>
        <p:txBody>
          <a:bodyPr>
            <a:normAutofit/>
          </a:bodyPr>
          <a:lstStyle/>
          <a:p>
            <a:r>
              <a:rPr lang="nb-NO" sz="4000" b="1" dirty="0">
                <a:solidFill>
                  <a:schemeClr val="tx1"/>
                </a:solidFill>
                <a:latin typeface="+mn-lt"/>
              </a:rPr>
              <a:t>Oppsummering </a:t>
            </a:r>
          </a:p>
        </p:txBody>
      </p:sp>
      <p:sp>
        <p:nvSpPr>
          <p:cNvPr id="3" name="Content Placeholder 2">
            <a:extLst>
              <a:ext uri="{FF2B5EF4-FFF2-40B4-BE49-F238E27FC236}">
                <a16:creationId xmlns:a16="http://schemas.microsoft.com/office/drawing/2014/main" id="{81B55477-8481-4B5F-9B4F-22A4A41F605E}"/>
              </a:ext>
            </a:extLst>
          </p:cNvPr>
          <p:cNvSpPr>
            <a:spLocks noGrp="1"/>
          </p:cNvSpPr>
          <p:nvPr>
            <p:ph idx="1"/>
          </p:nvPr>
        </p:nvSpPr>
        <p:spPr>
          <a:xfrm>
            <a:off x="1230086" y="1845734"/>
            <a:ext cx="6322180" cy="4457530"/>
          </a:xfrm>
        </p:spPr>
        <p:txBody>
          <a:bodyPr>
            <a:normAutofit fontScale="92500" lnSpcReduction="10000"/>
          </a:bodyPr>
          <a:lstStyle/>
          <a:p>
            <a:pPr marL="0" lvl="0" indent="0">
              <a:buNone/>
            </a:pPr>
            <a:r>
              <a:rPr lang="nb-NO" sz="3300" b="1" dirty="0">
                <a:solidFill>
                  <a:schemeClr val="accent1">
                    <a:lumMod val="75000"/>
                  </a:schemeClr>
                </a:solidFill>
                <a:latin typeface="+mn-lt"/>
              </a:rPr>
              <a:t>Hva kan føre til økt bruk av EPC?</a:t>
            </a:r>
          </a:p>
          <a:p>
            <a:pPr marL="456565" lvl="2" indent="-288000">
              <a:lnSpc>
                <a:spcPct val="100000"/>
              </a:lnSpc>
              <a:buClr>
                <a:schemeClr val="accent2"/>
              </a:buClr>
              <a:buFont typeface="Wingdings" panose="05000000000000000000" pitchFamily="2" charset="2"/>
              <a:buChar char="§"/>
            </a:pPr>
            <a:r>
              <a:rPr lang="nb-NO" sz="2400" dirty="0">
                <a:latin typeface="+mn-lt"/>
              </a:rPr>
              <a:t>Økt kunnskap om EPC og spesielt oppstart</a:t>
            </a:r>
          </a:p>
          <a:p>
            <a:pPr marL="456565" lvl="2" indent="-288000">
              <a:lnSpc>
                <a:spcPct val="100000"/>
              </a:lnSpc>
              <a:buClr>
                <a:schemeClr val="accent2"/>
              </a:buClr>
              <a:buFont typeface="Wingdings" panose="05000000000000000000" pitchFamily="2" charset="2"/>
              <a:buChar char="§"/>
            </a:pPr>
            <a:r>
              <a:rPr lang="nb-NO" sz="2400" dirty="0">
                <a:latin typeface="+mn-lt"/>
              </a:rPr>
              <a:t>Eierskap til prosjektet i egen organisasjon</a:t>
            </a:r>
          </a:p>
          <a:p>
            <a:pPr marL="456565" lvl="2" indent="-288000">
              <a:lnSpc>
                <a:spcPct val="100000"/>
              </a:lnSpc>
              <a:buClr>
                <a:schemeClr val="accent2"/>
              </a:buClr>
              <a:buFont typeface="Wingdings" panose="05000000000000000000" pitchFamily="2" charset="2"/>
              <a:buChar char="§"/>
            </a:pPr>
            <a:r>
              <a:rPr lang="nb-NO" sz="2400" dirty="0">
                <a:latin typeface="+mn-lt"/>
              </a:rPr>
              <a:t>Økt kunnskap om mulige gjennomføringsmodeller </a:t>
            </a:r>
          </a:p>
          <a:p>
            <a:pPr marL="456565" lvl="2" indent="-288000">
              <a:lnSpc>
                <a:spcPct val="100000"/>
              </a:lnSpc>
              <a:buClr>
                <a:schemeClr val="accent2"/>
              </a:buClr>
              <a:buFont typeface="Wingdings" panose="05000000000000000000" pitchFamily="2" charset="2"/>
              <a:buChar char="§"/>
            </a:pPr>
            <a:r>
              <a:rPr lang="nb-NO" sz="2400" dirty="0">
                <a:latin typeface="+mn-lt"/>
              </a:rPr>
              <a:t>Kunnskap om og tilgang til eksperthjelp</a:t>
            </a:r>
          </a:p>
          <a:p>
            <a:pPr marL="456565" lvl="2" indent="-288000">
              <a:lnSpc>
                <a:spcPct val="100000"/>
              </a:lnSpc>
              <a:buClr>
                <a:schemeClr val="accent2"/>
              </a:buClr>
              <a:buFont typeface="Wingdings" panose="05000000000000000000" pitchFamily="2" charset="2"/>
              <a:buChar char="§"/>
            </a:pPr>
            <a:r>
              <a:rPr lang="nb-NO" sz="2400" dirty="0">
                <a:latin typeface="+mn-lt"/>
              </a:rPr>
              <a:t>Lett tilgang til praktiske hjelpemidler og maler</a:t>
            </a:r>
          </a:p>
          <a:p>
            <a:pPr marL="456565" lvl="2" indent="-288000">
              <a:lnSpc>
                <a:spcPct val="100000"/>
              </a:lnSpc>
              <a:buClr>
                <a:schemeClr val="accent2"/>
              </a:buClr>
              <a:buFont typeface="Wingdings" panose="05000000000000000000" pitchFamily="2" charset="2"/>
              <a:buChar char="§"/>
            </a:pPr>
            <a:r>
              <a:rPr lang="nb-NO" sz="2400" dirty="0">
                <a:latin typeface="+mn-lt"/>
              </a:rPr>
              <a:t>Balanserte og fleksible kontraktsmaler</a:t>
            </a:r>
          </a:p>
          <a:p>
            <a:pPr marL="456565" lvl="2" indent="-288000">
              <a:lnSpc>
                <a:spcPct val="100000"/>
              </a:lnSpc>
              <a:buClr>
                <a:schemeClr val="accent2"/>
              </a:buClr>
              <a:buFont typeface="Wingdings" panose="05000000000000000000" pitchFamily="2" charset="2"/>
              <a:buChar char="§"/>
            </a:pPr>
            <a:r>
              <a:rPr lang="nb-NO" sz="2400" dirty="0">
                <a:latin typeface="+mn-lt"/>
              </a:rPr>
              <a:t>Dokumenterte resultater og eksempelprosjekter</a:t>
            </a:r>
            <a:br>
              <a:rPr lang="nb-NO" sz="2800" dirty="0">
                <a:latin typeface="+mn-lt"/>
              </a:rPr>
            </a:br>
            <a:endParaRPr lang="nb-NO" sz="2800" dirty="0">
              <a:latin typeface="+mn-lt"/>
            </a:endParaRPr>
          </a:p>
          <a:p>
            <a:pPr marL="0" indent="0">
              <a:spcBef>
                <a:spcPts val="600"/>
              </a:spcBef>
              <a:buClr>
                <a:schemeClr val="accent1">
                  <a:lumMod val="75000"/>
                </a:schemeClr>
              </a:buClr>
              <a:buNone/>
            </a:pPr>
            <a:r>
              <a:rPr lang="nb-NO" sz="3300" b="1" dirty="0">
                <a:solidFill>
                  <a:schemeClr val="accent1">
                    <a:lumMod val="75000"/>
                  </a:schemeClr>
                </a:solidFill>
                <a:latin typeface="+mn-lt"/>
              </a:rPr>
              <a:t>Anbefaling</a:t>
            </a:r>
          </a:p>
          <a:p>
            <a:pPr marL="342900" lvl="2" indent="-342900">
              <a:spcBef>
                <a:spcPts val="1200"/>
              </a:spcBef>
              <a:spcAft>
                <a:spcPts val="200"/>
              </a:spcAft>
              <a:buSzPct val="100000"/>
              <a:buFont typeface="Wingdings" panose="05000000000000000000" pitchFamily="2" charset="2"/>
              <a:buChar char="§"/>
            </a:pPr>
            <a:r>
              <a:rPr lang="nb-NO" sz="2100" dirty="0">
                <a:latin typeface="+mn-lt"/>
                <a:cs typeface="Arial" panose="020B0604020202020204" pitchFamily="34" charset="0"/>
              </a:rPr>
              <a:t>Mer informasjon om EPC og tilgjengelige verktøy</a:t>
            </a:r>
            <a:endParaRPr lang="nb-NO" dirty="0">
              <a:latin typeface="+mn-lt"/>
            </a:endParaRPr>
          </a:p>
        </p:txBody>
      </p:sp>
      <p:pic>
        <p:nvPicPr>
          <p:cNvPr id="1026" name="Picture 2" descr="Bilderesultat for veien videre">
            <a:extLst>
              <a:ext uri="{FF2B5EF4-FFF2-40B4-BE49-F238E27FC236}">
                <a16:creationId xmlns:a16="http://schemas.microsoft.com/office/drawing/2014/main" id="{EC41D434-25BC-42C2-974C-B9DD4BA465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389" r="36658"/>
          <a:stretch/>
        </p:blipFill>
        <p:spPr bwMode="auto">
          <a:xfrm>
            <a:off x="7666219" y="2121408"/>
            <a:ext cx="3489461" cy="3863330"/>
          </a:xfrm>
          <a:prstGeom prst="rect">
            <a:avLst/>
          </a:prstGeom>
          <a:noFill/>
          <a:extLst>
            <a:ext uri="{909E8E84-426E-40DD-AFC4-6F175D3DCCD1}">
              <a14:hiddenFill xmlns:a14="http://schemas.microsoft.com/office/drawing/2010/main">
                <a:solidFill>
                  <a:srgbClr val="FFFFFF"/>
                </a:solidFill>
              </a14:hiddenFill>
            </a:ext>
          </a:extLst>
        </p:spPr>
      </p:pic>
      <p:pic>
        <p:nvPicPr>
          <p:cNvPr id="15" name="Grafikk 5" descr="Et bilde som inneholder tegning&#10;&#10;Automatisk generert beskrivelse">
            <a:extLst>
              <a:ext uri="{FF2B5EF4-FFF2-40B4-BE49-F238E27FC236}">
                <a16:creationId xmlns:a16="http://schemas.microsoft.com/office/drawing/2014/main" id="{8345CECC-35BA-48DC-BE57-96A71C6ECC7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7" name="Bilde 6">
            <a:extLst>
              <a:ext uri="{FF2B5EF4-FFF2-40B4-BE49-F238E27FC236}">
                <a16:creationId xmlns:a16="http://schemas.microsoft.com/office/drawing/2014/main" id="{767B3278-5591-420E-93B4-F8F36C9AD7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5572"/>
            <a:ext cx="2935661" cy="604138"/>
          </a:xfrm>
          <a:prstGeom prst="rect">
            <a:avLst/>
          </a:prstGeom>
        </p:spPr>
      </p:pic>
    </p:spTree>
    <p:extLst>
      <p:ext uri="{BB962C8B-B14F-4D97-AF65-F5344CB8AC3E}">
        <p14:creationId xmlns:p14="http://schemas.microsoft.com/office/powerpoint/2010/main" val="5139331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CF72E5AA-9566-4F9A-8329-00FC7BA77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7824" y="1006352"/>
            <a:ext cx="2859149" cy="586125"/>
          </a:xfrm>
          <a:prstGeom prst="rect">
            <a:avLst/>
          </a:prstGeom>
        </p:spPr>
      </p:pic>
      <p:pic>
        <p:nvPicPr>
          <p:cNvPr id="4" name="Grafikk 5">
            <a:extLst>
              <a:ext uri="{FF2B5EF4-FFF2-40B4-BE49-F238E27FC236}">
                <a16:creationId xmlns:a16="http://schemas.microsoft.com/office/drawing/2014/main" id="{D948AFF3-2BF8-43C8-A5AA-97431593F3B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pic>
        <p:nvPicPr>
          <p:cNvPr id="6" name="Bilde 5">
            <a:extLst>
              <a:ext uri="{FF2B5EF4-FFF2-40B4-BE49-F238E27FC236}">
                <a16:creationId xmlns:a16="http://schemas.microsoft.com/office/drawing/2014/main" id="{62E1B410-C237-4CDB-8168-81C1AE1994E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182931"/>
            <a:ext cx="6783698" cy="6084519"/>
          </a:xfrm>
          <a:prstGeom prst="rect">
            <a:avLst/>
          </a:prstGeom>
        </p:spPr>
      </p:pic>
      <p:sp>
        <p:nvSpPr>
          <p:cNvPr id="8" name="Content Placeholder 2">
            <a:extLst>
              <a:ext uri="{FF2B5EF4-FFF2-40B4-BE49-F238E27FC236}">
                <a16:creationId xmlns:a16="http://schemas.microsoft.com/office/drawing/2014/main" id="{E6C3A23A-12E5-4C30-9747-2825310C3878}"/>
              </a:ext>
            </a:extLst>
          </p:cNvPr>
          <p:cNvSpPr>
            <a:spLocks noGrp="1"/>
          </p:cNvSpPr>
          <p:nvPr>
            <p:ph idx="4294967295"/>
          </p:nvPr>
        </p:nvSpPr>
        <p:spPr>
          <a:xfrm>
            <a:off x="7820025" y="1809750"/>
            <a:ext cx="4371975" cy="4457700"/>
          </a:xfrm>
        </p:spPr>
        <p:txBody>
          <a:bodyPr>
            <a:normAutofit/>
          </a:bodyPr>
          <a:lstStyle/>
          <a:p>
            <a:pPr marL="0" lvl="0" indent="0">
              <a:buNone/>
            </a:pPr>
            <a:r>
              <a:rPr lang="nb-NO" sz="3300" b="1" dirty="0">
                <a:solidFill>
                  <a:schemeClr val="accent1">
                    <a:lumMod val="75000"/>
                  </a:schemeClr>
                </a:solidFill>
                <a:latin typeface="+mn-lt"/>
              </a:rPr>
              <a:t>Flere muligheter:</a:t>
            </a:r>
          </a:p>
          <a:p>
            <a:pPr marL="625765" lvl="2" indent="-457200">
              <a:lnSpc>
                <a:spcPct val="100000"/>
              </a:lnSpc>
              <a:buClr>
                <a:schemeClr val="accent2"/>
              </a:buClr>
              <a:buFont typeface="+mj-lt"/>
              <a:buAutoNum type="arabicPeriod"/>
            </a:pPr>
            <a:r>
              <a:rPr lang="nb-NO" sz="2400" dirty="0">
                <a:latin typeface="+mn-lt"/>
              </a:rPr>
              <a:t>Samspill i fase 1</a:t>
            </a:r>
          </a:p>
          <a:p>
            <a:pPr marL="625765" lvl="2" indent="-457200">
              <a:lnSpc>
                <a:spcPct val="100000"/>
              </a:lnSpc>
              <a:buClr>
                <a:schemeClr val="accent2"/>
              </a:buClr>
              <a:buFont typeface="+mj-lt"/>
              <a:buAutoNum type="arabicPeriod"/>
            </a:pPr>
            <a:r>
              <a:rPr lang="nb-NO" sz="2400" dirty="0">
                <a:latin typeface="+mn-lt"/>
              </a:rPr>
              <a:t>Tradisjonell gjennomføring</a:t>
            </a:r>
          </a:p>
          <a:p>
            <a:pPr marL="625765" lvl="2" indent="-457200">
              <a:lnSpc>
                <a:spcPct val="100000"/>
              </a:lnSpc>
              <a:buClr>
                <a:schemeClr val="accent2"/>
              </a:buClr>
              <a:buFont typeface="+mj-lt"/>
              <a:buAutoNum type="arabicPeriod"/>
            </a:pPr>
            <a:r>
              <a:rPr lang="nb-NO" sz="2400" dirty="0">
                <a:latin typeface="+mn-lt"/>
              </a:rPr>
              <a:t>En blanding</a:t>
            </a:r>
            <a:br>
              <a:rPr lang="nb-NO" sz="2800" dirty="0">
                <a:latin typeface="+mn-lt"/>
              </a:rPr>
            </a:br>
            <a:endParaRPr lang="nb-NO" sz="2800" dirty="0">
              <a:latin typeface="+mn-lt"/>
            </a:endParaRPr>
          </a:p>
          <a:p>
            <a:pPr marL="0" indent="0">
              <a:spcBef>
                <a:spcPts val="600"/>
              </a:spcBef>
              <a:buClr>
                <a:schemeClr val="accent1">
                  <a:lumMod val="75000"/>
                </a:schemeClr>
              </a:buClr>
              <a:buNone/>
            </a:pPr>
            <a:r>
              <a:rPr lang="nb-NO" sz="3300" b="1" dirty="0">
                <a:solidFill>
                  <a:schemeClr val="accent1">
                    <a:lumMod val="75000"/>
                  </a:schemeClr>
                </a:solidFill>
                <a:latin typeface="+mn-lt"/>
              </a:rPr>
              <a:t>Velg EPC!</a:t>
            </a:r>
          </a:p>
        </p:txBody>
      </p:sp>
    </p:spTree>
    <p:extLst>
      <p:ext uri="{BB962C8B-B14F-4D97-AF65-F5344CB8AC3E}">
        <p14:creationId xmlns:p14="http://schemas.microsoft.com/office/powerpoint/2010/main" val="34016872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8592DEB-F527-449C-B17F-D3A5A39EED23}"/>
              </a:ext>
            </a:extLst>
          </p:cNvPr>
          <p:cNvSpPr>
            <a:spLocks noGrp="1"/>
          </p:cNvSpPr>
          <p:nvPr>
            <p:ph type="title"/>
          </p:nvPr>
        </p:nvSpPr>
        <p:spPr>
          <a:xfrm>
            <a:off x="1078636" y="2273300"/>
            <a:ext cx="10058400" cy="3996267"/>
          </a:xfrm>
        </p:spPr>
        <p:txBody>
          <a:bodyPr>
            <a:noAutofit/>
          </a:bodyPr>
          <a:lstStyle/>
          <a:p>
            <a:pPr algn="ctr"/>
            <a:br>
              <a:rPr lang="nb-NO" sz="4400" b="1" dirty="0">
                <a:solidFill>
                  <a:schemeClr val="accent1">
                    <a:lumMod val="75000"/>
                  </a:schemeClr>
                </a:solidFill>
                <a:latin typeface="+mn-lt"/>
              </a:rPr>
            </a:br>
            <a:br>
              <a:rPr lang="nb-NO" sz="4400" b="1" dirty="0">
                <a:solidFill>
                  <a:schemeClr val="accent1">
                    <a:lumMod val="75000"/>
                  </a:schemeClr>
                </a:solidFill>
                <a:latin typeface="+mn-lt"/>
              </a:rPr>
            </a:br>
            <a:br>
              <a:rPr lang="nb-NO" sz="4400" b="1" dirty="0">
                <a:solidFill>
                  <a:schemeClr val="accent1">
                    <a:lumMod val="75000"/>
                  </a:schemeClr>
                </a:solidFill>
                <a:latin typeface="+mn-lt"/>
              </a:rPr>
            </a:br>
            <a:br>
              <a:rPr lang="nb-NO" sz="2400" b="1" dirty="0">
                <a:latin typeface="+mn-lt"/>
              </a:rPr>
            </a:br>
            <a:br>
              <a:rPr lang="nb-NO" sz="2400" b="1" dirty="0">
                <a:latin typeface="+mn-lt"/>
              </a:rPr>
            </a:br>
            <a:br>
              <a:rPr lang="nb-NO" sz="2400" b="1" dirty="0">
                <a:latin typeface="+mn-lt"/>
              </a:rPr>
            </a:br>
            <a:br>
              <a:rPr lang="nb-NO" sz="2400" b="1" dirty="0">
                <a:latin typeface="+mn-lt"/>
              </a:rPr>
            </a:br>
            <a:br>
              <a:rPr lang="nb-NO" sz="2400" b="1" dirty="0">
                <a:latin typeface="+mn-lt"/>
              </a:rPr>
            </a:br>
            <a:br>
              <a:rPr lang="nb-NO" sz="6600" b="1" dirty="0">
                <a:latin typeface="+mn-lt"/>
              </a:rPr>
            </a:br>
            <a:r>
              <a:rPr lang="nb-NO" b="1" dirty="0">
                <a:latin typeface="+mn-lt"/>
              </a:rPr>
              <a:t>Kontakt</a:t>
            </a:r>
            <a:br>
              <a:rPr lang="nb-NO" b="1" dirty="0">
                <a:latin typeface="+mn-lt"/>
              </a:rPr>
            </a:br>
            <a:br>
              <a:rPr lang="nb-NO" sz="2400" b="1" dirty="0">
                <a:latin typeface="+mn-lt"/>
              </a:rPr>
            </a:br>
            <a:r>
              <a:rPr lang="nb-NO" sz="3200" b="1" dirty="0">
                <a:latin typeface="+mn-lt"/>
              </a:rPr>
              <a:t>Liv R. Lindseth</a:t>
            </a:r>
            <a:br>
              <a:rPr lang="nb-NO" sz="3200" b="1" dirty="0">
                <a:latin typeface="+mn-lt"/>
              </a:rPr>
            </a:br>
            <a:r>
              <a:rPr lang="nb-NO" sz="3200" b="1" dirty="0">
                <a:latin typeface="+mn-lt"/>
              </a:rPr>
              <a:t>På oppdrag for Innlandet fylkeskommune</a:t>
            </a:r>
            <a:br>
              <a:rPr lang="nb-NO" sz="3200" b="1" dirty="0">
                <a:latin typeface="+mn-lt"/>
              </a:rPr>
            </a:br>
            <a:r>
              <a:rPr lang="nb-NO" sz="3200" b="1" dirty="0">
                <a:solidFill>
                  <a:schemeClr val="accent2">
                    <a:lumMod val="75000"/>
                  </a:schemeClr>
                </a:solidFill>
                <a:latin typeface="+mn-lt"/>
              </a:rPr>
              <a:t>innlandetfylke.no/E4B</a:t>
            </a:r>
            <a:br>
              <a:rPr lang="nb-NO" sz="3200" b="1" dirty="0">
                <a:latin typeface="+mn-lt"/>
              </a:rPr>
            </a:br>
            <a:r>
              <a:rPr lang="nb-NO" sz="3200" b="1" dirty="0">
                <a:latin typeface="+mn-lt"/>
              </a:rPr>
              <a:t>liv@linkon.no</a:t>
            </a:r>
            <a:br>
              <a:rPr lang="nb-NO" sz="3200" b="1" dirty="0">
                <a:latin typeface="+mn-lt"/>
              </a:rPr>
            </a:br>
            <a:r>
              <a:rPr lang="nb-NO" sz="3200" b="1" dirty="0">
                <a:latin typeface="+mn-lt"/>
              </a:rPr>
              <a:t>+47 95 22 04 82</a:t>
            </a:r>
          </a:p>
        </p:txBody>
      </p:sp>
      <p:pic>
        <p:nvPicPr>
          <p:cNvPr id="4" name="Grafikk 5">
            <a:extLst>
              <a:ext uri="{FF2B5EF4-FFF2-40B4-BE49-F238E27FC236}">
                <a16:creationId xmlns:a16="http://schemas.microsoft.com/office/drawing/2014/main" id="{751524A9-4E99-4BD6-B6E6-C74D1139526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02540" y="1982447"/>
            <a:ext cx="3610593" cy="1054099"/>
          </a:xfrm>
          <a:prstGeom prst="rect">
            <a:avLst/>
          </a:prstGeom>
        </p:spPr>
      </p:pic>
      <p:sp>
        <p:nvSpPr>
          <p:cNvPr id="6" name="Rectangle 3">
            <a:extLst>
              <a:ext uri="{FF2B5EF4-FFF2-40B4-BE49-F238E27FC236}">
                <a16:creationId xmlns:a16="http://schemas.microsoft.com/office/drawing/2014/main" id="{C37B4A99-6C10-4055-9D86-D2BEF87456D1}"/>
              </a:ext>
            </a:extLst>
          </p:cNvPr>
          <p:cNvSpPr/>
          <p:nvPr/>
        </p:nvSpPr>
        <p:spPr>
          <a:xfrm>
            <a:off x="7861178" y="545393"/>
            <a:ext cx="4643764" cy="739113"/>
          </a:xfrm>
          <a:prstGeom prst="rect">
            <a:avLst/>
          </a:prstGeom>
        </p:spPr>
        <p:txBody>
          <a:bodyPr wrap="square">
            <a:spAutoFit/>
          </a:bodyPr>
          <a:lstStyle/>
          <a:p>
            <a:pPr>
              <a:lnSpc>
                <a:spcPct val="119000"/>
              </a:lnSpc>
              <a:spcAft>
                <a:spcPts val="600"/>
              </a:spcAft>
            </a:pPr>
            <a:r>
              <a:rPr lang="en-US" sz="3800" b="1" kern="1400" dirty="0">
                <a:ln>
                  <a:noFill/>
                </a:ln>
                <a:solidFill>
                  <a:srgbClr val="92D050"/>
                </a:solidFill>
                <a:effectLst>
                  <a:reflection blurRad="63500" stA="60000" endA="1000" endPos="28000" dist="12700" dir="5400000" sy="-100000" algn="bl"/>
                </a:effectLst>
                <a:latin typeface="Corbel" panose="020B0503020204020204" pitchFamily="34" charset="0"/>
              </a:rPr>
              <a:t>EFFECT</a:t>
            </a:r>
            <a:r>
              <a:rPr lang="en-US" sz="3800" b="1" kern="1400" dirty="0">
                <a:ln>
                  <a:noFill/>
                </a:ln>
                <a:solidFill>
                  <a:srgbClr val="008000"/>
                </a:solidFill>
                <a:effectLst>
                  <a:reflection blurRad="63500" stA="60000" endA="1000" endPos="28000" dist="12700" dir="5400000" sy="-100000" algn="bl"/>
                </a:effectLst>
                <a:latin typeface="Arial" panose="020B0604020202020204" pitchFamily="34" charset="0"/>
              </a:rPr>
              <a:t>4</a:t>
            </a:r>
            <a:r>
              <a:rPr lang="en-US" sz="3800" b="1" kern="1400" dirty="0">
                <a:ln>
                  <a:noFill/>
                </a:ln>
                <a:solidFill>
                  <a:srgbClr val="000000"/>
                </a:solidFill>
                <a:effectLst>
                  <a:reflection blurRad="63500" stA="60000" endA="1000" endPos="28000" dist="12700" dir="5400000" sy="-100000" algn="bl"/>
                </a:effectLst>
                <a:latin typeface="Corbel" panose="020B0503020204020204" pitchFamily="34" charset="0"/>
              </a:rPr>
              <a:t>buildings</a:t>
            </a:r>
            <a:endParaRPr lang="en-US" sz="3800" kern="1400" dirty="0">
              <a:ln>
                <a:noFill/>
              </a:ln>
              <a:solidFill>
                <a:srgbClr val="000000"/>
              </a:solidFill>
              <a:effectLst/>
              <a:latin typeface="Calibri" panose="020F0502020204030204" pitchFamily="34" charset="0"/>
            </a:endParaRPr>
          </a:p>
        </p:txBody>
      </p:sp>
      <p:pic>
        <p:nvPicPr>
          <p:cNvPr id="7" name="Picture 6">
            <a:extLst>
              <a:ext uri="{FF2B5EF4-FFF2-40B4-BE49-F238E27FC236}">
                <a16:creationId xmlns:a16="http://schemas.microsoft.com/office/drawing/2014/main" id="{5C885843-ED53-4E42-A701-BB56C0BE6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402" y="168147"/>
            <a:ext cx="5810435" cy="1568818"/>
          </a:xfrm>
          <a:prstGeom prst="rect">
            <a:avLst/>
          </a:prstGeom>
        </p:spPr>
      </p:pic>
      <p:pic>
        <p:nvPicPr>
          <p:cNvPr id="9" name="Picture 9">
            <a:extLst>
              <a:ext uri="{FF2B5EF4-FFF2-40B4-BE49-F238E27FC236}">
                <a16:creationId xmlns:a16="http://schemas.microsoft.com/office/drawing/2014/main" id="{0CFE5521-CC41-4338-8B50-2187EA595BC0}"/>
              </a:ext>
            </a:extLst>
          </p:cNvPr>
          <p:cNvPicPr>
            <a:picLocks noChangeAspect="1"/>
          </p:cNvPicPr>
          <p:nvPr/>
        </p:nvPicPr>
        <p:blipFill>
          <a:blip r:embed="rId5"/>
          <a:stretch>
            <a:fillRect/>
          </a:stretch>
        </p:blipFill>
        <p:spPr>
          <a:xfrm>
            <a:off x="6534148" y="545393"/>
            <a:ext cx="900719" cy="900719"/>
          </a:xfrm>
          <a:prstGeom prst="rect">
            <a:avLst/>
          </a:prstGeom>
        </p:spPr>
      </p:pic>
    </p:spTree>
    <p:extLst>
      <p:ext uri="{BB962C8B-B14F-4D97-AF65-F5344CB8AC3E}">
        <p14:creationId xmlns:p14="http://schemas.microsoft.com/office/powerpoint/2010/main" val="2631215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E162662C-8C94-432D-A934-EC6C95D510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572"/>
            <a:ext cx="2935661" cy="604138"/>
          </a:xfrm>
          <a:prstGeom prst="rect">
            <a:avLst/>
          </a:prstGeom>
        </p:spPr>
      </p:pic>
      <p:pic>
        <p:nvPicPr>
          <p:cNvPr id="2" name="Bild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6930" y="3704660"/>
            <a:ext cx="4650747" cy="2403039"/>
          </a:xfrm>
          <a:prstGeom prst="rect">
            <a:avLst/>
          </a:prstGeom>
        </p:spPr>
      </p:pic>
      <p:sp>
        <p:nvSpPr>
          <p:cNvPr id="3" name="TekstSylinder 2"/>
          <p:cNvSpPr txBox="1"/>
          <p:nvPr/>
        </p:nvSpPr>
        <p:spPr>
          <a:xfrm>
            <a:off x="1099457" y="1009916"/>
            <a:ext cx="7634875" cy="620170"/>
          </a:xfrm>
          <a:prstGeom prst="rect">
            <a:avLst/>
          </a:prstGeom>
          <a:noFill/>
        </p:spPr>
        <p:txBody>
          <a:bodyPr wrap="square" rtlCol="0">
            <a:spAutoFit/>
          </a:bodyPr>
          <a:lstStyle/>
          <a:p>
            <a:pPr defTabSz="914400">
              <a:lnSpc>
                <a:spcPct val="85000"/>
              </a:lnSpc>
              <a:spcBef>
                <a:spcPct val="0"/>
              </a:spcBef>
            </a:pPr>
            <a:r>
              <a:rPr lang="nb-NO" sz="4000" b="1" spc="-50">
                <a:solidFill>
                  <a:schemeClr val="tx1">
                    <a:lumMod val="75000"/>
                    <a:lumOff val="25000"/>
                  </a:schemeClr>
                </a:solidFill>
                <a:ea typeface="+mj-ea"/>
                <a:cs typeface="+mj-cs"/>
              </a:rPr>
              <a:t>Målgrupper</a:t>
            </a:r>
          </a:p>
        </p:txBody>
      </p:sp>
      <p:sp>
        <p:nvSpPr>
          <p:cNvPr id="4" name="Plassholder for innhold 3"/>
          <p:cNvSpPr>
            <a:spLocks noGrp="1"/>
          </p:cNvSpPr>
          <p:nvPr>
            <p:ph idx="1"/>
          </p:nvPr>
        </p:nvSpPr>
        <p:spPr>
          <a:xfrm>
            <a:off x="1197429" y="1854898"/>
            <a:ext cx="9968474" cy="4608512"/>
          </a:xfrm>
        </p:spPr>
        <p:txBody>
          <a:bodyPr>
            <a:normAutofit/>
          </a:bodyPr>
          <a:lstStyle/>
          <a:p>
            <a:pPr marL="0" indent="0">
              <a:buNone/>
            </a:pPr>
            <a:r>
              <a:rPr lang="nb-NO" sz="3200" b="1" dirty="0">
                <a:solidFill>
                  <a:schemeClr val="accent1">
                    <a:lumMod val="75000"/>
                  </a:schemeClr>
                </a:solidFill>
                <a:latin typeface="+mn-lt"/>
              </a:rPr>
              <a:t>Offentlige beslutningstakere </a:t>
            </a:r>
          </a:p>
          <a:p>
            <a:pPr marL="368640" indent="-457200">
              <a:lnSpc>
                <a:spcPct val="70000"/>
              </a:lnSpc>
              <a:buFont typeface="Wingdings" panose="05000000000000000000" pitchFamily="2" charset="2"/>
              <a:buChar char="§"/>
            </a:pPr>
            <a:r>
              <a:rPr lang="nb-NO" sz="2800" dirty="0">
                <a:latin typeface="+mn-lt"/>
              </a:rPr>
              <a:t>Administrative beslutningstakere </a:t>
            </a:r>
          </a:p>
          <a:p>
            <a:pPr marL="368640" indent="-457200">
              <a:lnSpc>
                <a:spcPct val="70000"/>
              </a:lnSpc>
              <a:buFont typeface="Wingdings" panose="05000000000000000000" pitchFamily="2" charset="2"/>
              <a:buChar char="§"/>
            </a:pPr>
            <a:r>
              <a:rPr lang="nb-NO" sz="2800" dirty="0">
                <a:latin typeface="+mn-lt"/>
              </a:rPr>
              <a:t>Finansielle beslutningstakere </a:t>
            </a:r>
          </a:p>
          <a:p>
            <a:pPr marL="368640" indent="-457200">
              <a:lnSpc>
                <a:spcPct val="70000"/>
              </a:lnSpc>
              <a:buFont typeface="Wingdings" panose="05000000000000000000" pitchFamily="2" charset="2"/>
              <a:buChar char="§"/>
            </a:pPr>
            <a:r>
              <a:rPr lang="nb-NO" sz="2800" dirty="0">
                <a:latin typeface="+mn-lt"/>
              </a:rPr>
              <a:t>Tekniske beslutningstakere</a:t>
            </a:r>
            <a:endParaRPr lang="nb-NO" sz="2000" dirty="0">
              <a:latin typeface="+mn-lt"/>
            </a:endParaRPr>
          </a:p>
          <a:p>
            <a:endParaRPr lang="nb-NO" dirty="0">
              <a:latin typeface="+mn-lt"/>
            </a:endParaRPr>
          </a:p>
          <a:p>
            <a:endParaRPr lang="nb-NO" dirty="0">
              <a:latin typeface="+mn-lt"/>
            </a:endParaRPr>
          </a:p>
        </p:txBody>
      </p:sp>
      <p:sp>
        <p:nvSpPr>
          <p:cNvPr id="5" name="TekstSylinder 4"/>
          <p:cNvSpPr txBox="1"/>
          <p:nvPr/>
        </p:nvSpPr>
        <p:spPr>
          <a:xfrm>
            <a:off x="10107622" y="5877273"/>
            <a:ext cx="1058281" cy="246221"/>
          </a:xfrm>
          <a:prstGeom prst="rect">
            <a:avLst/>
          </a:prstGeom>
          <a:noFill/>
        </p:spPr>
        <p:txBody>
          <a:bodyPr wrap="square" rtlCol="0">
            <a:spAutoFit/>
          </a:bodyPr>
          <a:lstStyle/>
          <a:p>
            <a:r>
              <a:rPr lang="nb-NO" sz="1000" dirty="0">
                <a:solidFill>
                  <a:schemeClr val="bg1"/>
                </a:solidFill>
              </a:rPr>
              <a:t>Copyright: NEE</a:t>
            </a:r>
            <a:endParaRPr lang="en-US" sz="1000" dirty="0">
              <a:solidFill>
                <a:schemeClr val="bg1"/>
              </a:solidFill>
            </a:endParaRPr>
          </a:p>
        </p:txBody>
      </p:sp>
      <p:pic>
        <p:nvPicPr>
          <p:cNvPr id="6" name="Grafikk 5">
            <a:extLst>
              <a:ext uri="{FF2B5EF4-FFF2-40B4-BE49-F238E27FC236}">
                <a16:creationId xmlns:a16="http://schemas.microsoft.com/office/drawing/2014/main" id="{DD5E9EAA-A92F-4194-A35E-B0758DDEE6B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sp>
        <p:nvSpPr>
          <p:cNvPr id="10" name="TekstSylinder 9">
            <a:extLst>
              <a:ext uri="{FF2B5EF4-FFF2-40B4-BE49-F238E27FC236}">
                <a16:creationId xmlns:a16="http://schemas.microsoft.com/office/drawing/2014/main" id="{C5CBAE01-8AF6-4A48-8F24-0334EB857156}"/>
              </a:ext>
            </a:extLst>
          </p:cNvPr>
          <p:cNvSpPr txBox="1"/>
          <p:nvPr/>
        </p:nvSpPr>
        <p:spPr>
          <a:xfrm>
            <a:off x="5409545" y="213974"/>
            <a:ext cx="2362855" cy="369332"/>
          </a:xfrm>
          <a:prstGeom prst="rect">
            <a:avLst/>
          </a:prstGeom>
          <a:solidFill>
            <a:srgbClr val="FFFF00"/>
          </a:solidFill>
        </p:spPr>
        <p:txBody>
          <a:bodyPr wrap="square" rtlCol="0">
            <a:spAutoFit/>
          </a:bodyPr>
          <a:lstStyle/>
          <a:p>
            <a:r>
              <a:rPr lang="nb-NO" dirty="0"/>
              <a:t>For opplæringsformål</a:t>
            </a:r>
          </a:p>
        </p:txBody>
      </p:sp>
    </p:spTree>
    <p:extLst>
      <p:ext uri="{BB962C8B-B14F-4D97-AF65-F5344CB8AC3E}">
        <p14:creationId xmlns:p14="http://schemas.microsoft.com/office/powerpoint/2010/main" val="2011605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E162662C-8C94-432D-A934-EC6C95D510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572"/>
            <a:ext cx="2935661" cy="604138"/>
          </a:xfrm>
          <a:prstGeom prst="rect">
            <a:avLst/>
          </a:prstGeom>
        </p:spPr>
      </p:pic>
      <p:sp>
        <p:nvSpPr>
          <p:cNvPr id="3" name="TekstSylinder 2"/>
          <p:cNvSpPr txBox="1"/>
          <p:nvPr/>
        </p:nvSpPr>
        <p:spPr>
          <a:xfrm>
            <a:off x="1099457" y="1009916"/>
            <a:ext cx="10399436" cy="620170"/>
          </a:xfrm>
          <a:prstGeom prst="rect">
            <a:avLst/>
          </a:prstGeom>
          <a:noFill/>
        </p:spPr>
        <p:txBody>
          <a:bodyPr wrap="square" rtlCol="0">
            <a:spAutoFit/>
          </a:bodyPr>
          <a:lstStyle/>
          <a:p>
            <a:pPr defTabSz="914400">
              <a:lnSpc>
                <a:spcPct val="85000"/>
              </a:lnSpc>
              <a:spcBef>
                <a:spcPct val="0"/>
              </a:spcBef>
            </a:pPr>
            <a:r>
              <a:rPr lang="nb-NO" sz="4000" b="1" spc="-50" dirty="0">
                <a:solidFill>
                  <a:schemeClr val="tx1">
                    <a:lumMod val="75000"/>
                    <a:lumOff val="25000"/>
                  </a:schemeClr>
                </a:solidFill>
                <a:ea typeface="+mj-ea"/>
                <a:cs typeface="+mj-cs"/>
              </a:rPr>
              <a:t>Hva kan EPC gjøre for kunden/beslutningstakere?</a:t>
            </a:r>
          </a:p>
        </p:txBody>
      </p:sp>
      <p:sp>
        <p:nvSpPr>
          <p:cNvPr id="4" name="Plassholder for innhold 3"/>
          <p:cNvSpPr>
            <a:spLocks noGrp="1"/>
          </p:cNvSpPr>
          <p:nvPr>
            <p:ph idx="1"/>
          </p:nvPr>
        </p:nvSpPr>
        <p:spPr>
          <a:xfrm>
            <a:off x="1197429" y="1854898"/>
            <a:ext cx="9756321" cy="4608512"/>
          </a:xfrm>
        </p:spPr>
        <p:txBody>
          <a:bodyPr>
            <a:normAutofit lnSpcReduction="10000"/>
          </a:bodyPr>
          <a:lstStyle/>
          <a:p>
            <a:pPr marL="0" indent="0">
              <a:buNone/>
            </a:pPr>
            <a:r>
              <a:rPr lang="nb-NO" sz="2400" b="1" dirty="0">
                <a:solidFill>
                  <a:schemeClr val="accent1">
                    <a:lumMod val="75000"/>
                  </a:schemeClr>
                </a:solidFill>
                <a:latin typeface="+mn-lt"/>
              </a:rPr>
              <a:t>Administrative beslutningstakere </a:t>
            </a:r>
          </a:p>
          <a:p>
            <a:pPr indent="-180000">
              <a:buFont typeface="Wingdings" panose="05000000000000000000" pitchFamily="2" charset="2"/>
              <a:buChar char="§"/>
            </a:pPr>
            <a:r>
              <a:rPr lang="nb-NO" sz="2000" dirty="0">
                <a:latin typeface="+mn-lt"/>
              </a:rPr>
              <a:t>Tilførsel av ekstern kompetanse uten ekstra personalkostnader </a:t>
            </a:r>
          </a:p>
          <a:p>
            <a:pPr indent="-180000">
              <a:buFont typeface="Wingdings" panose="05000000000000000000" pitchFamily="2" charset="2"/>
              <a:buChar char="§"/>
            </a:pPr>
            <a:r>
              <a:rPr lang="nb-NO" sz="2000" dirty="0">
                <a:latin typeface="+mn-lt"/>
              </a:rPr>
              <a:t>Klima- og energifokus (politisk og generell «goodwill», oppnåelse av Klima- og energimål)</a:t>
            </a:r>
          </a:p>
          <a:p>
            <a:pPr marL="0" indent="0">
              <a:buNone/>
            </a:pPr>
            <a:r>
              <a:rPr lang="nb-NO" sz="2400" b="1" dirty="0">
                <a:solidFill>
                  <a:schemeClr val="accent1">
                    <a:lumMod val="75000"/>
                  </a:schemeClr>
                </a:solidFill>
                <a:latin typeface="+mn-lt"/>
              </a:rPr>
              <a:t>Finansielle beslutningstakere </a:t>
            </a:r>
          </a:p>
          <a:p>
            <a:pPr indent="-180000">
              <a:buFont typeface="Wingdings" panose="05000000000000000000" pitchFamily="2" charset="2"/>
              <a:buChar char="§"/>
            </a:pPr>
            <a:r>
              <a:rPr lang="nb-NO" sz="2100" dirty="0">
                <a:latin typeface="+mn-lt"/>
              </a:rPr>
              <a:t>Økonomiske argumenter (sparing og finansiering)</a:t>
            </a:r>
          </a:p>
          <a:p>
            <a:pPr indent="-180000">
              <a:buFont typeface="Wingdings" panose="05000000000000000000" pitchFamily="2" charset="2"/>
              <a:buChar char="§"/>
            </a:pPr>
            <a:r>
              <a:rPr lang="nb-NO" sz="2100" dirty="0">
                <a:latin typeface="+mn-lt"/>
              </a:rPr>
              <a:t>Politiske argumenter</a:t>
            </a:r>
          </a:p>
          <a:p>
            <a:pPr indent="-180000">
              <a:buFont typeface="Wingdings" panose="05000000000000000000" pitchFamily="2" charset="2"/>
              <a:buChar char="§"/>
            </a:pPr>
            <a:r>
              <a:rPr lang="nb-NO" sz="2100" dirty="0">
                <a:latin typeface="+mn-lt"/>
              </a:rPr>
              <a:t>Markedsmessige forhold </a:t>
            </a:r>
          </a:p>
          <a:p>
            <a:pPr marL="0" indent="0">
              <a:buNone/>
            </a:pPr>
            <a:r>
              <a:rPr lang="nb-NO" sz="2400" b="1" dirty="0">
                <a:solidFill>
                  <a:schemeClr val="accent1">
                    <a:lumMod val="75000"/>
                  </a:schemeClr>
                </a:solidFill>
                <a:latin typeface="+mn-lt"/>
              </a:rPr>
              <a:t>Tekniske beslutningstakere </a:t>
            </a:r>
          </a:p>
          <a:p>
            <a:pPr indent="-180000">
              <a:buFont typeface="Wingdings" panose="05000000000000000000" pitchFamily="2" charset="2"/>
              <a:buChar char="§"/>
            </a:pPr>
            <a:r>
              <a:rPr lang="nb-NO" sz="2100" dirty="0">
                <a:latin typeface="+mn-lt"/>
              </a:rPr>
              <a:t>Tilført forbedring av teknisk kvalitet og utførelse</a:t>
            </a:r>
          </a:p>
          <a:p>
            <a:pPr indent="-180000">
              <a:buFont typeface="Wingdings" panose="05000000000000000000" pitchFamily="2" charset="2"/>
              <a:buChar char="§"/>
            </a:pPr>
            <a:r>
              <a:rPr lang="nb-NO" sz="2100" dirty="0">
                <a:latin typeface="+mn-lt"/>
              </a:rPr>
              <a:t>Tilført tilgang til teknisk kompetanse </a:t>
            </a:r>
          </a:p>
          <a:p>
            <a:endParaRPr lang="nb-NO" sz="2000" dirty="0">
              <a:latin typeface="+mn-lt"/>
            </a:endParaRPr>
          </a:p>
          <a:p>
            <a:endParaRPr lang="nb-NO" dirty="0">
              <a:latin typeface="+mn-lt"/>
            </a:endParaRPr>
          </a:p>
          <a:p>
            <a:endParaRPr lang="nb-NO" dirty="0">
              <a:latin typeface="+mn-lt"/>
            </a:endParaRPr>
          </a:p>
        </p:txBody>
      </p:sp>
      <p:sp>
        <p:nvSpPr>
          <p:cNvPr id="5" name="TekstSylinder 4"/>
          <p:cNvSpPr txBox="1"/>
          <p:nvPr/>
        </p:nvSpPr>
        <p:spPr>
          <a:xfrm>
            <a:off x="10107622" y="5877273"/>
            <a:ext cx="1058281" cy="246221"/>
          </a:xfrm>
          <a:prstGeom prst="rect">
            <a:avLst/>
          </a:prstGeom>
          <a:noFill/>
        </p:spPr>
        <p:txBody>
          <a:bodyPr wrap="square" rtlCol="0">
            <a:spAutoFit/>
          </a:bodyPr>
          <a:lstStyle/>
          <a:p>
            <a:r>
              <a:rPr lang="nb-NO" sz="1000" dirty="0">
                <a:solidFill>
                  <a:schemeClr val="bg1"/>
                </a:solidFill>
              </a:rPr>
              <a:t>Copyright: NEE</a:t>
            </a:r>
            <a:endParaRPr lang="en-US" sz="1000" dirty="0">
              <a:solidFill>
                <a:schemeClr val="bg1"/>
              </a:solidFill>
            </a:endParaRPr>
          </a:p>
        </p:txBody>
      </p:sp>
      <p:pic>
        <p:nvPicPr>
          <p:cNvPr id="6" name="Grafikk 5">
            <a:extLst>
              <a:ext uri="{FF2B5EF4-FFF2-40B4-BE49-F238E27FC236}">
                <a16:creationId xmlns:a16="http://schemas.microsoft.com/office/drawing/2014/main" id="{DD5E9EAA-A92F-4194-A35E-B0758DDEE6B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781454" y="213974"/>
            <a:ext cx="1981200" cy="578404"/>
          </a:xfrm>
          <a:prstGeom prst="rect">
            <a:avLst/>
          </a:prstGeom>
        </p:spPr>
      </p:pic>
      <p:sp>
        <p:nvSpPr>
          <p:cNvPr id="10" name="TekstSylinder 9">
            <a:extLst>
              <a:ext uri="{FF2B5EF4-FFF2-40B4-BE49-F238E27FC236}">
                <a16:creationId xmlns:a16="http://schemas.microsoft.com/office/drawing/2014/main" id="{8E02A2DB-DF29-42D5-BD0F-DDD21DCD6326}"/>
              </a:ext>
            </a:extLst>
          </p:cNvPr>
          <p:cNvSpPr txBox="1"/>
          <p:nvPr/>
        </p:nvSpPr>
        <p:spPr>
          <a:xfrm>
            <a:off x="5409545" y="213974"/>
            <a:ext cx="2362855" cy="369332"/>
          </a:xfrm>
          <a:prstGeom prst="rect">
            <a:avLst/>
          </a:prstGeom>
          <a:solidFill>
            <a:srgbClr val="FFFF00"/>
          </a:solidFill>
        </p:spPr>
        <p:txBody>
          <a:bodyPr wrap="square" rtlCol="0">
            <a:spAutoFit/>
          </a:bodyPr>
          <a:lstStyle/>
          <a:p>
            <a:r>
              <a:rPr lang="nb-NO" dirty="0"/>
              <a:t>For opplæringsformål</a:t>
            </a:r>
          </a:p>
        </p:txBody>
      </p:sp>
      <p:sp>
        <p:nvSpPr>
          <p:cNvPr id="14" name="TekstSylinder 13">
            <a:extLst>
              <a:ext uri="{FF2B5EF4-FFF2-40B4-BE49-F238E27FC236}">
                <a16:creationId xmlns:a16="http://schemas.microsoft.com/office/drawing/2014/main" id="{60870795-B98E-4477-AE3C-9B64732962E4}"/>
              </a:ext>
            </a:extLst>
          </p:cNvPr>
          <p:cNvSpPr txBox="1"/>
          <p:nvPr/>
        </p:nvSpPr>
        <p:spPr>
          <a:xfrm>
            <a:off x="10860098" y="5877272"/>
            <a:ext cx="1058281" cy="246221"/>
          </a:xfrm>
          <a:prstGeom prst="rect">
            <a:avLst/>
          </a:prstGeom>
          <a:noFill/>
        </p:spPr>
        <p:txBody>
          <a:bodyPr wrap="square" rtlCol="0">
            <a:spAutoFit/>
          </a:bodyPr>
          <a:lstStyle/>
          <a:p>
            <a:r>
              <a:rPr lang="nb-NO" sz="1000" dirty="0">
                <a:solidFill>
                  <a:schemeClr val="bg1"/>
                </a:solidFill>
              </a:rPr>
              <a:t>Copyright: NEE</a:t>
            </a:r>
            <a:endParaRPr lang="en-US" sz="1000" dirty="0">
              <a:solidFill>
                <a:schemeClr val="bg1"/>
              </a:solidFill>
            </a:endParaRPr>
          </a:p>
        </p:txBody>
      </p:sp>
      <p:pic>
        <p:nvPicPr>
          <p:cNvPr id="16" name="Bilde 15">
            <a:extLst>
              <a:ext uri="{FF2B5EF4-FFF2-40B4-BE49-F238E27FC236}">
                <a16:creationId xmlns:a16="http://schemas.microsoft.com/office/drawing/2014/main" id="{4AB6D139-A603-41DB-A048-3363CE4F56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4172336"/>
            <a:ext cx="4028678" cy="1920960"/>
          </a:xfrm>
          <a:prstGeom prst="rect">
            <a:avLst/>
          </a:prstGeom>
        </p:spPr>
      </p:pic>
      <p:sp>
        <p:nvSpPr>
          <p:cNvPr id="18" name="TekstSylinder 17">
            <a:extLst>
              <a:ext uri="{FF2B5EF4-FFF2-40B4-BE49-F238E27FC236}">
                <a16:creationId xmlns:a16="http://schemas.microsoft.com/office/drawing/2014/main" id="{7C69EE69-78B6-425F-A052-30CBC292FC0B}"/>
              </a:ext>
            </a:extLst>
          </p:cNvPr>
          <p:cNvSpPr txBox="1"/>
          <p:nvPr/>
        </p:nvSpPr>
        <p:spPr>
          <a:xfrm>
            <a:off x="10890582" y="5877272"/>
            <a:ext cx="1058281" cy="246221"/>
          </a:xfrm>
          <a:prstGeom prst="rect">
            <a:avLst/>
          </a:prstGeom>
          <a:noFill/>
        </p:spPr>
        <p:txBody>
          <a:bodyPr wrap="square" rtlCol="0">
            <a:spAutoFit/>
          </a:bodyPr>
          <a:lstStyle/>
          <a:p>
            <a:r>
              <a:rPr lang="nb-NO" sz="1000" dirty="0">
                <a:solidFill>
                  <a:schemeClr val="bg1"/>
                </a:solidFill>
              </a:rPr>
              <a:t>Copyright: NEE</a:t>
            </a:r>
            <a:endParaRPr lang="en-US" sz="1000" dirty="0">
              <a:solidFill>
                <a:schemeClr val="bg1"/>
              </a:solidFill>
            </a:endParaRPr>
          </a:p>
        </p:txBody>
      </p:sp>
    </p:spTree>
    <p:extLst>
      <p:ext uri="{BB962C8B-B14F-4D97-AF65-F5344CB8AC3E}">
        <p14:creationId xmlns:p14="http://schemas.microsoft.com/office/powerpoint/2010/main" val="3499405076"/>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4276</TotalTime>
  <Words>8950</Words>
  <Application>Microsoft Office PowerPoint</Application>
  <PresentationFormat>Widescreen</PresentationFormat>
  <Paragraphs>1068</Paragraphs>
  <Slides>76</Slides>
  <Notes>70</Notes>
  <HiddenSlides>1</HiddenSlides>
  <MMClips>0</MMClips>
  <ScaleCrop>false</ScaleCrop>
  <HeadingPairs>
    <vt:vector size="6" baseType="variant">
      <vt:variant>
        <vt:lpstr>Brukte skrifter</vt:lpstr>
      </vt:variant>
      <vt:variant>
        <vt:i4>12</vt:i4>
      </vt:variant>
      <vt:variant>
        <vt:lpstr>Tema</vt:lpstr>
      </vt:variant>
      <vt:variant>
        <vt:i4>1</vt:i4>
      </vt:variant>
      <vt:variant>
        <vt:lpstr>Lysbildetitler</vt:lpstr>
      </vt:variant>
      <vt:variant>
        <vt:i4>76</vt:i4>
      </vt:variant>
    </vt:vector>
  </HeadingPairs>
  <TitlesOfParts>
    <vt:vector size="89" baseType="lpstr">
      <vt:lpstr>Arial</vt:lpstr>
      <vt:lpstr>Calibri</vt:lpstr>
      <vt:lpstr>Calibri Light</vt:lpstr>
      <vt:lpstr>Corbel</vt:lpstr>
      <vt:lpstr>Open Sans</vt:lpstr>
      <vt:lpstr>Roboto</vt:lpstr>
      <vt:lpstr>Rockwell</vt:lpstr>
      <vt:lpstr>Segoe UI</vt:lpstr>
      <vt:lpstr>Tahoma</vt:lpstr>
      <vt:lpstr>Trebuchet MS</vt:lpstr>
      <vt:lpstr>Verdana</vt:lpstr>
      <vt:lpstr>Wingdings</vt:lpstr>
      <vt:lpstr>Retrospect</vt:lpstr>
      <vt:lpstr>EPC PRESENTASJON Ny gjennomføringsmodell for EPC  og  Verktøy for oppstart av EPC-prosjekter</vt:lpstr>
      <vt:lpstr>Agenda  EPC- presentasjon </vt:lpstr>
      <vt:lpstr>Agenda  EPC- presentasjon </vt:lpstr>
      <vt:lpstr>Målet med EPC opplæringen</vt:lpstr>
      <vt:lpstr>Markedsaktører</vt:lpstr>
      <vt:lpstr>Agenda  EPC training </vt:lpstr>
      <vt:lpstr>PowerPoint-presentasjon</vt:lpstr>
      <vt:lpstr>PowerPoint-presentasjon</vt:lpstr>
      <vt:lpstr>PowerPoint-presentasjon</vt:lpstr>
      <vt:lpstr>Om Energisparing med resultatgaranti, EPC</vt:lpstr>
      <vt:lpstr>Fasene i et EPC-prosjekt </vt:lpstr>
      <vt:lpstr>EPC – overordnet </vt:lpstr>
      <vt:lpstr>PowerPoint-presentasjon</vt:lpstr>
      <vt:lpstr>Hvorfor EPC?</vt:lpstr>
      <vt:lpstr>Andel investeringer i tiltak etter kartlegging</vt:lpstr>
      <vt:lpstr>PowerPoint-presentasjon</vt:lpstr>
      <vt:lpstr>PowerPoint-presentasjon</vt:lpstr>
      <vt:lpstr>PowerPoint-presentasjon</vt:lpstr>
      <vt:lpstr>EPC erfaringer fra Danmark – PP5</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Agenda  EPC training </vt:lpstr>
      <vt:lpstr>Markedskartlegging i E4B</vt:lpstr>
      <vt:lpstr>E4B EPC erfaringer – Nøkkeltall</vt:lpstr>
      <vt:lpstr>Referanser og underlag </vt:lpstr>
      <vt:lpstr>Status i EPC markedet – EFFECT4buildings</vt:lpstr>
      <vt:lpstr>Suksessfaktorer - samlet</vt:lpstr>
      <vt:lpstr>Barrierer – samlet</vt:lpstr>
      <vt:lpstr>EPC erfaringer i Danmark</vt:lpstr>
      <vt:lpstr>Agenda  EPC-presentasjon</vt:lpstr>
      <vt:lpstr>Viktigste utviklingsbehov</vt:lpstr>
      <vt:lpstr>Utviklingsbehov (forts.)</vt:lpstr>
      <vt:lpstr>Fallgruver og mulige løsninger - utlysning</vt:lpstr>
      <vt:lpstr>Fallgruver og mulige løsninger (forts.)</vt:lpstr>
      <vt:lpstr>Tilbudets innhold - nyheter</vt:lpstr>
      <vt:lpstr>Vurdering av erfaringer og resultater</vt:lpstr>
      <vt:lpstr>Agenda  EPC-presentasjon</vt:lpstr>
      <vt:lpstr>Kontraktsbasert samspill</vt:lpstr>
      <vt:lpstr>SAMSPILL Fase 1</vt:lpstr>
      <vt:lpstr>Offesiell totalentreprise</vt:lpstr>
      <vt:lpstr>Hva samspilles det om?</vt:lpstr>
      <vt:lpstr>PowerPoint-presentasjon</vt:lpstr>
      <vt:lpstr>PowerPoint-presentasjon</vt:lpstr>
      <vt:lpstr>Agenda  EPC-presentasjon</vt:lpstr>
      <vt:lpstr>PowerPoint-presentasjon</vt:lpstr>
      <vt:lpstr>Fase 0 – før oppstart av prosjektet </vt:lpstr>
      <vt:lpstr>Forberede anskaffelse av EPC-leverandør</vt:lpstr>
      <vt:lpstr>Forberede anskaffelse (forts.)</vt:lpstr>
      <vt:lpstr>Utlysnigen</vt:lpstr>
      <vt:lpstr>Fase 1: Samspill </vt:lpstr>
      <vt:lpstr>Fase 2: Gjennomføring (totalentreprise) Fase 3: Sparegaranti</vt:lpstr>
      <vt:lpstr>Agenda  EPC- presentasjon </vt:lpstr>
      <vt:lpstr>Praktiske verktøy for EPC</vt:lpstr>
      <vt:lpstr>PowerPoint-presentasjon</vt:lpstr>
      <vt:lpstr>Norsk versjon av maler og dokumenter </vt:lpstr>
      <vt:lpstr>1 – Veileder for oppstart av EPC</vt:lpstr>
      <vt:lpstr>Innhold Veileder </vt:lpstr>
      <vt:lpstr>2 - EPC Presentasjon og opplæringsmateriell</vt:lpstr>
      <vt:lpstr>3 – Konkurransegrunnlag for EPC – mal </vt:lpstr>
      <vt:lpstr>7 –  Kontraktsvilkår fase 1 analysefasen  samspillsentreprise – mal </vt:lpstr>
      <vt:lpstr>Øvrige maler</vt:lpstr>
      <vt:lpstr>PowerPoint-presentasjon</vt:lpstr>
      <vt:lpstr>Agenda  EPC-presentasjon</vt:lpstr>
      <vt:lpstr>Oppsummering</vt:lpstr>
      <vt:lpstr>Oppsummering </vt:lpstr>
      <vt:lpstr>PowerPoint-presentasjon</vt:lpstr>
      <vt:lpstr>         Kontakt  Liv R. Lindseth På oppdrag for Innlandet fylkeskommune innlandetfylke.no/E4B liv@linkon.no +47 95 22 04 82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EPC PRESENTASJON Ny gjennomføringsmodell for EPC  og  Verktøy for oppstart av EPC-prosjekter</dc:title>
  <dc:creator>Liv Randi Lindseth</dc:creator>
  <cp:lastModifiedBy>Liv Randi Lindseth</cp:lastModifiedBy>
  <cp:revision>1</cp:revision>
  <dcterms:created xsi:type="dcterms:W3CDTF">2020-10-22T09:12:31Z</dcterms:created>
  <dcterms:modified xsi:type="dcterms:W3CDTF">2020-12-15T15:01:24Z</dcterms:modified>
</cp:coreProperties>
</file>