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4"/>
    <p:sldMasterId id="2147483902" r:id="rId5"/>
    <p:sldMasterId id="2147483890" r:id="rId6"/>
    <p:sldMasterId id="2147483878" r:id="rId7"/>
    <p:sldMasterId id="2147483866" r:id="rId8"/>
    <p:sldMasterId id="2147483854" r:id="rId9"/>
    <p:sldMasterId id="2147483842" r:id="rId10"/>
    <p:sldMasterId id="2147483830" r:id="rId11"/>
    <p:sldMasterId id="2147483818" r:id="rId12"/>
  </p:sldMasterIdLst>
  <p:notesMasterIdLst>
    <p:notesMasterId r:id="rId19"/>
  </p:notesMasterIdLst>
  <p:sldIdLst>
    <p:sldId id="256" r:id="rId13"/>
    <p:sldId id="258" r:id="rId14"/>
    <p:sldId id="608" r:id="rId15"/>
    <p:sldId id="609" r:id="rId16"/>
    <p:sldId id="610" r:id="rId17"/>
    <p:sldId id="61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A2C2B-B6EE-40B8-A762-508136B69DAE}" v="8" dt="2020-02-11T10:53:25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53" autoAdjust="0"/>
    <p:restoredTop sz="86642" autoAdjust="0"/>
  </p:normalViewPr>
  <p:slideViewPr>
    <p:cSldViewPr snapToGrid="0">
      <p:cViewPr varScale="1">
        <p:scale>
          <a:sx n="62" d="100"/>
          <a:sy n="62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Ellegaard Fich" userId="b7a787a4d11a302e" providerId="OrgId" clId="{304A2C2B-B6EE-40B8-A762-508136B69DAE}"/>
    <pc:docChg chg="custSel addSld delSld modSld">
      <pc:chgData name="Louise Ellegaard Fich" userId="b7a787a4d11a302e" providerId="OrgId" clId="{304A2C2B-B6EE-40B8-A762-508136B69DAE}" dt="2020-02-11T10:53:59.125" v="115" actId="1076"/>
      <pc:docMkLst>
        <pc:docMk/>
      </pc:docMkLst>
      <pc:sldChg chg="addSp delSp modSp">
        <pc:chgData name="Louise Ellegaard Fich" userId="b7a787a4d11a302e" providerId="OrgId" clId="{304A2C2B-B6EE-40B8-A762-508136B69DAE}" dt="2020-02-11T10:47:40.346" v="9" actId="1076"/>
        <pc:sldMkLst>
          <pc:docMk/>
          <pc:sldMk cId="3795923" sldId="256"/>
        </pc:sldMkLst>
        <pc:spChg chg="del mod">
          <ac:chgData name="Louise Ellegaard Fich" userId="b7a787a4d11a302e" providerId="OrgId" clId="{304A2C2B-B6EE-40B8-A762-508136B69DAE}" dt="2020-02-11T10:47:26.083" v="2" actId="478"/>
          <ac:spMkLst>
            <pc:docMk/>
            <pc:sldMk cId="3795923" sldId="256"/>
            <ac:spMk id="16" creationId="{3F04701E-9AA8-423E-8614-F7E4B689E530}"/>
          </ac:spMkLst>
        </pc:spChg>
        <pc:picChg chg="add mod">
          <ac:chgData name="Louise Ellegaard Fich" userId="b7a787a4d11a302e" providerId="OrgId" clId="{304A2C2B-B6EE-40B8-A762-508136B69DAE}" dt="2020-02-11T10:47:40.346" v="9" actId="1076"/>
          <ac:picMkLst>
            <pc:docMk/>
            <pc:sldMk cId="3795923" sldId="256"/>
            <ac:picMk id="11" creationId="{BA42CAF8-BA08-4A91-8B89-DD22D0294C7E}"/>
          </ac:picMkLst>
        </pc:picChg>
      </pc:sldChg>
      <pc:sldChg chg="addSp delSp modSp del">
        <pc:chgData name="Louise Ellegaard Fich" userId="b7a787a4d11a302e" providerId="OrgId" clId="{304A2C2B-B6EE-40B8-A762-508136B69DAE}" dt="2020-02-11T10:53:23.117" v="105" actId="47"/>
        <pc:sldMkLst>
          <pc:docMk/>
          <pc:sldMk cId="2997876360" sldId="265"/>
        </pc:sldMkLst>
        <pc:spChg chg="mod">
          <ac:chgData name="Louise Ellegaard Fich" userId="b7a787a4d11a302e" providerId="OrgId" clId="{304A2C2B-B6EE-40B8-A762-508136B69DAE}" dt="2020-02-11T10:49:40.845" v="104" actId="6549"/>
          <ac:spMkLst>
            <pc:docMk/>
            <pc:sldMk cId="2997876360" sldId="265"/>
            <ac:spMk id="3" creationId="{491EBC14-BCB4-4E09-A71E-D7E511457D19}"/>
          </ac:spMkLst>
        </pc:spChg>
        <pc:picChg chg="add del">
          <ac:chgData name="Louise Ellegaard Fich" userId="b7a787a4d11a302e" providerId="OrgId" clId="{304A2C2B-B6EE-40B8-A762-508136B69DAE}" dt="2020-02-11T10:48:43.613" v="88"/>
          <ac:picMkLst>
            <pc:docMk/>
            <pc:sldMk cId="2997876360" sldId="265"/>
            <ac:picMk id="8" creationId="{9DC69D37-EE25-4ABD-9DF5-441E1D7147C4}"/>
          </ac:picMkLst>
        </pc:picChg>
      </pc:sldChg>
      <pc:sldChg chg="modSp add">
        <pc:chgData name="Louise Ellegaard Fich" userId="b7a787a4d11a302e" providerId="OrgId" clId="{304A2C2B-B6EE-40B8-A762-508136B69DAE}" dt="2020-02-11T10:53:59.125" v="115" actId="1076"/>
        <pc:sldMkLst>
          <pc:docMk/>
          <pc:sldMk cId="2146962639" sldId="607"/>
        </pc:sldMkLst>
        <pc:picChg chg="mod">
          <ac:chgData name="Louise Ellegaard Fich" userId="b7a787a4d11a302e" providerId="OrgId" clId="{304A2C2B-B6EE-40B8-A762-508136B69DAE}" dt="2020-02-11T10:53:59.125" v="115" actId="1076"/>
          <ac:picMkLst>
            <pc:docMk/>
            <pc:sldMk cId="2146962639" sldId="607"/>
            <ac:picMk id="8" creationId="{1F41B866-1A89-41A6-9089-C875CC45CCF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F07C8-A793-4936-BA67-06542985DE02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43287-A09F-46EB-A460-66C41FCE241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05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Tool 4 – example of what it could be. Both technical measured but also surveys/questionnaire. Chose with objectives in focus and redo after execution of project to follow up on improvements.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43287-A09F-46EB-A460-66C41FCE24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38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21614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569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742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6243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21614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374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78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47900"/>
            <a:ext cx="10058400" cy="3621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6674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342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128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195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2895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4833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724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78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47900"/>
            <a:ext cx="10058400" cy="3621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3708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9733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2207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0799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21614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07688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78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47900"/>
            <a:ext cx="10058400" cy="3621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0121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4993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3108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6204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1322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785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10414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6127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67892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3758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5367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21614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67150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78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47900"/>
            <a:ext cx="10058400" cy="3621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67394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41539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220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89734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277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42275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86120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0036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7713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38894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12012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21614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9822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78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47900"/>
            <a:ext cx="10058400" cy="3621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97735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40932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90093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72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81712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27673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86267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42773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77849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434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89702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56F9-33F4-4E4D-B9C7-0656C2F70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8276F-9598-422D-8052-DFAA2C60B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080F-7F2F-4C5F-AEBE-300D4D20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B1792-1CA6-4126-A829-DF162A97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4DBC-8AB9-4BD8-89FF-AFA4FB61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01442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6B148-7840-4EC4-9992-C72DB957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744B-B3ED-4846-9D27-9186F4965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DED39-69E7-49F2-9ED2-4B710A172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60668-4C26-44DC-B700-BF6AAB7F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0B3DF-CBAF-4648-977F-032F456A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1217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544C-E10C-4EA2-8BE4-3A18E5AA4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50F71-0619-4A20-B859-C3F591CA5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DF2C0-31FB-4179-BE6B-5344A0A9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F0F97-78C2-4EEA-BEC9-0300F6E0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49305-8F66-470F-82B6-B1B0D607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88765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E0E39-D5DE-4E5B-931D-A32D6C5D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19E82-849A-4900-93F9-7B5F6154A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B2A45-04E5-4E4A-89C5-BED46AD03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6D840-7306-46D5-979B-58936E05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1BCE7-AC3B-4504-B5DE-6E77CB96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4FF43-786E-4571-852B-42E07A7C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20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92041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77E94-B363-4850-BF55-6365CEAFB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351B9-00CB-4B7E-B85B-3E549058B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E7E9C-6E71-4351-B07D-C403EDEAA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E4BC4-51F0-4172-ABCE-D1C715099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DF1B9-BC42-4A11-B645-97323511E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3029C6-A7E5-42EC-AC8E-063E7E28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EA9ECA-DA5D-446D-954D-B5914E44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684530-8D35-4A62-8929-10B5C4F9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36749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49D63-8EE1-4DBD-A50F-AB50A236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11D76-270A-4E70-B88E-6A08150F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6D5CC-06E0-4DF2-A999-4D79599F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409F0-7F1D-454F-A69F-A1581E9F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35586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66BE0-0A5D-4C6F-B13E-79AB9217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D3E914-69CC-4594-ABA9-6FBF09FB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2D1AF-0321-4152-BDDF-1CB03151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27491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E17E-1744-4EC2-8C75-88DAF61A7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0059C-0E93-4DF3-A2F1-972EED2B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3B7F9-AFD7-40DA-AE53-80FBE0FCD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A05A0-261D-4A40-97C1-5673411B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5164D-5561-43F5-9AB4-ED5F25E4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C5D0C-CC73-475F-BE3E-16874B18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33838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BC87-E2BD-44D8-84AA-81DEE1B9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85F48-2D70-4467-A072-F4FDC5E86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C6EF5-13EE-453A-9936-2DDB8CF7C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87B09-87BF-4E9C-8AEF-369B4B94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39D51-1509-4959-A06D-FCD45BA7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8FFCA-37FE-4030-8E9C-8755C232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43944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F8210-F5B0-4D3A-905A-6F2980B6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DDF36-9EA6-4758-826F-75E1DBCC2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5B5C3-487C-4707-B5FE-926B74A4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87924-0331-41F8-8DB0-0A981AC3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9CEF8-27F2-4FDF-B7D2-37DC34D5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4514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277B8C-C8EF-4176-B212-F741A2792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98FD6-483C-4A1A-B32E-166AA700F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7EC76-EF80-4E5E-B050-C9CAA195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CF84-E93B-48C7-8185-7DCE9A8D0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3EA5B-8F13-455D-870D-3392DB72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75115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14F7-415C-4130-A288-EE5DEF1EE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DD7BC-DDCC-4196-A5AA-D6CB26E1B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F937B-61AA-42C4-9AFF-33E60B7C1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20A5A-1AD7-4422-AD7E-69ED264D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E0D30-DA00-4BFF-A2C6-F28E3F9C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21801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1E6E3-2072-44A7-952B-AE6749E2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E3A44-1F67-4643-B5DF-EE8A773B3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2B96C-3FD3-4C3A-B41F-ECD687A5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2D0FB-0B25-488B-AFDD-440177B0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80EFA-EB02-46C8-B126-ED5D5C2D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14918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8261-62EB-47D6-87FB-4545FE58C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41F11-4D15-43FC-B7F2-C8BC45153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0B30E-B743-40B4-9DFB-C2800C1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7967B-4CB4-44C2-9277-9343315F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CF35C-5433-45AC-9788-E3A227D9F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030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45436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B3319-C022-43CD-975A-018B2C84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D8B4-0CDC-4F9F-A4E7-C03973148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59865-7725-4648-8BB5-2D890D4E1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B4072-4AB5-4CE8-A74C-1A41B514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9C681-C318-4FB4-9EC3-84D23C26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20293-E10D-4116-948B-95E15C94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491853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73BE-9BD4-43E4-BC23-DE391E81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E4774-7F93-4632-806D-BF1A15145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1DA8E-436E-4C5C-826C-57AF24740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7D9FE-8A85-4893-89C6-B9CEDD76F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AF9B4-D6D0-4591-A187-0380C8D12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413AB-C84D-49A6-9E23-390D96B7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538181-9F64-40FE-90A3-FE850301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8A1D4-799C-4FB9-9836-2AD5AA09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02982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1F2F-BE9E-426E-A94D-E58DB9F3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3D9A8-D64A-44E2-8681-B2D77D3C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00B19-480B-40A6-AFE5-0852BC71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D5AAB-A30A-45EE-BA27-6B679B27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92500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6B9C1-C8FA-40CE-9BFF-A4CDD4F6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D2884-838F-427B-A5E9-119F30C5C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99B24-BB34-47D2-8427-30089272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25605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D715-AA26-4AFC-AC37-91F3F0EE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E515B-947A-4D7D-84D9-E74F82F5C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07BD6-442E-402B-964F-EF0F8A455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0A370-0D99-494B-B26F-29C6D690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9743A-3001-4401-92DD-D22E4FE9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02B90-710F-4367-A84E-BEA9935F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75936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44F7-B156-4B6A-B86C-FA5EAAA7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7B6B2-362D-4445-B4B4-DABA2A915B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9171E-C060-4BEA-9B11-88DA2E0F4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7DE68-18B8-4179-9A49-5119B7A7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32C83-0AC8-4FBD-8FA1-6B4C2006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DF13A-728C-4AF0-B070-188279E4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73107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2264-253C-40C5-9136-5E5630DC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3F8EC-C33D-4663-83B4-6384C2C88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40EE9-FE25-431E-85AD-8CF84CA0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05702-E59B-43F6-A99A-46F7C2B9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69F0-7489-47D2-80EE-B476BC45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31512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890BFC-97E0-4E2C-A9FE-692B8FFA7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76F748-E716-4A07-B510-474335924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EF17D-4099-4621-831A-9ECE0FCB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D2CBA-C4D7-4029-B163-5A004CD7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E948-A771-4F17-BD3C-97BC1AC35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34558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AB410-AF88-43F6-A165-31B56AC9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91D79-B864-4295-A25B-813B114A6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31853-B1D2-4473-805A-A178C11E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0D80B-C8E2-4FA1-BFDF-F3855771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0832-82C7-48A5-85FD-BF05D49C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30790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11E13-CD4C-45D8-8245-106C9761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17742-FF44-4228-9119-692A9AAA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0B584-9651-46C6-AD2D-9DA8DCF5A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6F89F-6911-4291-A1B7-11B0F02D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DDBAD-84AB-4AAE-8AE9-51AE6D3F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61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850927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F739-F63E-49E5-B4B0-656B215F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7A2FA-8514-4BA5-A3E6-F3546E16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5CC9A-0C37-4885-8D76-46EAF5B8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4874F-81D1-46FC-A9D5-C571F4C7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09B69-2799-4D58-9A87-67FA6A30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96963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5E9B-B10C-44D9-A8D1-DB9EECAC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8752-118E-431F-8F01-933760A0E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A0E16-F253-4A8F-9EF1-2A529C9A8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42E9A-483B-43AC-873D-1B51BD45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A6C61-016C-43D5-9D92-97928F30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77FBB-CC6B-497C-B919-19301812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68108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AE5EA-4DC1-4041-AF87-B93148F9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72073-94E9-422C-8A6B-621C225CE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27E25-D14C-452F-BD86-BF5AD3CC8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C4850-F030-4CA6-A14D-B51B6C4EE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8F4DE-75C0-46E6-AA11-FCCE7EC53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84AE89-709C-4816-99AB-B9013C75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49EF3-F070-43FA-BFD8-B5D0C371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3A140C-D203-4FF5-9F0E-B1D92EFC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39152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9B607-99F5-41C1-AC9C-402D8767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26743-527A-4C2B-872E-47A3AD2B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BB31A-C805-4E32-BE41-34670C2E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BFC12-E19C-4113-8490-CD4B0B28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5868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90216-ADCA-4F80-B8E8-66E62543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78071-DC72-4EB4-8733-B728F614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5480C-9FEA-48F5-A163-FE098425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3659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3DDD-C965-4838-9671-A4BD95A9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1CD93-DA53-4947-9022-514C828FE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A237-F162-4053-83FF-3691CD870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8BDD5-D706-4004-951C-881FC2A6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C8453-6A11-4443-917D-D3751CE2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8935F-AD97-417F-9F62-6E1E8109A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72854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655E-35DD-4FBA-AD41-5D0044EB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F8DD35-06AB-4640-AA3A-E23071D18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65153-EB51-4F81-9931-078DED3A8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02D4F-C241-4AC6-A957-E90BAAB8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B5BC0-2261-4422-8ACC-1453FA3B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35605-5DF0-44B5-BB67-EDB12493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888406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4378-88E4-43BC-8725-B17D7EEE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0ADE1-05F0-4460-AC54-149F2781D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C1038-111C-4B84-B6CF-C9056643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ACCA1-90BA-40A8-B657-9B140C25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61ED-91AC-4B4F-A5A2-90AE46EB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043041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07CE0-BE11-4A0D-9839-6E88560B1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8DAC5-547E-4C74-90A1-CA96EDA0D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30DD8-6C1D-4938-9DF0-938C4B6D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BBDC4-C9C0-49B1-BDD4-72073BBB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4A1F0-3AF3-495D-99F4-E28DD62F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37357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2C993-9FF0-41FD-A592-43FFAEEAB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B76A1-B5B5-4580-A8D5-2D2CBF6AF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8955F-EFAB-412A-B679-80910A84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84E81-F68D-490C-999F-81574AA7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E6366-CDF0-44C6-A6A2-B103C254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177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913127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ED03-6253-4620-9D03-E7E2793FC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2F57D-09D3-485B-9510-0C104FE2D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F1400-C814-4744-BC2F-8EEA4B9C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C4C59-2EC4-46BF-91DD-A13E95FE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AF18B-C900-4D45-B376-56726A03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634395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FC3AD-144D-4400-8F9E-45B6F5416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00C33-B6D8-4F14-9302-1F352F0DC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A1F6E-B5E5-42E5-B9B0-C1306107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4F4D5-24EE-48B1-8D6A-F6FB80E0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30E77-1C3A-40AC-BDAC-91F7E6B6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157535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C2C4-4DFB-4A23-8F81-D61A94EF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6CE01-009A-4DA0-B71E-6E2D797AE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9DECA-4154-42E7-B22D-CE415807F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DCB53-E43C-43A6-9CF3-458BF788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113BC-3C5C-441F-8544-B37736B5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EDA37-B9E9-4322-9CDF-4D98CF08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168354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C4A5-B906-4843-A3CC-3F4BFEB0D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BCEC1-B303-45C8-AADE-46ABA08F2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53BC1-8780-4D77-B3EE-D48D9F2B7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6FD34-52A6-4622-B65C-2767A4177F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FD75E-5ECD-4E2D-95F3-CC2614E52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74D552-27EF-4B33-B51B-C9A33783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C21BB8-7255-43DC-843E-2ED37674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45494-A143-44A1-903D-5F185D533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098371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6AC8-03F2-4D68-97CB-FBD55A19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CB9B72-081D-4107-90D6-84CCE3FBA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673EC-1565-4449-8612-E57E4D8E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53D9E-C8B1-4FCF-94DA-BF1F1B76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9203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0ACA1-7911-46D8-8E99-01F2253D8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A7C57-EBFF-4BD7-A832-6842E16B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F140F-A3E6-411E-A8F6-7EFD4718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73265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C03AD-536A-4F62-AFA6-B682C6A46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C4F1-8C34-4BB3-92AE-AC4F3F7C4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377C7-A1BE-4E2C-82AF-AF2FF7D4B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A9C7C-39D0-411F-8D8A-84C518BA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13641-6137-436D-8ACB-DED29EBA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724F8-33E3-4A75-BF88-25484CBC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34814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4C9F-5ACA-471E-85CD-E2950EAB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83AEB4-DB15-40E8-9DCB-DF526400C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193F1-B7D7-4FAE-BF01-FDC7B8674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2926C-0049-4E08-BB90-E120895E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B0A5D-079E-4ABD-B337-97CCB8BA4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DAE2D-EA03-4CBA-B4C9-0E705A76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49491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DFC1-5A48-4B2B-A780-A902D025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A3E71-09D6-4E9C-826C-C9F12E8B4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B89DD-74A8-40BE-82D1-21C8C06B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8AA2-981C-495F-A087-B993D91A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52A1A-3F9A-4ABD-9F99-CACC67B4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10443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CFED50-A60B-4E98-880E-BBC51768C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7BE28-FEBD-4C5A-8C47-5B95D7662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BBDFA-C241-4D41-9DC5-8342C5F2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6D802-202D-4926-99C3-3C31564F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59321-FE13-401B-9223-17A418FB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566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EA5156-B818-492E-AB10-CE5CF4D2C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677" y="178229"/>
            <a:ext cx="3925323" cy="105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4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EA5156-B818-492E-AB10-CE5CF4D2C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739" y="130671"/>
            <a:ext cx="4661912" cy="125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865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442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B95873-3CC0-4357-A298-B88B75A8A213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BD2AA7-02D3-4A06-8F9F-50CBD2285B67}" type="slidenum">
              <a:rPr lang="lv-LV" smtClean="0"/>
              <a:t>‹nr.›</a:t>
            </a:fld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FA7474-B1E0-4E2C-84A5-1AACFEF1D1B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475" y="121932"/>
            <a:ext cx="3057525" cy="82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3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B6E08-61E0-47DC-8C22-05F2F3FF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C4E11-2E90-481C-8157-9F38BAF99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20287-FEAF-4044-9322-B4DDA9547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4110-B569-452E-8A85-7882D56B37A7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B1941-C5B1-4A03-8A3A-ED5C74C32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28A93-06D7-4E36-B039-D341E4AD5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5E3A-76C8-4EB8-ABE1-059F23EAFE5B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924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4C49F-5B01-487A-A008-013562F3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D53AE-D654-43CF-84B5-1DB4A4EC3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D72CE-4AD0-4983-9682-FFC9EFAD5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4C94-8B7B-45BA-A06B-B15A3B0199A1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B16DD-F51B-413D-BD6A-A03663B3C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C2343-0B19-44C5-8C6A-3C15B1576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64B8-F1C7-4620-B23A-5BAA1BF681F3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667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106E4-BADE-43D2-822A-DE4F2F891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FDD96-18AE-433D-A7FF-51A5F08C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CA3BD-B590-4123-9479-C4797B877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7AFA9-4AFB-4421-B5B7-3EF71FABA1A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589FE-561F-4AC4-9027-7F0F2BC87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2E332-BEE6-42EE-AFA6-E5632EE36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DE7B-1178-4D98-9FF9-DBF78739D060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877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2910D1-8A8C-4E17-B58C-9F39644D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C74AF-06EE-4C54-8D59-DE1B01EE1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E648-9855-4C44-96E7-A43CC8C22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AC4D-9FE6-4FD3-AE43-65826DA6619D}" type="datetimeFigureOut">
              <a:rPr lang="lv-LV" smtClean="0"/>
              <a:t>02.06.2020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E3B2F-5CF4-4206-820D-B4DA53B95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AB8B8-A105-4B43-A848-C6344BE7B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AA974-02C3-4265-8074-C2A66A90B2A4}" type="slidenum">
              <a:rPr lang="lv-LV" smtClean="0"/>
              <a:t>‹nr.›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783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ervice.projectplace.com/#project/1431491357/documents/8611075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CFA2-B299-44A3-973A-BC4047AD2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192" y="1450658"/>
            <a:ext cx="10648951" cy="1475898"/>
          </a:xfrm>
        </p:spPr>
        <p:txBody>
          <a:bodyPr>
            <a:normAutofit/>
          </a:bodyPr>
          <a:lstStyle/>
          <a:p>
            <a:pPr algn="ctr"/>
            <a:r>
              <a:rPr lang="da-DK" sz="6600" b="1" dirty="0">
                <a:latin typeface="+mn-lt"/>
              </a:rPr>
              <a:t>MSC </a:t>
            </a:r>
            <a:r>
              <a:rPr lang="da-DK" sz="6600" b="1" dirty="0" err="1">
                <a:latin typeface="+mn-lt"/>
              </a:rPr>
              <a:t>toolbox</a:t>
            </a:r>
            <a:endParaRPr lang="lv-LV" sz="66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EBC14-BCB4-4E09-A71E-D7E511457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581" y="4876800"/>
            <a:ext cx="10196600" cy="1222870"/>
          </a:xfrm>
        </p:spPr>
        <p:txBody>
          <a:bodyPr>
            <a:noAutofit/>
          </a:bodyPr>
          <a:lstStyle/>
          <a:p>
            <a:r>
              <a:rPr lang="da-DK" sz="2800" cap="none" dirty="0">
                <a:solidFill>
                  <a:schemeClr val="tx1"/>
                </a:solidFill>
                <a:latin typeface="+mn-lt"/>
              </a:rPr>
              <a:t>Louise Fich</a:t>
            </a:r>
            <a:r>
              <a:rPr lang="lv-LV" sz="2800" cap="none" dirty="0">
                <a:solidFill>
                  <a:schemeClr val="tx1"/>
                </a:solidFill>
                <a:latin typeface="+mn-lt"/>
              </a:rPr>
              <a:t>, </a:t>
            </a:r>
            <a:r>
              <a:rPr lang="da-DK" sz="2800" cap="none" dirty="0">
                <a:solidFill>
                  <a:schemeClr val="tx1"/>
                </a:solidFill>
                <a:latin typeface="+mn-lt"/>
              </a:rPr>
              <a:t>Gate 21</a:t>
            </a:r>
            <a:endParaRPr lang="lv-LV" sz="2800" cap="none" dirty="0">
              <a:solidFill>
                <a:schemeClr val="tx1"/>
              </a:solidFill>
              <a:latin typeface="+mn-lt"/>
            </a:endParaRPr>
          </a:p>
          <a:p>
            <a:r>
              <a:rPr lang="da-DK" sz="2800" cap="none" dirty="0">
                <a:solidFill>
                  <a:schemeClr val="tx1"/>
                </a:solidFill>
                <a:latin typeface="+mn-lt"/>
              </a:rPr>
              <a:t>02.06.20</a:t>
            </a:r>
            <a:endParaRPr lang="lv-LV" sz="28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AF76F9-13C3-415C-AB94-45C2EE5CB126}"/>
              </a:ext>
            </a:extLst>
          </p:cNvPr>
          <p:cNvSpPr/>
          <p:nvPr/>
        </p:nvSpPr>
        <p:spPr>
          <a:xfrm>
            <a:off x="5438055" y="308637"/>
            <a:ext cx="4301563" cy="73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3800" b="1" kern="1400" dirty="0">
                <a:ln>
                  <a:noFill/>
                </a:ln>
                <a:solidFill>
                  <a:srgbClr val="92D050"/>
                </a:solidFill>
                <a:effectLst>
                  <a:reflection blurRad="63500" stA="60000" endA="1000" endPos="28000" dist="12700" dir="5400000" sy="-100000" algn="bl"/>
                </a:effectLst>
                <a:latin typeface="Corbel" panose="020B0503020204020204" pitchFamily="34" charset="0"/>
              </a:rPr>
              <a:t>EFFECT</a:t>
            </a:r>
            <a:r>
              <a:rPr lang="en-US" sz="3800" b="1" kern="1400" dirty="0">
                <a:ln>
                  <a:noFill/>
                </a:ln>
                <a:solidFill>
                  <a:srgbClr val="008000"/>
                </a:solidFill>
                <a:effectLst>
                  <a:reflection blurRad="63500" stA="60000" endA="1000" endPos="28000" dist="12700" dir="5400000" sy="-100000" algn="bl"/>
                </a:effectLst>
                <a:latin typeface="Arial" panose="020B0604020202020204" pitchFamily="34" charset="0"/>
              </a:rPr>
              <a:t>4</a:t>
            </a:r>
            <a:r>
              <a:rPr lang="en-US" sz="3800" b="1" kern="1400" dirty="0">
                <a:ln>
                  <a:noFill/>
                </a:ln>
                <a:solidFill>
                  <a:srgbClr val="000000"/>
                </a:solidFill>
                <a:effectLst>
                  <a:reflection blurRad="63500" stA="60000" endA="1000" endPos="28000" dist="12700" dir="5400000" sy="-100000" algn="bl"/>
                </a:effectLst>
                <a:latin typeface="Corbel" panose="020B0503020204020204" pitchFamily="34" charset="0"/>
              </a:rPr>
              <a:t>buildings</a:t>
            </a:r>
            <a:endParaRPr lang="en-US" sz="3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856800-38EE-4AB7-9B6A-A1857706E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03" y="168147"/>
            <a:ext cx="4134662" cy="11163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E6C897-3AA7-4488-97C2-287116778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014" y="308637"/>
            <a:ext cx="739114" cy="739114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5CC932B7-A5F7-4340-B27B-E95343DCC9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191" y="3380918"/>
            <a:ext cx="2737980" cy="27379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8A02DD-7980-44B9-9FF5-2D1A0B0944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403" y="1629861"/>
            <a:ext cx="1469139" cy="1469139"/>
          </a:xfrm>
          <a:prstGeom prst="rect">
            <a:avLst/>
          </a:prstGeom>
        </p:spPr>
      </p:pic>
      <p:pic>
        <p:nvPicPr>
          <p:cNvPr id="11" name="Billede 10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A42CAF8-BA08-4A91-8B89-DD22D0294C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06" y="366296"/>
            <a:ext cx="63000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F376-C66E-4690-BA90-A09FB7EFF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67578"/>
            <a:ext cx="10058400" cy="1450757"/>
          </a:xfrm>
        </p:spPr>
        <p:txBody>
          <a:bodyPr/>
          <a:lstStyle/>
          <a:p>
            <a:endParaRPr lang="lv-LV" dirty="0"/>
          </a:p>
        </p:txBody>
      </p:sp>
      <p:pic>
        <p:nvPicPr>
          <p:cNvPr id="7" name="Pladsholder til indhold 6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8C2260CA-A100-4DFA-932E-1CC85DE653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71"/>
          <a:stretch/>
        </p:blipFill>
        <p:spPr>
          <a:xfrm>
            <a:off x="513030" y="1"/>
            <a:ext cx="11165940" cy="6659880"/>
          </a:xfrm>
        </p:spPr>
      </p:pic>
    </p:spTree>
    <p:extLst>
      <p:ext uri="{BB962C8B-B14F-4D97-AF65-F5344CB8AC3E}">
        <p14:creationId xmlns:p14="http://schemas.microsoft.com/office/powerpoint/2010/main" val="87787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2E10A-8CDE-4188-AF2B-542165E94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0 – tools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2F269B7-2860-472F-962B-4021BF0B8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502718"/>
              </p:ext>
            </p:extLst>
          </p:nvPr>
        </p:nvGraphicFramePr>
        <p:xfrm>
          <a:off x="1097280" y="1731065"/>
          <a:ext cx="10058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237">
                  <a:extLst>
                    <a:ext uri="{9D8B030D-6E8A-4147-A177-3AD203B41FA5}">
                      <a16:colId xmlns:a16="http://schemas.microsoft.com/office/drawing/2014/main" val="2398033612"/>
                    </a:ext>
                  </a:extLst>
                </a:gridCol>
                <a:gridCol w="6380163">
                  <a:extLst>
                    <a:ext uri="{9D8B030D-6E8A-4147-A177-3AD203B41FA5}">
                      <a16:colId xmlns:a16="http://schemas.microsoft.com/office/drawing/2014/main" val="3320350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95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/>
                        <a:t>1. Guideline for MSC phases and toolbox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 err="1"/>
                        <a:t>Elaborates</a:t>
                      </a:r>
                      <a:r>
                        <a:rPr lang="da-DK" sz="2400" dirty="0"/>
                        <a:t> the MSC </a:t>
                      </a:r>
                      <a:r>
                        <a:rPr lang="da-DK" sz="2400" dirty="0" err="1"/>
                        <a:t>phases</a:t>
                      </a:r>
                      <a:r>
                        <a:rPr lang="da-DK" sz="2400" dirty="0"/>
                        <a:t> and model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2400" dirty="0"/>
                        <a:t>Overview of </a:t>
                      </a:r>
                      <a:r>
                        <a:rPr lang="da-DK" sz="2400" dirty="0" err="1"/>
                        <a:t>toolbox</a:t>
                      </a:r>
                      <a:r>
                        <a:rPr lang="da-DK" sz="2400" dirty="0"/>
                        <a:t> and </a:t>
                      </a:r>
                      <a:r>
                        <a:rPr lang="da-DK" sz="2400" dirty="0" err="1"/>
                        <a:t>how</a:t>
                      </a:r>
                      <a:r>
                        <a:rPr lang="da-DK" sz="2400" dirty="0"/>
                        <a:t> </a:t>
                      </a:r>
                      <a:r>
                        <a:rPr lang="da-DK" sz="2400" dirty="0" err="1"/>
                        <a:t>they</a:t>
                      </a:r>
                      <a:r>
                        <a:rPr lang="da-DK" sz="2400" dirty="0"/>
                        <a:t> </a:t>
                      </a:r>
                      <a:r>
                        <a:rPr lang="da-DK" sz="2400" dirty="0" err="1"/>
                        <a:t>relate</a:t>
                      </a:r>
                      <a:r>
                        <a:rPr lang="da-DK" sz="2400" dirty="0"/>
                        <a:t> to MSC </a:t>
                      </a:r>
                      <a:r>
                        <a:rPr lang="da-DK" sz="2400" dirty="0" err="1"/>
                        <a:t>phases</a:t>
                      </a:r>
                      <a:r>
                        <a:rPr lang="da-DK" sz="2400" dirty="0"/>
                        <a:t> 0-3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419721"/>
                  </a:ext>
                </a:extLst>
              </a:tr>
              <a:tr h="485866">
                <a:tc>
                  <a:txBody>
                    <a:bodyPr/>
                    <a:lstStyle/>
                    <a:p>
                      <a:r>
                        <a:rPr lang="en-GB" sz="2400" b="0" dirty="0"/>
                        <a:t>2. Guideline for MSC decision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Similar exercises as training material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MSC project characteristics, steps,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499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/>
                        <a:t>3. Content in and MSC procurement and performance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Recommendations and points to pay attention to in the contract. NOT a tender template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Examples of various types of performances requirements and pros and 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808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69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EDC1F-A0B7-4CCC-8131-1CFB71A6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1 – tools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89CD3CC8-9F7D-4CC2-8B39-65285B560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410151"/>
              </p:ext>
            </p:extLst>
          </p:nvPr>
        </p:nvGraphicFramePr>
        <p:xfrm>
          <a:off x="1097280" y="1667964"/>
          <a:ext cx="100584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07">
                  <a:extLst>
                    <a:ext uri="{9D8B030D-6E8A-4147-A177-3AD203B41FA5}">
                      <a16:colId xmlns:a16="http://schemas.microsoft.com/office/drawing/2014/main" val="1061279753"/>
                    </a:ext>
                  </a:extLst>
                </a:gridCol>
                <a:gridCol w="5700793">
                  <a:extLst>
                    <a:ext uri="{9D8B030D-6E8A-4147-A177-3AD203B41FA5}">
                      <a16:colId xmlns:a16="http://schemas.microsoft.com/office/drawing/2014/main" val="741895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06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4.1. Financial benefits of improved indoor environmental 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Introduces tools from other projects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Highlight the thinking in NEB as a driver for including other services than 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95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4.2. Mapping and evaluation on eight parameters (2 documents – words + excel)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Template for questionnaire and excel tool developed in another project – targeted schools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Experienced and measured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05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4.3. Questionnaire for users on energy and indoor climate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Questionnaire for technical staff, all users and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8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4.4. Mapping of indoor environmental quality in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Questionnaire template and template for technical mapping. Focus on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505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5. Guideline for planning of indoor climate in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Light, noise and air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000" dirty="0"/>
                        <a:t>Mapping, planning, implementation and follow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83075"/>
                  </a:ext>
                </a:extLst>
              </a:tr>
            </a:tbl>
          </a:graphicData>
        </a:graphic>
      </p:graphicFrame>
      <p:sp>
        <p:nvSpPr>
          <p:cNvPr id="6" name="Venstre klammeparentes 5">
            <a:extLst>
              <a:ext uri="{FF2B5EF4-FFF2-40B4-BE49-F238E27FC236}">
                <a16:creationId xmlns:a16="http://schemas.microsoft.com/office/drawing/2014/main" id="{0659C762-E74B-48BB-A72E-489C48AA1746}"/>
              </a:ext>
            </a:extLst>
          </p:cNvPr>
          <p:cNvSpPr/>
          <p:nvPr/>
        </p:nvSpPr>
        <p:spPr>
          <a:xfrm>
            <a:off x="798286" y="2032000"/>
            <a:ext cx="298994" cy="33963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41D5571-2145-41FA-8776-613052A664B4}"/>
              </a:ext>
            </a:extLst>
          </p:cNvPr>
          <p:cNvSpPr txBox="1"/>
          <p:nvPr/>
        </p:nvSpPr>
        <p:spPr>
          <a:xfrm>
            <a:off x="0" y="3541486"/>
            <a:ext cx="79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Tool 4</a:t>
            </a:r>
          </a:p>
        </p:txBody>
      </p:sp>
    </p:spTree>
    <p:extLst>
      <p:ext uri="{BB962C8B-B14F-4D97-AF65-F5344CB8AC3E}">
        <p14:creationId xmlns:p14="http://schemas.microsoft.com/office/powerpoint/2010/main" val="178830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24A48-8C62-48E5-A506-AC3AE0A1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1-3 – tools 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BDA3E8C2-C135-4D9E-90DC-2162978E88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832894"/>
              </p:ext>
            </p:extLst>
          </p:nvPr>
        </p:nvGraphicFramePr>
        <p:xfrm>
          <a:off x="1097280" y="1705460"/>
          <a:ext cx="100584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24306221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927898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435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6. Introduction to measurement and verification (phase 1-3)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Recommendations for a measurement and verification programme + tasks related to M&amp;V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24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7. Introduction to verification during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2400" dirty="0"/>
                        <a:t>Introducing two methods: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commissioning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performance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75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8. Performance Operation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Case orientated – recommendations for following up on performance from handover to one year inspection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26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2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871F6-85CC-4D95-9044-F8B4ECAA3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80" y="28279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Toolbox: </a:t>
            </a:r>
            <a:r>
              <a:rPr lang="da-DK" sz="2400" dirty="0">
                <a:hlinkClick r:id="rId2"/>
              </a:rPr>
              <a:t>https://service.projectplace.com/#project/1431491357/documents/861107587</a:t>
            </a:r>
            <a:endParaRPr lang="en-GB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6F726661-EEB3-4F60-9829-C2443572B8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4178"/>
          <a:stretch/>
        </p:blipFill>
        <p:spPr>
          <a:xfrm>
            <a:off x="775680" y="1856317"/>
            <a:ext cx="10349520" cy="441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8745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3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4.xml><?xml version="1.0" encoding="utf-8"?>
<a:theme xmlns:a="http://schemas.openxmlformats.org/drawingml/2006/main" name="2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5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96A7DEF0EA5E489EAF56D13C16AF86" ma:contentTypeVersion="10" ma:contentTypeDescription="Opret et nyt dokument." ma:contentTypeScope="" ma:versionID="47774ecb4b32300afbd9c0fb4789d4f2">
  <xsd:schema xmlns:xsd="http://www.w3.org/2001/XMLSchema" xmlns:xs="http://www.w3.org/2001/XMLSchema" xmlns:p="http://schemas.microsoft.com/office/2006/metadata/properties" xmlns:ns2="44cdb958-8503-4fdc-ba61-2727287c5ba2" xmlns:ns3="719be46a-4cea-4d0f-93a6-27d5115f9845" targetNamespace="http://schemas.microsoft.com/office/2006/metadata/properties" ma:root="true" ma:fieldsID="53fb2ebe53ceaa80e20ad05f310c14ef" ns2:_="" ns3:_="">
    <xsd:import namespace="44cdb958-8503-4fdc-ba61-2727287c5ba2"/>
    <xsd:import namespace="719be46a-4cea-4d0f-93a6-27d5115f98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db958-8503-4fdc-ba61-2727287c5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be46a-4cea-4d0f-93a6-27d5115f984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C2008-21BE-49BA-9274-6671DE10D8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187326-EE0D-4BE4-907C-2DD5B4B8B7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6C101D-6625-4FB4-B97B-7CBD2B4E5A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cdb958-8503-4fdc-ba61-2727287c5ba2"/>
    <ds:schemaRef ds:uri="719be46a-4cea-4d0f-93a6-27d5115f9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345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9</vt:i4>
      </vt:variant>
      <vt:variant>
        <vt:lpstr>Slidetitler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Retrospect</vt:lpstr>
      <vt:lpstr>4_Retrospect</vt:lpstr>
      <vt:lpstr>3_Retrospect</vt:lpstr>
      <vt:lpstr>2_Retrospect</vt:lpstr>
      <vt:lpstr>1_Retrospect</vt:lpstr>
      <vt:lpstr>3_Custom Design</vt:lpstr>
      <vt:lpstr>2_Custom Design</vt:lpstr>
      <vt:lpstr>1_Custom Design</vt:lpstr>
      <vt:lpstr>Custom Design</vt:lpstr>
      <vt:lpstr>MSC toolbox</vt:lpstr>
      <vt:lpstr>PowerPoint-præsentation</vt:lpstr>
      <vt:lpstr>Phase 0 – tools</vt:lpstr>
      <vt:lpstr>Phase 1 – tools</vt:lpstr>
      <vt:lpstr>Phase 1-3 – tools </vt:lpstr>
      <vt:lpstr>Toolbox: https://service.projectplace.com/#project/1431491357/documents/861107587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Baiba Norberte</dc:creator>
  <cp:lastModifiedBy>Louise Ellegaard Fich</cp:lastModifiedBy>
  <cp:revision>58</cp:revision>
  <dcterms:created xsi:type="dcterms:W3CDTF">2017-10-13T08:25:26Z</dcterms:created>
  <dcterms:modified xsi:type="dcterms:W3CDTF">2020-06-02T10:57:44Z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0x0101004E96A7DEF0EA5E489EAF56D13C16AF86</vt:lpwstr>
  </property>
</Properties>
</file>